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310" y="72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6491436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enzofox3/Smart-Table" TargetMode="External"/><Relationship Id="rId2" Type="http://schemas.openxmlformats.org/officeDocument/2006/relationships/hyperlink" Target="https://github.com/jasmine/jasmin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Nerdschool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JavaScript </a:t>
            </a:r>
            <a:r>
              <a:rPr lang="nb-NO" dirty="0" err="1" smtClean="0"/>
              <a:t>Infrastructure</a:t>
            </a:r>
            <a:r>
              <a:rPr lang="nb-NO" dirty="0" smtClean="0"/>
              <a:t> and </a:t>
            </a:r>
            <a:r>
              <a:rPr lang="nb-NO" dirty="0" err="1" smtClean="0"/>
              <a:t>Tooling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Developer </a:t>
            </a:r>
            <a:r>
              <a:rPr lang="nb-NO" dirty="0" err="1" smtClean="0"/>
              <a:t>tools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164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76250"/>
            <a:ext cx="6840537" cy="1081088"/>
          </a:xfrm>
        </p:spPr>
        <p:txBody>
          <a:bodyPr/>
          <a:lstStyle/>
          <a:p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tasks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IDE / editor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completion</a:t>
            </a:r>
            <a:r>
              <a:rPr lang="nb-NO" dirty="0" smtClean="0"/>
              <a:t> and </a:t>
            </a:r>
            <a:r>
              <a:rPr lang="nb-NO" dirty="0" err="1" smtClean="0"/>
              <a:t>formatting</a:t>
            </a:r>
            <a:endParaRPr lang="nb-NO" dirty="0" smtClean="0"/>
          </a:p>
          <a:p>
            <a:r>
              <a:rPr lang="nb-NO" dirty="0" err="1" smtClean="0"/>
              <a:t>We</a:t>
            </a:r>
            <a:r>
              <a:rPr lang="nb-NO" dirty="0" smtClean="0"/>
              <a:t> still have </a:t>
            </a:r>
            <a:r>
              <a:rPr lang="nb-NO" dirty="0" err="1" smtClean="0"/>
              <a:t>many</a:t>
            </a:r>
            <a:r>
              <a:rPr lang="nb-NO" dirty="0" smtClean="0"/>
              <a:t> manual </a:t>
            </a:r>
            <a:r>
              <a:rPr lang="nb-NO" dirty="0" err="1" smtClean="0"/>
              <a:t>tasks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Managing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lvl="1"/>
            <a:r>
              <a:rPr lang="nb-NO" dirty="0" err="1" smtClean="0"/>
              <a:t>Copying</a:t>
            </a:r>
            <a:r>
              <a:rPr lang="nb-NO" dirty="0" smtClean="0"/>
              <a:t> </a:t>
            </a:r>
            <a:r>
              <a:rPr lang="nb-NO" dirty="0" err="1" smtClean="0"/>
              <a:t>references</a:t>
            </a:r>
            <a:r>
              <a:rPr lang="nb-NO" dirty="0" smtClean="0"/>
              <a:t> to output </a:t>
            </a:r>
            <a:r>
              <a:rPr lang="nb-NO" dirty="0" err="1" smtClean="0"/>
              <a:t>directory</a:t>
            </a:r>
            <a:endParaRPr lang="nb-NO" dirty="0" smtClean="0"/>
          </a:p>
          <a:p>
            <a:pPr lvl="1"/>
            <a:r>
              <a:rPr lang="nb-NO" dirty="0" err="1" smtClean="0"/>
              <a:t>Manage</a:t>
            </a:r>
            <a:r>
              <a:rPr lang="nb-NO" dirty="0" smtClean="0"/>
              <a:t> order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imported</a:t>
            </a:r>
            <a:r>
              <a:rPr lang="nb-NO" dirty="0" smtClean="0"/>
              <a:t> </a:t>
            </a:r>
            <a:r>
              <a:rPr lang="nb-NO" dirty="0" err="1" smtClean="0"/>
              <a:t>documents</a:t>
            </a:r>
            <a:endParaRPr lang="nb-NO" dirty="0" smtClean="0"/>
          </a:p>
          <a:p>
            <a:pPr lvl="1"/>
            <a:r>
              <a:rPr lang="nb-NO" dirty="0" err="1" smtClean="0"/>
              <a:t>Compile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files</a:t>
            </a:r>
          </a:p>
          <a:p>
            <a:pPr lvl="1"/>
            <a:r>
              <a:rPr lang="nb-NO" dirty="0" err="1" smtClean="0"/>
              <a:t>Verify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endParaRPr lang="nb-NO" dirty="0" smtClean="0"/>
          </a:p>
          <a:p>
            <a:pPr lvl="1"/>
            <a:r>
              <a:rPr lang="nb-NO" dirty="0" smtClean="0"/>
              <a:t>Host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website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tools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distribute</a:t>
            </a:r>
            <a:r>
              <a:rPr lang="nb-NO" dirty="0" smtClean="0"/>
              <a:t>, </a:t>
            </a:r>
            <a:r>
              <a:rPr lang="nb-NO" dirty="0" err="1" smtClean="0"/>
              <a:t>install</a:t>
            </a:r>
            <a:r>
              <a:rPr lang="nb-NO" dirty="0" smtClean="0"/>
              <a:t>, </a:t>
            </a:r>
            <a:r>
              <a:rPr lang="nb-NO" dirty="0" err="1" smtClean="0"/>
              <a:t>uninstall</a:t>
            </a:r>
            <a:r>
              <a:rPr lang="nb-NO" dirty="0" smtClean="0"/>
              <a:t> and </a:t>
            </a:r>
            <a:r>
              <a:rPr lang="nb-NO" dirty="0" err="1" smtClean="0"/>
              <a:t>update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pieces</a:t>
            </a:r>
            <a:endParaRPr lang="nb-NO" dirty="0" smtClean="0"/>
          </a:p>
          <a:p>
            <a:pPr lvl="1"/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applications</a:t>
            </a:r>
            <a:endParaRPr lang="nb-NO" dirty="0" smtClean="0"/>
          </a:p>
          <a:p>
            <a:pPr lvl="1"/>
            <a:r>
              <a:rPr lang="nb-NO" dirty="0" err="1" smtClean="0"/>
              <a:t>Plugins</a:t>
            </a:r>
            <a:endParaRPr lang="nb-NO" dirty="0" smtClean="0"/>
          </a:p>
          <a:p>
            <a:pPr lvl="1"/>
            <a:r>
              <a:rPr lang="nb-NO" dirty="0" smtClean="0"/>
              <a:t>Libraries</a:t>
            </a:r>
          </a:p>
          <a:p>
            <a:pPr lvl="1"/>
            <a:r>
              <a:rPr lang="nb-NO" dirty="0" err="1" smtClean="0"/>
              <a:t>Configurations</a:t>
            </a:r>
            <a:endParaRPr lang="nb-NO" dirty="0" smtClean="0"/>
          </a:p>
          <a:p>
            <a:r>
              <a:rPr lang="nb-NO" dirty="0" err="1" smtClean="0"/>
              <a:t>Every</a:t>
            </a:r>
            <a:r>
              <a:rPr lang="nb-NO" dirty="0" smtClean="0"/>
              <a:t> plattform have </a:t>
            </a:r>
            <a:r>
              <a:rPr lang="nb-NO" dirty="0" err="1" smtClean="0"/>
              <a:t>package</a:t>
            </a:r>
            <a:r>
              <a:rPr lang="nb-NO" dirty="0" smtClean="0"/>
              <a:t> managers!</a:t>
            </a:r>
          </a:p>
          <a:p>
            <a:pPr lvl="1"/>
            <a:r>
              <a:rPr lang="nb-NO" dirty="0" smtClean="0"/>
              <a:t>OS </a:t>
            </a:r>
            <a:r>
              <a:rPr lang="nb-NO" dirty="0" err="1" smtClean="0"/>
              <a:t>package</a:t>
            </a:r>
            <a:r>
              <a:rPr lang="nb-NO" dirty="0" smtClean="0"/>
              <a:t> manager</a:t>
            </a:r>
          </a:p>
          <a:p>
            <a:pPr lvl="1"/>
            <a:r>
              <a:rPr lang="nb-NO" dirty="0" smtClean="0"/>
              <a:t>IDE </a:t>
            </a:r>
            <a:r>
              <a:rPr lang="nb-NO" dirty="0" err="1" smtClean="0"/>
              <a:t>package</a:t>
            </a:r>
            <a:r>
              <a:rPr lang="nb-NO" dirty="0" smtClean="0"/>
              <a:t> manager</a:t>
            </a:r>
          </a:p>
          <a:p>
            <a:pPr lvl="1"/>
            <a:r>
              <a:rPr lang="nb-NO" dirty="0" smtClean="0"/>
              <a:t>Technology </a:t>
            </a:r>
            <a:r>
              <a:rPr lang="nb-NO" dirty="0" err="1" smtClean="0"/>
              <a:t>package</a:t>
            </a:r>
            <a:r>
              <a:rPr lang="nb-NO" dirty="0" smtClean="0"/>
              <a:t> manager, </a:t>
            </a:r>
            <a:r>
              <a:rPr lang="nb-NO" dirty="0" err="1" smtClean="0"/>
              <a:t>etc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managers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03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NPM – Node </a:t>
            </a:r>
            <a:r>
              <a:rPr lang="nb-NO" dirty="0" err="1" smtClean="0"/>
              <a:t>Packaged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endParaRPr lang="nb-NO" dirty="0" smtClean="0"/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in JavaScript</a:t>
            </a:r>
          </a:p>
          <a:p>
            <a:pPr lvl="1"/>
            <a:r>
              <a:rPr lang="nb-NO" dirty="0" err="1" smtClean="0"/>
              <a:t>Provides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JavaScript </a:t>
            </a:r>
            <a:r>
              <a:rPr lang="nb-NO" dirty="0" err="1" smtClean="0"/>
              <a:t>development</a:t>
            </a:r>
            <a:endParaRPr lang="nb-NO" dirty="0" smtClean="0"/>
          </a:p>
          <a:p>
            <a:pPr lvl="1"/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managers</a:t>
            </a:r>
          </a:p>
          <a:p>
            <a:pPr lvl="1"/>
            <a:r>
              <a:rPr lang="nb-NO" dirty="0" err="1" smtClean="0"/>
              <a:t>Command</a:t>
            </a:r>
            <a:r>
              <a:rPr lang="nb-NO" dirty="0" smtClean="0"/>
              <a:t> line </a:t>
            </a:r>
            <a:r>
              <a:rPr lang="nb-NO" dirty="0" err="1" smtClean="0"/>
              <a:t>tools</a:t>
            </a:r>
            <a:endParaRPr lang="nb-NO" dirty="0" smtClean="0"/>
          </a:p>
          <a:p>
            <a:pPr lvl="1"/>
            <a:r>
              <a:rPr lang="nb-NO" dirty="0" err="1" smtClean="0"/>
              <a:t>Modules</a:t>
            </a:r>
            <a:endParaRPr lang="nb-NO" dirty="0" smtClean="0"/>
          </a:p>
          <a:p>
            <a:pPr lvl="1"/>
            <a:r>
              <a:rPr lang="nb-NO" dirty="0" smtClean="0"/>
              <a:t>Libraries</a:t>
            </a:r>
          </a:p>
          <a:p>
            <a:r>
              <a:rPr lang="nb-NO" dirty="0" smtClean="0"/>
              <a:t>Bower</a:t>
            </a:r>
          </a:p>
          <a:p>
            <a:pPr lvl="1"/>
            <a:r>
              <a:rPr lang="nb-NO" dirty="0" smtClean="0"/>
              <a:t>Runs </a:t>
            </a:r>
            <a:r>
              <a:rPr lang="nb-NO" dirty="0" err="1" smtClean="0"/>
              <a:t>on</a:t>
            </a:r>
            <a:r>
              <a:rPr lang="nb-NO" dirty="0" smtClean="0"/>
              <a:t> Node plattform and </a:t>
            </a:r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err="1" smtClean="0"/>
              <a:t>npm</a:t>
            </a:r>
            <a:endParaRPr lang="nb-NO" dirty="0" smtClean="0"/>
          </a:p>
          <a:p>
            <a:pPr lvl="1"/>
            <a:r>
              <a:rPr lang="nb-NO" dirty="0" err="1" smtClean="0"/>
              <a:t>Downloads</a:t>
            </a:r>
            <a:r>
              <a:rPr lang="nb-NO" dirty="0" smtClean="0"/>
              <a:t> file from </a:t>
            </a:r>
            <a:r>
              <a:rPr lang="nb-NO" dirty="0" err="1" smtClean="0"/>
              <a:t>git</a:t>
            </a:r>
            <a:r>
              <a:rPr lang="nb-NO" dirty="0" smtClean="0"/>
              <a:t> </a:t>
            </a:r>
            <a:r>
              <a:rPr lang="nb-NO" dirty="0" err="1" smtClean="0"/>
              <a:t>repositories</a:t>
            </a:r>
            <a:endParaRPr lang="nb-NO" dirty="0" smtClean="0"/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for front-end </a:t>
            </a:r>
            <a:r>
              <a:rPr lang="nb-NO" dirty="0" err="1" smtClean="0"/>
              <a:t>development</a:t>
            </a:r>
            <a:endParaRPr lang="nb-NO" dirty="0" smtClean="0"/>
          </a:p>
          <a:p>
            <a:pPr lvl="1"/>
            <a:r>
              <a:rPr lang="nb-NO" dirty="0" smtClean="0"/>
              <a:t>Libraries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Node plattform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854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Tools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repetitive </a:t>
            </a:r>
            <a:r>
              <a:rPr lang="nb-NO" dirty="0" err="1" smtClean="0"/>
              <a:t>work</a:t>
            </a:r>
            <a:r>
              <a:rPr lang="nb-NO" dirty="0" smtClean="0"/>
              <a:t> in JavaScript </a:t>
            </a:r>
            <a:r>
              <a:rPr lang="nb-NO" dirty="0" err="1" smtClean="0"/>
              <a:t>applications</a:t>
            </a:r>
            <a:endParaRPr lang="nb-NO" dirty="0" smtClean="0"/>
          </a:p>
          <a:p>
            <a:r>
              <a:rPr lang="nb-NO" dirty="0" smtClean="0"/>
              <a:t>Grunt</a:t>
            </a:r>
          </a:p>
          <a:p>
            <a:pPr lvl="1"/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independent</a:t>
            </a:r>
            <a:r>
              <a:rPr lang="nb-NO" dirty="0" smtClean="0"/>
              <a:t> and </a:t>
            </a:r>
            <a:r>
              <a:rPr lang="nb-NO" dirty="0" err="1" smtClean="0"/>
              <a:t>sequential</a:t>
            </a:r>
            <a:endParaRPr lang="nb-NO" dirty="0" smtClean="0"/>
          </a:p>
          <a:p>
            <a:pPr lvl="1"/>
            <a:r>
              <a:rPr lang="nb-NO" dirty="0" smtClean="0"/>
              <a:t>Files </a:t>
            </a:r>
            <a:r>
              <a:rPr lang="nb-NO" dirty="0" err="1" smtClean="0"/>
              <a:t>opened</a:t>
            </a:r>
            <a:r>
              <a:rPr lang="nb-NO" dirty="0" smtClean="0"/>
              <a:t> and </a:t>
            </a:r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independently</a:t>
            </a:r>
            <a:endParaRPr lang="nb-NO" dirty="0" smtClean="0"/>
          </a:p>
          <a:p>
            <a:pPr lvl="1"/>
            <a:r>
              <a:rPr lang="nb-NO" dirty="0" smtClean="0"/>
              <a:t>Large </a:t>
            </a:r>
            <a:r>
              <a:rPr lang="nb-NO" dirty="0" err="1" smtClean="0"/>
              <a:t>community</a:t>
            </a:r>
            <a:r>
              <a:rPr lang="nb-NO" dirty="0" smtClean="0"/>
              <a:t>, </a:t>
            </a:r>
            <a:r>
              <a:rPr lang="nb-NO" dirty="0" err="1" smtClean="0"/>
              <a:t>endless</a:t>
            </a:r>
            <a:r>
              <a:rPr lang="nb-NO" dirty="0" smtClean="0"/>
              <a:t> </a:t>
            </a:r>
            <a:r>
              <a:rPr lang="nb-NO" dirty="0" err="1" smtClean="0"/>
              <a:t>options</a:t>
            </a:r>
            <a:endParaRPr lang="nb-NO" dirty="0" smtClean="0"/>
          </a:p>
          <a:p>
            <a:pPr lvl="1"/>
            <a:r>
              <a:rPr lang="nb-NO" dirty="0" err="1" smtClean="0"/>
              <a:t>Easy</a:t>
            </a:r>
            <a:r>
              <a:rPr lang="nb-NO" dirty="0" smtClean="0"/>
              <a:t> </a:t>
            </a:r>
            <a:r>
              <a:rPr lang="nb-NO" dirty="0" err="1" smtClean="0"/>
              <a:t>learning</a:t>
            </a:r>
            <a:r>
              <a:rPr lang="nb-NO" dirty="0" smtClean="0"/>
              <a:t> </a:t>
            </a:r>
            <a:r>
              <a:rPr lang="nb-NO" dirty="0" err="1" smtClean="0"/>
              <a:t>curve</a:t>
            </a:r>
            <a:endParaRPr lang="nb-NO" dirty="0" smtClean="0"/>
          </a:p>
          <a:p>
            <a:r>
              <a:rPr lang="nb-NO" dirty="0" smtClean="0"/>
              <a:t>Gulp</a:t>
            </a:r>
          </a:p>
          <a:p>
            <a:pPr lvl="1"/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endParaRPr lang="nb-NO" dirty="0" smtClean="0"/>
          </a:p>
          <a:p>
            <a:pPr lvl="1"/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oftenly</a:t>
            </a:r>
            <a:r>
              <a:rPr lang="nb-NO" dirty="0" smtClean="0"/>
              <a:t> runs in a pipe, and different pipes runs in parallell</a:t>
            </a:r>
          </a:p>
          <a:p>
            <a:pPr lvl="1"/>
            <a:r>
              <a:rPr lang="nb-NO" dirty="0" smtClean="0"/>
              <a:t>Files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put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streams</a:t>
            </a:r>
            <a:r>
              <a:rPr lang="nb-NO" dirty="0" smtClean="0"/>
              <a:t> and </a:t>
            </a:r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need</a:t>
            </a:r>
            <a:r>
              <a:rPr lang="nb-NO" dirty="0" smtClean="0"/>
              <a:t> to be </a:t>
            </a:r>
            <a:r>
              <a:rPr lang="nb-NO" dirty="0" err="1" smtClean="0"/>
              <a:t>stored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disk</a:t>
            </a:r>
          </a:p>
          <a:p>
            <a:pPr lvl="1"/>
            <a:r>
              <a:rPr lang="nb-NO" dirty="0" smtClean="0"/>
              <a:t>Large </a:t>
            </a:r>
            <a:r>
              <a:rPr lang="nb-NO" dirty="0" err="1" smtClean="0"/>
              <a:t>community</a:t>
            </a:r>
            <a:r>
              <a:rPr lang="nb-NO" dirty="0" smtClean="0"/>
              <a:t>, </a:t>
            </a:r>
            <a:r>
              <a:rPr lang="nb-NO" dirty="0" err="1" smtClean="0"/>
              <a:t>diversity</a:t>
            </a:r>
            <a:r>
              <a:rPr lang="nb-NO" dirty="0" smtClean="0"/>
              <a:t> not </a:t>
            </a:r>
            <a:r>
              <a:rPr lang="nb-NO" dirty="0" err="1" smtClean="0"/>
              <a:t>yet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Grunt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1"/>
            <a:r>
              <a:rPr lang="nb-NO" dirty="0" err="1" smtClean="0"/>
              <a:t>Steep</a:t>
            </a:r>
            <a:r>
              <a:rPr lang="nb-NO" dirty="0" smtClean="0"/>
              <a:t> </a:t>
            </a:r>
            <a:r>
              <a:rPr lang="nb-NO" dirty="0" err="1" smtClean="0"/>
              <a:t>learning</a:t>
            </a:r>
            <a:r>
              <a:rPr lang="nb-NO" dirty="0" smtClean="0"/>
              <a:t> </a:t>
            </a:r>
            <a:r>
              <a:rPr lang="nb-NO" dirty="0" err="1" smtClean="0"/>
              <a:t>curve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Task</a:t>
            </a:r>
            <a:r>
              <a:rPr lang="nb-NO" dirty="0" smtClean="0"/>
              <a:t> runners for JavaScript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19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JavaScript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endParaRPr lang="nb-NO" dirty="0" smtClean="0"/>
          </a:p>
          <a:p>
            <a:r>
              <a:rPr lang="nb-NO" dirty="0" err="1" smtClean="0"/>
              <a:t>Contains</a:t>
            </a:r>
            <a:r>
              <a:rPr lang="nb-NO" dirty="0" smtClean="0"/>
              <a:t> a </a:t>
            </a:r>
            <a:r>
              <a:rPr lang="nb-NO" dirty="0" err="1" smtClean="0"/>
              <a:t>property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configured</a:t>
            </a:r>
            <a:r>
              <a:rPr lang="nb-NO" dirty="0" smtClean="0"/>
              <a:t> </a:t>
            </a:r>
            <a:r>
              <a:rPr lang="nb-NO" dirty="0" err="1" smtClean="0"/>
              <a:t>task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again</a:t>
            </a:r>
            <a:r>
              <a:rPr lang="nb-NO" dirty="0" smtClean="0"/>
              <a:t> is a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for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err="1" smtClean="0"/>
              <a:t>Tasks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have different </a:t>
            </a:r>
            <a:r>
              <a:rPr lang="nb-NO" dirty="0" err="1" smtClean="0"/>
              <a:t>configurations</a:t>
            </a:r>
            <a:r>
              <a:rPr lang="nb-NO" dirty="0" smtClean="0"/>
              <a:t> for different settings</a:t>
            </a:r>
          </a:p>
          <a:p>
            <a:r>
              <a:rPr lang="nb-NO" dirty="0" smtClean="0"/>
              <a:t>An </a:t>
            </a:r>
            <a:r>
              <a:rPr lang="nb-NO" dirty="0" err="1" smtClean="0"/>
              <a:t>example</a:t>
            </a:r>
            <a:r>
              <a:rPr lang="nb-NO" dirty="0" smtClean="0"/>
              <a:t> </a:t>
            </a:r>
            <a:r>
              <a:rPr lang="nb-NO" dirty="0" err="1" smtClean="0"/>
              <a:t>build</a:t>
            </a:r>
            <a:r>
              <a:rPr lang="nb-NO" dirty="0" smtClean="0"/>
              <a:t> up:</a:t>
            </a:r>
          </a:p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Gruntconfig</a:t>
            </a:r>
            <a:r>
              <a:rPr lang="nb-NO" dirty="0" smtClean="0"/>
              <a:t>,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80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Example</a:t>
            </a:r>
            <a:r>
              <a:rPr lang="nb-NO" dirty="0" smtClean="0"/>
              <a:t> grunt </a:t>
            </a:r>
            <a:r>
              <a:rPr lang="nb-NO" dirty="0" err="1" smtClean="0"/>
              <a:t>config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6438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Compiles</a:t>
            </a:r>
            <a:r>
              <a:rPr lang="nb-NO" dirty="0" smtClean="0"/>
              <a:t> to CSS</a:t>
            </a:r>
          </a:p>
          <a:p>
            <a:r>
              <a:rPr lang="nb-NO" dirty="0" smtClean="0"/>
              <a:t>Write CSS in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looks</a:t>
            </a:r>
            <a:r>
              <a:rPr lang="nb-NO" dirty="0" smtClean="0"/>
              <a:t> like a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language</a:t>
            </a:r>
            <a:endParaRPr lang="nb-NO" dirty="0" smtClean="0"/>
          </a:p>
          <a:p>
            <a:r>
              <a:rPr lang="nb-NO" dirty="0" err="1" smtClean="0"/>
              <a:t>Functions</a:t>
            </a:r>
            <a:r>
              <a:rPr lang="nb-NO" dirty="0" smtClean="0"/>
              <a:t>, variables, </a:t>
            </a:r>
            <a:r>
              <a:rPr lang="nb-NO" dirty="0" err="1" smtClean="0"/>
              <a:t>nested</a:t>
            </a:r>
            <a:r>
              <a:rPr lang="nb-NO" dirty="0" smtClean="0"/>
              <a:t> </a:t>
            </a:r>
            <a:r>
              <a:rPr lang="nb-NO" dirty="0" err="1" smtClean="0"/>
              <a:t>structures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SASS – </a:t>
            </a:r>
            <a:r>
              <a:rPr lang="nb-NO" dirty="0" err="1" smtClean="0"/>
              <a:t>Syntactically</a:t>
            </a:r>
            <a:r>
              <a:rPr lang="nb-NO" dirty="0" smtClean="0"/>
              <a:t> </a:t>
            </a:r>
            <a:r>
              <a:rPr lang="nb-NO" dirty="0" err="1" smtClean="0"/>
              <a:t>Awesome</a:t>
            </a:r>
            <a:r>
              <a:rPr lang="nb-NO" dirty="0" smtClean="0"/>
              <a:t> </a:t>
            </a:r>
            <a:r>
              <a:rPr lang="nb-NO" dirty="0" err="1" smtClean="0"/>
              <a:t>StyleSheets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4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github.com/jasmine/jasmine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github.com/lorenzofox3/Smart-Table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Examples</a:t>
            </a:r>
            <a:r>
              <a:rPr lang="nb-NO" dirty="0" smtClean="0"/>
              <a:t> in Open Source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112632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cd7095a3-97f1-4663-a71f-a762e9d8a5d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125</TotalTime>
  <Words>294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Verdana</vt:lpstr>
      <vt:lpstr>Bouvet-mal_2012_ny3</vt:lpstr>
      <vt:lpstr>Nerdschool</vt:lpstr>
      <vt:lpstr>Automate your tasks!</vt:lpstr>
      <vt:lpstr>Package managers</vt:lpstr>
      <vt:lpstr>Package managers on the Node plattform</vt:lpstr>
      <vt:lpstr>Task runners for JavaScript</vt:lpstr>
      <vt:lpstr>Gruntconfig, the structure</vt:lpstr>
      <vt:lpstr>Example grunt config</vt:lpstr>
      <vt:lpstr>SASS – Syntactically Awesome StyleSheets</vt:lpstr>
      <vt:lpstr>Examples in Open Source</vt:lpstr>
      <vt:lpstr>Developer tools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Nerdschool</dc:title>
  <dc:creator>Eirik Bell</dc:creator>
  <cp:lastModifiedBy>Eirik Bell</cp:lastModifiedBy>
  <cp:revision>7</cp:revision>
  <dcterms:created xsi:type="dcterms:W3CDTF">2015-10-21T08:06:56Z</dcterms:created>
  <dcterms:modified xsi:type="dcterms:W3CDTF">2015-10-21T10:12:18Z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