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3658-0C53-FF45-899B-E521836A36C5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3658-0C53-FF45-899B-E521836A36C5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9BB-DFE5-CB47-83A8-A96A36C383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761188-FC0C-0D46-9658-002754AB225E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7E83232-B1B1-6F4C-BB59-AF63EF07EA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cap="none" dirty="0" err="1" smtClean="0"/>
              <a:t>MMUnB</a:t>
            </a:r>
            <a:endParaRPr lang="en-US" sz="8000" dirty="0"/>
          </a:p>
        </p:txBody>
      </p:sp>
      <p:pic>
        <p:nvPicPr>
          <p:cNvPr id="4" name="Picture 3" descr="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7" y="243663"/>
            <a:ext cx="2054217" cy="2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smtClean="0"/>
              <a:t>O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 smtClean="0"/>
              <a:t>sincronizarTudo</a:t>
            </a:r>
            <a:r>
              <a:rPr lang="en-US" sz="2000" dirty="0" smtClean="0"/>
              <a:t>, </a:t>
            </a:r>
            <a:r>
              <a:rPr lang="en-US" sz="2000" b="0" dirty="0" err="1" smtClean="0"/>
              <a:t>recolhe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todas</a:t>
            </a:r>
            <a:r>
              <a:rPr lang="en-US" sz="2000" b="0" dirty="0" smtClean="0"/>
              <a:t> as </a:t>
            </a:r>
            <a:r>
              <a:rPr lang="en-US" sz="2000" b="0" dirty="0" err="1" smtClean="0"/>
              <a:t>músicas</a:t>
            </a:r>
            <a:r>
              <a:rPr lang="en-US" sz="2000" b="0" dirty="0" smtClean="0"/>
              <a:t> de </a:t>
            </a:r>
            <a:r>
              <a:rPr lang="en-US" sz="2000" dirty="0" err="1" smtClean="0"/>
              <a:t>ListAllFiles</a:t>
            </a:r>
            <a:r>
              <a:rPr lang="en-US" sz="2000" dirty="0" smtClean="0"/>
              <a:t> </a:t>
            </a:r>
            <a:r>
              <a:rPr lang="en-US" sz="2000" dirty="0" err="1"/>
              <a:t>getAllMusic</a:t>
            </a:r>
            <a:r>
              <a:rPr lang="en-US" sz="2000" dirty="0"/>
              <a:t>(</a:t>
            </a:r>
            <a:r>
              <a:rPr lang="en-US" sz="2000" dirty="0" smtClean="0"/>
              <a:t>). </a:t>
            </a:r>
            <a:r>
              <a:rPr lang="en-US" sz="2000" b="0" dirty="0" err="1" smtClean="0"/>
              <a:t>Assim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música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por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música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todas</a:t>
            </a:r>
            <a:r>
              <a:rPr lang="en-US" sz="2000" b="0" dirty="0" smtClean="0"/>
              <a:t> as pastas do </a:t>
            </a:r>
            <a:r>
              <a:rPr lang="en-US" sz="2000" b="0" dirty="0" err="1" smtClean="0"/>
              <a:t>dispositivos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são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incluídas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 smtClean="0"/>
              <a:t>	Com </a:t>
            </a:r>
            <a:r>
              <a:rPr lang="en-US" sz="2000" b="0" dirty="0" err="1" smtClean="0"/>
              <a:t>auxílio</a:t>
            </a:r>
            <a:r>
              <a:rPr lang="en-US" sz="2000" b="0" dirty="0" smtClean="0"/>
              <a:t> da </a:t>
            </a:r>
            <a:r>
              <a:rPr lang="en-US" sz="2000" b="0" dirty="0" err="1" smtClean="0"/>
              <a:t>classe</a:t>
            </a:r>
            <a:r>
              <a:rPr lang="en-US" sz="2000" b="0" dirty="0" smtClean="0"/>
              <a:t> </a:t>
            </a:r>
            <a:r>
              <a:rPr lang="en-US" sz="2000" dirty="0" err="1" smtClean="0"/>
              <a:t>DefaultAudioExtractor</a:t>
            </a:r>
            <a:r>
              <a:rPr lang="en-US" sz="2000" dirty="0" smtClean="0"/>
              <a:t> </a:t>
            </a:r>
            <a:r>
              <a:rPr lang="en-US" sz="2000" b="0" dirty="0" err="1" smtClean="0"/>
              <a:t>informações</a:t>
            </a:r>
            <a:r>
              <a:rPr lang="en-US" sz="2000" b="0" dirty="0" smtClean="0"/>
              <a:t> de album e </a:t>
            </a:r>
            <a:r>
              <a:rPr lang="en-US" sz="2000" b="0" dirty="0" err="1" smtClean="0"/>
              <a:t>autor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são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extraídas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arquivo</a:t>
            </a:r>
            <a:r>
              <a:rPr lang="en-US" sz="2000" b="0" dirty="0" smtClean="0"/>
              <a:t> mp3.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1923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err="1" smtClean="0"/>
              <a:t>Após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colher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nome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autor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eu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verifico</a:t>
            </a:r>
            <a:r>
              <a:rPr lang="en-US" sz="2000" b="0" dirty="0" smtClean="0"/>
              <a:t> se </a:t>
            </a:r>
            <a:r>
              <a:rPr lang="en-US" sz="2000" b="0" dirty="0" err="1" smtClean="0"/>
              <a:t>esse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autor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já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existe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 com o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 smtClean="0"/>
              <a:t>ManageAuthor</a:t>
            </a:r>
            <a:r>
              <a:rPr lang="en-US" sz="2000" dirty="0" smtClean="0"/>
              <a:t> </a:t>
            </a:r>
            <a:r>
              <a:rPr lang="en-US" sz="2000" b="0" dirty="0" smtClean="0"/>
              <a:t>da </a:t>
            </a:r>
            <a:r>
              <a:rPr lang="en-US" sz="2000" b="0" dirty="0" err="1" smtClean="0"/>
              <a:t>classe</a:t>
            </a:r>
            <a:r>
              <a:rPr lang="en-US" sz="2000" b="0" dirty="0" smtClean="0"/>
              <a:t> </a:t>
            </a:r>
            <a:r>
              <a:rPr lang="en-US" sz="2000" dirty="0" err="1"/>
              <a:t>DefaultAuthorDAO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onde</a:t>
            </a:r>
            <a:r>
              <a:rPr lang="en-US" sz="2000" b="0" dirty="0" smtClean="0"/>
              <a:t> a </a:t>
            </a:r>
            <a:r>
              <a:rPr lang="en-US" sz="2000" b="0" dirty="0" err="1" smtClean="0"/>
              <a:t>busca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feita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pelo</a:t>
            </a:r>
            <a:r>
              <a:rPr lang="en-US" sz="2000" b="0" dirty="0" smtClean="0"/>
              <a:t> ID. 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/>
              <a:t>	</a:t>
            </a:r>
            <a:r>
              <a:rPr lang="en-US" sz="2000" b="0" dirty="0" smtClean="0"/>
              <a:t>O ID </a:t>
            </a:r>
            <a:r>
              <a:rPr lang="en-US" sz="2000" b="0" dirty="0" err="1" smtClean="0"/>
              <a:t>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gerado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pelo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/>
              <a:t>nameUnicAuthor</a:t>
            </a:r>
            <a:r>
              <a:rPr lang="en-US" sz="2000" b="0" dirty="0" smtClean="0"/>
              <a:t> da </a:t>
            </a:r>
            <a:r>
              <a:rPr lang="en-US" sz="2000" b="0" dirty="0" err="1" smtClean="0"/>
              <a:t>classe</a:t>
            </a:r>
            <a:r>
              <a:rPr lang="en-US" sz="2000" b="0" dirty="0" smtClean="0"/>
              <a:t> </a:t>
            </a:r>
            <a:r>
              <a:rPr lang="en-US" sz="2000" dirty="0" err="1"/>
              <a:t>DefaultAudioExtractor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assim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Retira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todos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caracteres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especiais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nome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autor</a:t>
            </a:r>
            <a:r>
              <a:rPr lang="en-US" sz="2000" b="0" dirty="0" smtClean="0"/>
              <a:t>, inclusive </a:t>
            </a:r>
            <a:r>
              <a:rPr lang="en-US" sz="2000" b="0" dirty="0" err="1" smtClean="0"/>
              <a:t>espaços</a:t>
            </a:r>
            <a:r>
              <a:rPr lang="en-US" sz="2000" b="0" dirty="0" smtClean="0"/>
              <a:t>, e </a:t>
            </a:r>
            <a:r>
              <a:rPr lang="en-US" sz="2000" b="0" dirty="0" err="1" smtClean="0"/>
              <a:t>trasnforma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maiúsculo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após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isso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gera</a:t>
            </a:r>
            <a:r>
              <a:rPr lang="en-US" sz="2000" b="0" dirty="0" smtClean="0"/>
              <a:t> um </a:t>
            </a:r>
            <a:r>
              <a:rPr lang="en-US" sz="2000" b="0" dirty="0" err="1" smtClean="0"/>
              <a:t>hashcode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dessa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transformação</a:t>
            </a:r>
            <a:r>
              <a:rPr lang="en-US" sz="2000" b="0" dirty="0" smtClean="0"/>
              <a:t>.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4169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err="1" smtClean="0"/>
              <a:t>Caso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esse</a:t>
            </a:r>
            <a:r>
              <a:rPr lang="en-US" sz="2000" b="0" dirty="0" smtClean="0"/>
              <a:t> ID do </a:t>
            </a:r>
            <a:r>
              <a:rPr lang="en-US" sz="2000" b="0" dirty="0" err="1" smtClean="0"/>
              <a:t>autor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não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esteja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cadastraremos</a:t>
            </a:r>
            <a:r>
              <a:rPr lang="en-US" sz="2000" b="0" dirty="0" smtClean="0"/>
              <a:t> um </a:t>
            </a:r>
            <a:r>
              <a:rPr lang="en-US" sz="2000" b="0" dirty="0" err="1" smtClean="0"/>
              <a:t>autor</a:t>
            </a:r>
            <a:r>
              <a:rPr lang="en-US" sz="2000" b="0" dirty="0" smtClean="0"/>
              <a:t> com o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 smtClean="0"/>
              <a:t>adicionaAuthor</a:t>
            </a:r>
            <a:r>
              <a:rPr lang="en-US" sz="2000" u="sng" dirty="0" smtClean="0"/>
              <a:t>.</a:t>
            </a:r>
            <a:r>
              <a:rPr lang="en-US" sz="2000" dirty="0" smtClean="0"/>
              <a:t>	</a:t>
            </a:r>
          </a:p>
          <a:p>
            <a:r>
              <a:rPr lang="en-US" sz="2000" b="0" dirty="0"/>
              <a:t>	</a:t>
            </a:r>
            <a:endParaRPr lang="en-US" sz="2000" b="0" dirty="0" smtClean="0"/>
          </a:p>
          <a:p>
            <a:r>
              <a:rPr lang="en-US" sz="2000" b="0" dirty="0"/>
              <a:t>	</a:t>
            </a:r>
            <a:r>
              <a:rPr lang="en-US" sz="2000" b="0" dirty="0" err="1" smtClean="0"/>
              <a:t>Assim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matemos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uma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lista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única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autores</a:t>
            </a:r>
            <a:r>
              <a:rPr lang="en-US" sz="2000" b="0" dirty="0" smtClean="0"/>
              <a:t>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8975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OBSERVAÇÕES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1388"/>
            <a:ext cx="7520940" cy="3579849"/>
          </a:xfrm>
        </p:spPr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smtClean="0"/>
              <a:t>1) A </a:t>
            </a:r>
            <a:r>
              <a:rPr lang="en-US" sz="2000" b="0" dirty="0" err="1" smtClean="0"/>
              <a:t>dinâmica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cadastramento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autores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não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estava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dentro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escopo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projeto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inicial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projeto</a:t>
            </a:r>
            <a:r>
              <a:rPr lang="en-US" sz="2000" b="0" dirty="0"/>
              <a:t> </a:t>
            </a:r>
            <a:r>
              <a:rPr lang="en-US" sz="2000" b="0" dirty="0" err="1" smtClean="0"/>
              <a:t>planejado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reunião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/>
              <a:t>	</a:t>
            </a:r>
            <a:r>
              <a:rPr lang="en-US" sz="2000" b="0" dirty="0" smtClean="0"/>
              <a:t>2) </a:t>
            </a:r>
            <a:r>
              <a:rPr lang="en-US" sz="2000" b="0" dirty="0" err="1" smtClean="0"/>
              <a:t>Também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foram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criadas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ideias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desenvolvimento</a:t>
            </a:r>
            <a:r>
              <a:rPr lang="en-US" sz="2000" b="0" dirty="0" smtClean="0"/>
              <a:t> da GUI do </a:t>
            </a:r>
            <a:r>
              <a:rPr lang="en-US" sz="2000" b="0" dirty="0" err="1" smtClean="0"/>
              <a:t>aplicativo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/>
              <a:t>	</a:t>
            </a:r>
            <a:r>
              <a:rPr lang="en-US" sz="2000" b="0" dirty="0" smtClean="0"/>
              <a:t>3) </a:t>
            </a:r>
            <a:r>
              <a:rPr lang="en-US" sz="2000" b="0" dirty="0" err="1" smtClean="0"/>
              <a:t>Alteramos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ícone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aplicativo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 smtClean="0"/>
              <a:t>	4) O </a:t>
            </a:r>
            <a:r>
              <a:rPr lang="en-US" sz="2000" b="0" dirty="0" err="1" smtClean="0"/>
              <a:t>aplicativo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está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github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MMAndroid</a:t>
            </a:r>
            <a:r>
              <a:rPr lang="en-US" sz="2000" b="0" dirty="0" smtClean="0"/>
              <a:t>, no branch </a:t>
            </a:r>
            <a:r>
              <a:rPr lang="en-US" sz="2000" b="0" dirty="0" err="1" smtClean="0"/>
              <a:t>BetterUI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7363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  <a:r>
              <a:rPr lang="en-US" sz="2000" b="0" dirty="0" err="1" smtClean="0"/>
              <a:t>Esse</a:t>
            </a:r>
            <a:r>
              <a:rPr lang="en-US" sz="2000" b="0" dirty="0" smtClean="0"/>
              <a:t> </a:t>
            </a:r>
            <a:r>
              <a:rPr lang="en-US" sz="2000" b="0" dirty="0" err="1"/>
              <a:t>projeto</a:t>
            </a:r>
            <a:r>
              <a:rPr lang="en-US" sz="2000" b="0" dirty="0"/>
              <a:t> tem </a:t>
            </a:r>
            <a:r>
              <a:rPr lang="en-US" sz="2000" b="0" dirty="0" err="1"/>
              <a:t>como</a:t>
            </a:r>
            <a:r>
              <a:rPr lang="en-US" sz="2000" b="0" dirty="0"/>
              <a:t> </a:t>
            </a:r>
            <a:r>
              <a:rPr lang="en-US" sz="2000" b="0" dirty="0" err="1"/>
              <a:t>objetivo</a:t>
            </a:r>
            <a:r>
              <a:rPr lang="en-US" sz="2000" b="0" dirty="0"/>
              <a:t> </a:t>
            </a:r>
            <a:r>
              <a:rPr lang="en-US" sz="2000" b="0" dirty="0" err="1"/>
              <a:t>servir</a:t>
            </a:r>
            <a:r>
              <a:rPr lang="en-US" sz="2000" b="0" dirty="0"/>
              <a:t> </a:t>
            </a:r>
            <a:r>
              <a:rPr lang="en-US" sz="2000" b="0" dirty="0" err="1"/>
              <a:t>como</a:t>
            </a:r>
            <a:r>
              <a:rPr lang="en-US" sz="2000" b="0" dirty="0"/>
              <a:t> base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</a:t>
            </a:r>
            <a:r>
              <a:rPr lang="en-US" sz="2000" b="0" dirty="0"/>
              <a:t>o </a:t>
            </a:r>
            <a:r>
              <a:rPr lang="en-US" sz="2000" b="0" dirty="0" err="1"/>
              <a:t>ensino</a:t>
            </a:r>
            <a:r>
              <a:rPr lang="en-US" sz="2000" b="0" dirty="0"/>
              <a:t> do </a:t>
            </a:r>
            <a:r>
              <a:rPr lang="en-US" sz="2000" b="0" dirty="0" err="1" smtClean="0"/>
              <a:t>desenvolvimento</a:t>
            </a:r>
            <a:r>
              <a:rPr lang="en-US" sz="2000" b="0" dirty="0"/>
              <a:t> </a:t>
            </a:r>
            <a:r>
              <a:rPr lang="en-US" sz="2000" b="0" dirty="0" err="1" smtClean="0"/>
              <a:t>na</a:t>
            </a:r>
            <a:r>
              <a:rPr lang="en-US" sz="2000" b="0" dirty="0" smtClean="0"/>
              <a:t> </a:t>
            </a:r>
            <a:r>
              <a:rPr lang="en-US" sz="2000" b="0" dirty="0" err="1"/>
              <a:t>plataforma</a:t>
            </a:r>
            <a:r>
              <a:rPr lang="en-US" sz="2000" b="0" dirty="0"/>
              <a:t> </a:t>
            </a:r>
            <a:r>
              <a:rPr lang="en-US" sz="2000" b="0" dirty="0" smtClean="0"/>
              <a:t>Android.</a:t>
            </a:r>
            <a:br>
              <a:rPr lang="en-US" sz="2000" b="0" dirty="0" smtClean="0"/>
            </a:br>
            <a:endParaRPr lang="en-US" sz="2000" b="0" dirty="0" smtClean="0"/>
          </a:p>
          <a:p>
            <a:r>
              <a:rPr lang="en-US" sz="2000" b="0" dirty="0"/>
              <a:t>	</a:t>
            </a:r>
            <a:r>
              <a:rPr lang="en-US" sz="2000" b="0" dirty="0" err="1" smtClean="0"/>
              <a:t>Consiste</a:t>
            </a:r>
            <a:r>
              <a:rPr lang="en-US" sz="2000" b="0" dirty="0" smtClean="0"/>
              <a:t> </a:t>
            </a:r>
            <a:r>
              <a:rPr lang="en-US" sz="2000" b="0" dirty="0" err="1"/>
              <a:t>em</a:t>
            </a:r>
            <a:r>
              <a:rPr lang="en-US" sz="2000" b="0" dirty="0"/>
              <a:t> </a:t>
            </a:r>
            <a:r>
              <a:rPr lang="en-US" sz="2000" b="0" dirty="0" err="1"/>
              <a:t>uma</a:t>
            </a:r>
            <a:r>
              <a:rPr lang="en-US" sz="2000" b="0" dirty="0"/>
              <a:t> nova </a:t>
            </a:r>
            <a:r>
              <a:rPr lang="en-US" sz="2000" b="0" dirty="0" err="1"/>
              <a:t>versao</a:t>
            </a:r>
            <a:r>
              <a:rPr lang="en-US" sz="2000" b="0" dirty="0"/>
              <a:t> do Mobile Media, </a:t>
            </a:r>
            <a:r>
              <a:rPr lang="en-US" sz="2000" b="0" dirty="0" smtClean="0"/>
              <a:t>player </a:t>
            </a:r>
            <a:r>
              <a:rPr lang="en-US" sz="2000" b="0" dirty="0" err="1"/>
              <a:t>multimidia</a:t>
            </a:r>
            <a:r>
              <a:rPr lang="en-US" sz="2000" b="0" dirty="0"/>
              <a:t> </a:t>
            </a:r>
            <a:r>
              <a:rPr lang="en-US" sz="2000" b="0" dirty="0" err="1"/>
              <a:t>para</a:t>
            </a:r>
            <a:r>
              <a:rPr lang="en-US" sz="2000" b="0" dirty="0"/>
              <a:t> </a:t>
            </a:r>
            <a:r>
              <a:rPr lang="en-US" sz="2000" b="0" dirty="0" err="1" smtClean="0"/>
              <a:t>aplicacões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móveis</a:t>
            </a:r>
            <a:r>
              <a:rPr lang="en-US" sz="2000" b="0" dirty="0" smtClean="0"/>
              <a:t> </a:t>
            </a:r>
            <a:r>
              <a:rPr lang="en-US" sz="2000" b="0" dirty="0"/>
              <a:t>e </a:t>
            </a:r>
            <a:r>
              <a:rPr lang="en-US" sz="2000" b="0" dirty="0" err="1"/>
              <a:t>bem</a:t>
            </a:r>
            <a:r>
              <a:rPr lang="en-US" sz="2000" b="0" dirty="0"/>
              <a:t> </a:t>
            </a:r>
            <a:r>
              <a:rPr lang="en-US" sz="2000" b="0" dirty="0" err="1" smtClean="0"/>
              <a:t>disseminado</a:t>
            </a:r>
            <a:r>
              <a:rPr lang="en-US" sz="2000" b="0" dirty="0" smtClean="0"/>
              <a:t> </a:t>
            </a:r>
            <a:r>
              <a:rPr lang="en-US" sz="2000" b="0" dirty="0" err="1"/>
              <a:t>como</a:t>
            </a:r>
            <a:r>
              <a:rPr lang="en-US" sz="2000" b="0" dirty="0"/>
              <a:t> </a:t>
            </a:r>
            <a:r>
              <a:rPr lang="en-US" sz="2000" b="0" dirty="0" err="1"/>
              <a:t>estudo</a:t>
            </a:r>
            <a:r>
              <a:rPr lang="en-US" sz="2000" b="0" dirty="0"/>
              <a:t> de </a:t>
            </a:r>
            <a:r>
              <a:rPr lang="en-US" sz="2000" b="0" dirty="0" err="1"/>
              <a:t>caso</a:t>
            </a:r>
            <a:r>
              <a:rPr lang="en-US" sz="2000" b="0" dirty="0"/>
              <a:t> </a:t>
            </a:r>
            <a:r>
              <a:rPr lang="en-US" sz="2000" b="0" dirty="0" err="1"/>
              <a:t>para</a:t>
            </a:r>
            <a:r>
              <a:rPr lang="en-US" sz="2000" b="0" dirty="0"/>
              <a:t> </a:t>
            </a:r>
            <a:r>
              <a:rPr lang="en-US" sz="2000" b="0" dirty="0" err="1" smtClean="0"/>
              <a:t>avaliar</a:t>
            </a:r>
            <a:r>
              <a:rPr lang="en-US" sz="2000" b="0" dirty="0"/>
              <a:t> </a:t>
            </a:r>
            <a:r>
              <a:rPr lang="en-US" sz="2000" b="0" dirty="0" err="1" smtClean="0"/>
              <a:t>implementacões</a:t>
            </a:r>
            <a:r>
              <a:rPr lang="en-US" sz="2000" b="0" dirty="0" smtClean="0"/>
              <a:t> </a:t>
            </a:r>
            <a:r>
              <a:rPr lang="en-US" sz="2000" b="0" dirty="0"/>
              <a:t>de </a:t>
            </a:r>
            <a:r>
              <a:rPr lang="en-US" sz="2000" b="0" dirty="0" err="1"/>
              <a:t>Linhas</a:t>
            </a:r>
            <a:r>
              <a:rPr lang="en-US" sz="2000" b="0" dirty="0"/>
              <a:t> de </a:t>
            </a:r>
            <a:r>
              <a:rPr lang="en-US" sz="2000" b="0" dirty="0" err="1"/>
              <a:t>Produtos</a:t>
            </a:r>
            <a:r>
              <a:rPr lang="en-US" sz="2000" b="0" dirty="0"/>
              <a:t> de Software.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endParaRPr lang="en-US" sz="2000" b="0" dirty="0"/>
          </a:p>
          <a:p>
            <a:r>
              <a:rPr lang="en-US" sz="2000" b="0" dirty="0" smtClean="0"/>
              <a:t>	As </a:t>
            </a:r>
            <a:r>
              <a:rPr lang="en-US" sz="2000" b="0" dirty="0" err="1" smtClean="0"/>
              <a:t>versões</a:t>
            </a:r>
            <a:r>
              <a:rPr lang="en-US" sz="2000" b="0" dirty="0" smtClean="0"/>
              <a:t> </a:t>
            </a:r>
            <a:r>
              <a:rPr lang="en-US" sz="2000" b="0" dirty="0" err="1"/>
              <a:t>anteriores</a:t>
            </a:r>
            <a:r>
              <a:rPr lang="en-US" sz="2000" b="0" dirty="0"/>
              <a:t> </a:t>
            </a:r>
            <a:r>
              <a:rPr lang="en-US" sz="2000" b="0" dirty="0" err="1"/>
              <a:t>eram</a:t>
            </a:r>
            <a:r>
              <a:rPr lang="en-US" sz="2000" b="0" dirty="0"/>
              <a:t> </a:t>
            </a:r>
            <a:r>
              <a:rPr lang="en-US" sz="2000" b="0" dirty="0" err="1"/>
              <a:t>para</a:t>
            </a:r>
            <a:r>
              <a:rPr lang="en-US" sz="2000" b="0" dirty="0"/>
              <a:t> a </a:t>
            </a:r>
            <a:r>
              <a:rPr lang="en-US" sz="2000" b="0" dirty="0" err="1"/>
              <a:t>plataforma</a:t>
            </a:r>
            <a:r>
              <a:rPr lang="en-US" sz="2000" b="0" dirty="0"/>
              <a:t> Java </a:t>
            </a:r>
            <a:r>
              <a:rPr lang="en-US" sz="2000" b="0" dirty="0" smtClean="0"/>
              <a:t>Micro </a:t>
            </a:r>
            <a:r>
              <a:rPr lang="en-US" sz="2000" b="0" dirty="0"/>
              <a:t>Edition.</a:t>
            </a:r>
          </a:p>
        </p:txBody>
      </p:sp>
    </p:spTree>
    <p:extLst>
      <p:ext uri="{BB962C8B-B14F-4D97-AF65-F5344CB8AC3E}">
        <p14:creationId xmlns:p14="http://schemas.microsoft.com/office/powerpoint/2010/main" val="206900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- </a:t>
            </a:r>
            <a:r>
              <a:rPr lang="en-US" dirty="0" err="1" smtClean="0"/>
              <a:t>CIdade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  <a:endParaRPr lang="en-US" sz="2000" b="0" dirty="0"/>
          </a:p>
        </p:txBody>
      </p:sp>
      <p:pic>
        <p:nvPicPr>
          <p:cNvPr id="5" name="Picture 4" descr="ci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93" y="914400"/>
            <a:ext cx="6308797" cy="38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- </a:t>
            </a:r>
            <a:r>
              <a:rPr lang="en-US" dirty="0" err="1" smtClean="0"/>
              <a:t>CIdade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63925" y="1195757"/>
            <a:ext cx="818685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prédios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endParaRPr lang="en-US" dirty="0"/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prédio</a:t>
            </a:r>
            <a:r>
              <a:rPr lang="en-US" dirty="0" smtClean="0"/>
              <a:t>) tem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e </a:t>
            </a:r>
            <a:r>
              <a:rPr lang="en-US" dirty="0" err="1" smtClean="0"/>
              <a:t>poucos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exemplo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/>
              <a:t>classes </a:t>
            </a:r>
            <a:r>
              <a:rPr lang="en-US" sz="2000" b="1" dirty="0" err="1" smtClean="0"/>
              <a:t>drawable</a:t>
            </a:r>
            <a:r>
              <a:rPr lang="en-US" sz="2000" b="1" dirty="0" smtClean="0"/>
              <a:t> ( GUI ) , ID, Strings, </a:t>
            </a:r>
            <a:r>
              <a:rPr lang="en-US" sz="2000" b="1" dirty="0" err="1" smtClean="0"/>
              <a:t>Constantes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( </a:t>
            </a:r>
            <a:r>
              <a:rPr lang="en-US" sz="2000" b="1" dirty="0" err="1" smtClean="0"/>
              <a:t>Muitas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frases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escritas</a:t>
            </a:r>
            <a:r>
              <a:rPr lang="en-US" sz="2000" b="1" dirty="0" smtClean="0"/>
              <a:t>, e </a:t>
            </a:r>
            <a:r>
              <a:rPr lang="en-US" sz="2000" b="1" dirty="0" err="1" smtClean="0"/>
              <a:t>também</a:t>
            </a:r>
            <a:r>
              <a:rPr lang="en-US" sz="2000" b="1" dirty="0" smtClean="0"/>
              <a:t> ).</a:t>
            </a:r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prédios</a:t>
            </a:r>
            <a:r>
              <a:rPr lang="en-US" dirty="0" smtClean="0"/>
              <a:t> com </a:t>
            </a:r>
            <a:r>
              <a:rPr lang="en-US" dirty="0" err="1" smtClean="0"/>
              <a:t>altura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azul</a:t>
            </a:r>
            <a:r>
              <a:rPr lang="en-US" dirty="0" smtClean="0"/>
              <a:t>) tem </a:t>
            </a:r>
            <a:r>
              <a:rPr lang="en-US" dirty="0" err="1" smtClean="0"/>
              <a:t>métodos</a:t>
            </a:r>
            <a:r>
              <a:rPr lang="en-US" dirty="0" smtClean="0"/>
              <a:t> e classes, e </a:t>
            </a:r>
            <a:r>
              <a:rPr lang="en-US" dirty="0" err="1" smtClean="0"/>
              <a:t>azul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um</a:t>
            </a:r>
          </a:p>
          <a:p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razoável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3)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quarteirões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Pirâmide</a:t>
            </a:r>
            <a:r>
              <a:rPr lang="en-US" dirty="0" smtClean="0"/>
              <a:t> de </a:t>
            </a:r>
            <a:r>
              <a:rPr lang="en-US" dirty="0" err="1" smtClean="0"/>
              <a:t>métricas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  <a:endParaRPr lang="en-US" sz="2000" b="0" dirty="0"/>
          </a:p>
        </p:txBody>
      </p:sp>
      <p:pic>
        <p:nvPicPr>
          <p:cNvPr id="5" name="Picture 4" descr="piram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28"/>
            <a:ext cx="9144000" cy="32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Pirâmide</a:t>
            </a:r>
            <a:r>
              <a:rPr lang="en-US" dirty="0" smtClean="0"/>
              <a:t> de </a:t>
            </a:r>
            <a:r>
              <a:rPr lang="en-US" dirty="0" err="1" smtClean="0"/>
              <a:t>métricas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LOC: </a:t>
            </a:r>
            <a:r>
              <a:rPr lang="en-US" sz="2000" b="0" dirty="0" err="1" smtClean="0"/>
              <a:t>Linhas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código</a:t>
            </a:r>
            <a:r>
              <a:rPr lang="en-US" sz="2000" b="0" dirty="0" smtClean="0"/>
              <a:t> do software</a:t>
            </a:r>
          </a:p>
          <a:p>
            <a:endParaRPr lang="en-US" sz="2000" b="0" dirty="0"/>
          </a:p>
          <a:p>
            <a:r>
              <a:rPr lang="en-US" sz="2000" dirty="0" smtClean="0"/>
              <a:t>NOM: </a:t>
            </a:r>
            <a:r>
              <a:rPr lang="en-US" sz="2000" b="0" dirty="0" err="1" smtClean="0"/>
              <a:t>Número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métodos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dirty="0" smtClean="0"/>
              <a:t>NOC: </a:t>
            </a:r>
            <a:r>
              <a:rPr lang="en-US" sz="2000" b="0" dirty="0" err="1"/>
              <a:t>Número</a:t>
            </a:r>
            <a:r>
              <a:rPr lang="en-US" sz="2000" b="0" dirty="0"/>
              <a:t> </a:t>
            </a:r>
            <a:r>
              <a:rPr lang="en-US" sz="2000" b="0" dirty="0" smtClean="0"/>
              <a:t>de classes</a:t>
            </a:r>
            <a:endParaRPr lang="en-US" sz="2000" b="0" dirty="0"/>
          </a:p>
          <a:p>
            <a:endParaRPr lang="en-US" sz="2000" b="0" dirty="0"/>
          </a:p>
          <a:p>
            <a:endParaRPr lang="en-US" sz="2000" b="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78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polimétrica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  <a:endParaRPr lang="en-US" sz="2000" b="0" dirty="0"/>
          </a:p>
        </p:txBody>
      </p:sp>
      <p:pic>
        <p:nvPicPr>
          <p:cNvPr id="4" name="Picture 3" descr="polimetri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55"/>
            <a:ext cx="9144000" cy="32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err="1" smtClean="0"/>
              <a:t>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reunião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ficou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definido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que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iria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implementar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algums</a:t>
            </a:r>
            <a:r>
              <a:rPr lang="en-US" sz="2000" b="0" dirty="0" smtClean="0"/>
              <a:t> features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projeto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já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andamento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MMUnB</a:t>
            </a:r>
            <a:r>
              <a:rPr lang="en-US" sz="2000" b="0" dirty="0" smtClean="0"/>
              <a:t>.</a:t>
            </a:r>
          </a:p>
          <a:p>
            <a:r>
              <a:rPr lang="en-US" sz="2000" b="0" dirty="0" smtClean="0"/>
              <a:t>	</a:t>
            </a:r>
          </a:p>
          <a:p>
            <a:r>
              <a:rPr lang="en-US" sz="2000" b="0" dirty="0" smtClean="0"/>
              <a:t>	</a:t>
            </a:r>
            <a:r>
              <a:rPr lang="en-US" sz="2000" b="0" dirty="0" err="1" smtClean="0"/>
              <a:t>Após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usuário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entrar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aplicativo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deveria</a:t>
            </a:r>
            <a:r>
              <a:rPr lang="en-US" sz="2000" b="0" dirty="0" smtClean="0"/>
              <a:t>-se </a:t>
            </a:r>
            <a:r>
              <a:rPr lang="en-US" sz="2000" b="0" dirty="0" err="1" smtClean="0"/>
              <a:t>verificar</a:t>
            </a:r>
            <a:r>
              <a:rPr lang="en-US" sz="2000" b="0" dirty="0" smtClean="0"/>
              <a:t> a </a:t>
            </a:r>
            <a:r>
              <a:rPr lang="en-US" sz="2000" b="0" dirty="0" err="1" smtClean="0"/>
              <a:t>existência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algum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áudio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 de dados, se 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estiver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vazio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uma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mensagem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pedindo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autorização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para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sincronização</a:t>
            </a:r>
            <a:r>
              <a:rPr lang="en-US" sz="2000" b="0" dirty="0" smtClean="0"/>
              <a:t> de pastas com 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aparecerá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caso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usuário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aceite</a:t>
            </a:r>
            <a:r>
              <a:rPr lang="en-US" sz="2000" b="0" dirty="0" smtClean="0"/>
              <a:t>, o </a:t>
            </a:r>
            <a:r>
              <a:rPr lang="en-US" sz="2000" b="0" dirty="0" err="1" smtClean="0"/>
              <a:t>sistema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faz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uma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verificação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todas</a:t>
            </a:r>
            <a:r>
              <a:rPr lang="en-US" sz="2000" b="0" dirty="0" smtClean="0"/>
              <a:t> as </a:t>
            </a:r>
            <a:r>
              <a:rPr lang="en-US" sz="2000" b="0" dirty="0" err="1" smtClean="0"/>
              <a:t>músicas</a:t>
            </a:r>
            <a:r>
              <a:rPr lang="en-US" sz="2000" b="0" dirty="0" smtClean="0"/>
              <a:t> do </a:t>
            </a:r>
            <a:r>
              <a:rPr lang="en-US" sz="2000" b="0" dirty="0" err="1" smtClean="0"/>
              <a:t>celular</a:t>
            </a:r>
            <a:r>
              <a:rPr lang="en-US" sz="2000" b="0" dirty="0" smtClean="0"/>
              <a:t>, e </a:t>
            </a:r>
            <a:r>
              <a:rPr lang="en-US" sz="2000" b="0" dirty="0" err="1" smtClean="0"/>
              <a:t>inclui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uma</a:t>
            </a:r>
            <a:r>
              <a:rPr lang="en-US" sz="2000" b="0" dirty="0" smtClean="0"/>
              <a:t> a </a:t>
            </a:r>
            <a:r>
              <a:rPr lang="en-US" sz="2000" b="0" dirty="0" err="1" smtClean="0"/>
              <a:t>uma</a:t>
            </a:r>
            <a:r>
              <a:rPr lang="en-US" sz="2000" b="0" dirty="0" smtClean="0"/>
              <a:t>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0411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MMunB</a:t>
            </a:r>
            <a:r>
              <a:rPr lang="en-US" dirty="0" smtClean="0"/>
              <a:t> – </a:t>
            </a:r>
            <a:r>
              <a:rPr lang="en-US" dirty="0" err="1" smtClean="0"/>
              <a:t>Descrição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michael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/>
              <a:t>	</a:t>
            </a:r>
          </a:p>
          <a:p>
            <a:r>
              <a:rPr lang="en-US" sz="2000" b="0" dirty="0"/>
              <a:t>	</a:t>
            </a:r>
            <a:r>
              <a:rPr lang="en-US" sz="2000" b="0" dirty="0" smtClean="0"/>
              <a:t>O </a:t>
            </a:r>
            <a:r>
              <a:rPr lang="en-US" sz="2000" b="0" dirty="0" err="1" smtClean="0"/>
              <a:t>aplicativo</a:t>
            </a:r>
            <a:r>
              <a:rPr lang="en-US" sz="2000" b="0" dirty="0" smtClean="0"/>
              <a:t> se </a:t>
            </a:r>
            <a:r>
              <a:rPr lang="en-US" sz="2000" b="0" dirty="0" err="1" smtClean="0"/>
              <a:t>inicia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pela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classe</a:t>
            </a:r>
            <a:r>
              <a:rPr lang="en-US" sz="2000" b="0" dirty="0"/>
              <a:t> </a:t>
            </a:r>
            <a:r>
              <a:rPr lang="en-US" sz="2000" dirty="0" err="1" smtClean="0"/>
              <a:t>MMUnBActivity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dentro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dessa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classe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chamo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 smtClean="0"/>
              <a:t>DefaultAudioListDAO</a:t>
            </a:r>
            <a:r>
              <a:rPr lang="en-US" sz="2000" dirty="0" smtClean="0"/>
              <a:t> </a:t>
            </a:r>
            <a:r>
              <a:rPr lang="en-US" sz="2000" dirty="0" err="1" smtClean="0"/>
              <a:t>countAudio.countListAudioBanco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qual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realiza</a:t>
            </a:r>
            <a:r>
              <a:rPr lang="en-US" sz="2000" b="0" dirty="0" smtClean="0"/>
              <a:t> a </a:t>
            </a:r>
            <a:r>
              <a:rPr lang="en-US" sz="2000" b="0" dirty="0" err="1" smtClean="0"/>
              <a:t>contagem</a:t>
            </a:r>
            <a:r>
              <a:rPr lang="en-US" sz="2000" b="0" dirty="0" smtClean="0"/>
              <a:t> de </a:t>
            </a:r>
            <a:r>
              <a:rPr lang="en-US" sz="2000" b="0" dirty="0" err="1" smtClean="0"/>
              <a:t>músicas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que</a:t>
            </a:r>
            <a:r>
              <a:rPr lang="en-US" sz="2000" b="0" dirty="0" smtClean="0"/>
              <a:t> tem </a:t>
            </a:r>
            <a:r>
              <a:rPr lang="en-US" sz="2000" b="0" dirty="0" err="1" smtClean="0"/>
              <a:t>cadastradas</a:t>
            </a:r>
            <a:r>
              <a:rPr lang="en-US" sz="2000" b="0" dirty="0" smtClean="0"/>
              <a:t> no </a:t>
            </a:r>
            <a:r>
              <a:rPr lang="en-US" sz="2000" b="0" dirty="0" err="1" smtClean="0"/>
              <a:t>banco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caso</a:t>
            </a:r>
            <a:r>
              <a:rPr lang="en-US" sz="2000" b="0" dirty="0" smtClean="0"/>
              <a:t> a </a:t>
            </a:r>
            <a:r>
              <a:rPr lang="en-US" sz="2000" b="0" dirty="0" err="1" smtClean="0"/>
              <a:t>contagem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seja</a:t>
            </a:r>
            <a:r>
              <a:rPr lang="en-US" sz="2000" b="0" dirty="0" smtClean="0"/>
              <a:t> 0, o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 smtClean="0"/>
              <a:t>mensagemSincronizarVazio</a:t>
            </a:r>
            <a:r>
              <a:rPr lang="en-US" sz="2000" dirty="0" smtClean="0"/>
              <a:t> </a:t>
            </a:r>
            <a:r>
              <a:rPr lang="en-US" sz="2000" b="0" dirty="0" smtClean="0"/>
              <a:t>da </a:t>
            </a:r>
            <a:r>
              <a:rPr lang="en-US" sz="2000" b="0" dirty="0" err="1" smtClean="0"/>
              <a:t>própria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classe</a:t>
            </a:r>
            <a:r>
              <a:rPr lang="en-US" sz="2000" b="0" dirty="0" smtClean="0"/>
              <a:t> </a:t>
            </a:r>
            <a:r>
              <a:rPr lang="en-US" sz="2000" dirty="0" err="1"/>
              <a:t>MMUnBActivity</a:t>
            </a:r>
            <a:r>
              <a:rPr lang="en-US" sz="2000" b="0" dirty="0"/>
              <a:t> 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chamado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 smtClean="0"/>
              <a:t>	</a:t>
            </a:r>
            <a:r>
              <a:rPr lang="en-US" sz="2000" b="0" dirty="0" err="1" smtClean="0"/>
              <a:t>Caso</a:t>
            </a:r>
            <a:r>
              <a:rPr lang="en-US" sz="2000" b="0" dirty="0" smtClean="0"/>
              <a:t> o </a:t>
            </a:r>
            <a:r>
              <a:rPr lang="en-US" sz="2000" b="0" dirty="0" err="1" smtClean="0"/>
              <a:t>usuário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aceitar</a:t>
            </a:r>
            <a:r>
              <a:rPr lang="en-US" sz="2000" b="0" dirty="0" smtClean="0"/>
              <a:t> a </a:t>
            </a:r>
            <a:r>
              <a:rPr lang="en-US" sz="2000" b="0" dirty="0" err="1" smtClean="0"/>
              <a:t>sincronização</a:t>
            </a:r>
            <a:r>
              <a:rPr lang="en-US" sz="2000" b="0" dirty="0" smtClean="0"/>
              <a:t>, o </a:t>
            </a:r>
            <a:r>
              <a:rPr lang="en-US" sz="2000" b="0" dirty="0" err="1" smtClean="0"/>
              <a:t>método</a:t>
            </a:r>
            <a:r>
              <a:rPr lang="en-US" sz="2000" b="0" dirty="0" smtClean="0"/>
              <a:t> </a:t>
            </a:r>
            <a:r>
              <a:rPr lang="en-US" sz="2000" dirty="0" err="1" smtClean="0"/>
              <a:t>sincronizarTudo</a:t>
            </a:r>
            <a:r>
              <a:rPr lang="en-US" sz="2000" dirty="0" smtClean="0"/>
              <a:t> </a:t>
            </a:r>
            <a:r>
              <a:rPr lang="en-US" sz="2000" b="0" dirty="0" err="1" smtClean="0"/>
              <a:t>é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chamado</a:t>
            </a:r>
            <a:r>
              <a:rPr lang="en-US" sz="2000" b="0" dirty="0" smtClean="0"/>
              <a:t>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5710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75</TotalTime>
  <Words>99</Words>
  <Application>Microsoft Macintosh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MMUnB</vt:lpstr>
      <vt:lpstr>MMunB</vt:lpstr>
      <vt:lpstr>MMunB - CIdade</vt:lpstr>
      <vt:lpstr>MMunB - CIdade</vt:lpstr>
      <vt:lpstr>MMunB – Pirâmide de métricas</vt:lpstr>
      <vt:lpstr>MMunB – Pirâmide de métricas</vt:lpstr>
      <vt:lpstr>MMunB – Visão polimétrica</vt:lpstr>
      <vt:lpstr>MMunB – Descrição implementação michael</vt:lpstr>
      <vt:lpstr>MMunB – Descrição implementação michael</vt:lpstr>
      <vt:lpstr>MMunB – Descrição implementação michael</vt:lpstr>
      <vt:lpstr>MMunB – Descrição implementação michael</vt:lpstr>
      <vt:lpstr>MMunB – Descrição implementação michael</vt:lpstr>
      <vt:lpstr>MMunB – OBSERVAÇÕES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MMUnb</dc:title>
  <dc:creator>Michael Rodrigues</dc:creator>
  <cp:lastModifiedBy>Michael Rodrigues</cp:lastModifiedBy>
  <cp:revision>41</cp:revision>
  <dcterms:created xsi:type="dcterms:W3CDTF">2014-10-18T19:11:27Z</dcterms:created>
  <dcterms:modified xsi:type="dcterms:W3CDTF">2014-12-08T13:52:09Z</dcterms:modified>
</cp:coreProperties>
</file>