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Capítulo 5: Algoritmos de Grafos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Basado en el libro '50 algoritmos que todo programador debe conocer'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es un grafo?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grafo es una estructura formada por vértices (nodos) y aristas (conexiones).</a:t>
            </a:r>
          </a:p>
          <a:p/>
          <a:p>
            <a:r>
              <a:t>• Dirigido: las aristas tienen dirección.</a:t>
            </a:r>
          </a:p>
          <a:p>
            <a:r>
              <a:t>• No dirigido: las aristas son bidireccionales.</a:t>
            </a:r>
          </a:p>
          <a:p>
            <a:r>
              <a:t>• Ponderado: cada arista tiene un peso o costo.</a:t>
            </a:r>
          </a:p>
          <a:p>
            <a:r>
              <a:t>Se usa para representar redes, rutas o relaciones.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Representaciones de grafos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Dos formas comunes:</a:t>
            </a:r>
          </a:p>
          <a:p>
            <a:r>
              <a:t>• Matriz de adyacencia: fácil acceso, pero consume mucha memoria.</a:t>
            </a:r>
          </a:p>
          <a:p>
            <a:r>
              <a:t>• Lista de adyacencia: eficiente en espacio, más lenta en búsquedas.</a:t>
            </a:r>
          </a:p>
          <a:p>
            <a:r>
              <a:t>Ejemplo: {'A': ['B', 'C'], 'B': ['A', 'D']}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Recorridos: BFS y DFS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Dos algoritmos esenciales para explorar grafos:</a:t>
            </a:r>
          </a:p>
          <a:p>
            <a:r>
              <a:t>• BFS (Breadth-First Search): recorre por niveles, ideal para caminos más cortos.</a:t>
            </a:r>
          </a:p>
          <a:p>
            <a:r>
              <a:t>• DFS (Depth-First Search): recorre en profundidad, útil para detectar ciclos o componentes.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Caminos mínimos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Algoritmos más usados:</a:t>
            </a:r>
          </a:p>
          <a:p>
            <a:r>
              <a:t>• Dijkstra: encuentra el camino más corto (sin pesos negativos).</a:t>
            </a:r>
          </a:p>
          <a:p>
            <a:r>
              <a:t>• Bellman–Ford: admite pesos negativos.</a:t>
            </a:r>
          </a:p>
          <a:p>
            <a:r>
              <a:t>• A*: combina costo real y heurístico.</a:t>
            </a:r>
          </a:p>
          <a:p>
            <a:r>
              <a:t>• Kruskal y Prim: crean árboles de expansión mínima.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Aplicaciones reales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grafos se usan en:</a:t>
            </a:r>
          </a:p>
          <a:p>
            <a:r>
              <a:t>• Redes sociales (análisis de comunidades e influencias).</a:t>
            </a:r>
          </a:p>
          <a:p>
            <a:r>
              <a:t>• Transporte y GPS (rutas óptimas).</a:t>
            </a:r>
          </a:p>
          <a:p>
            <a:r>
              <a:t>• Ciberseguridad (detección de fraude).</a:t>
            </a:r>
          </a:p>
          <a:p>
            <a:r>
              <a:t>• Informática (dependencias entre módulos, redes).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Ejemplo: BFS en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Código resumido:</a:t>
            </a:r>
          </a:p>
          <a:p>
            <a:r>
              <a:t>from collections import deque</a:t>
            </a:r>
            <a:br/>
            <a:r>
              <a:t>def bfs(graph, start):</a:t>
            </a:r>
            <a:br/>
            <a:r>
              <a:t>    dist = {v: None for v in graph}</a:t>
            </a:r>
            <a:br/>
            <a:r>
              <a:t>    dist[start] = 0</a:t>
            </a:r>
            <a:br/>
            <a:r>
              <a:t>    queue = deque([start])</a:t>
            </a:r>
            <a:br/>
            <a:r>
              <a:t>    while queue:</a:t>
            </a:r>
            <a:br/>
            <a:r>
              <a:t>        u = queue.popleft()</a:t>
            </a:r>
            <a:br/>
            <a:r>
              <a:t>        for v in graph[u]:</a:t>
            </a:r>
            <a:br/>
            <a:r>
              <a:t>            if dist[v] is None:</a:t>
            </a:r>
            <a:br/>
            <a:r>
              <a:t>                dist[v] = dist[u] + 1</a:t>
            </a:r>
            <a:br/>
            <a:r>
              <a:t>                queue.append(v)</a:t>
            </a:r>
          </a:p>
          <a:p>
            <a:r>
              <a:t>Este algoritmo explora el grafo nivel por nivel, calculando distancias mínimas.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Los algoritmos de grafos son esenciales para analizar y optimizar redes.</a:t>
            </a:r>
          </a:p>
          <a:p/>
          <a:p>
            <a:r>
              <a:t>Permiten resolver problemas complejos de conexión y rutas.</a:t>
            </a:r>
          </a:p>
          <a:p>
            <a:r>
              <a:t>Son base en IA, transporte, seguridad y análisis de datos.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