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8"/>
  </p:notesMasterIdLst>
  <p:sldIdLst>
    <p:sldId id="285" r:id="rId2"/>
    <p:sldId id="310" r:id="rId3"/>
    <p:sldId id="313" r:id="rId4"/>
    <p:sldId id="311" r:id="rId5"/>
    <p:sldId id="312" r:id="rId6"/>
    <p:sldId id="30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4660"/>
  </p:normalViewPr>
  <p:slideViewPr>
    <p:cSldViewPr>
      <p:cViewPr varScale="1">
        <p:scale>
          <a:sx n="64" d="100"/>
          <a:sy n="64" d="100"/>
        </p:scale>
        <p:origin x="1548" y="7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8DBF7-60DD-41D8-99A4-0A9F57360AF3}" type="datetimeFigureOut">
              <a:rPr lang="es-CO" smtClean="0"/>
              <a:t>7/02/2024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D1CDF-27D9-40DA-9AB0-C27C7714D02F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7675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91430404-F6ED-4066-ADBA-A0E8FB45A2C7}" type="datetimeFigureOut">
              <a:rPr lang="es-CO" smtClean="0"/>
              <a:t>7/02/2024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643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7/02/2024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132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7/02/2024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41541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7/02/2024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295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7/02/2024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41122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7/02/2024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5977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7/02/2024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137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7/02/2024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2730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7/02/2024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82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91430404-F6ED-4066-ADBA-A0E8FB45A2C7}" type="datetimeFigureOut">
              <a:rPr lang="es-CO" smtClean="0"/>
              <a:t>7/02/2024</a:t>
            </a:fld>
            <a:endParaRPr lang="es-CO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8501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7/02/2024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561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7/02/2024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382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7/02/2024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3016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7/02/2024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2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7/02/2024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161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7/02/2024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330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7/02/2024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325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30404-F6ED-4066-ADBA-A0E8FB45A2C7}" type="datetimeFigureOut">
              <a:rPr lang="es-CO" smtClean="0"/>
              <a:t>7/02/2024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7082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./Desktop/CUC/ORGANIZACION_CLASES_KCABANA.xl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00238" y="765175"/>
            <a:ext cx="6594475" cy="2387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CO" dirty="0"/>
              <a:t>Java y básicos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00238" y="3284538"/>
            <a:ext cx="6594475" cy="165576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endParaRPr lang="es-CO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CO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CO" dirty="0"/>
          </a:p>
        </p:txBody>
      </p:sp>
      <p:pic>
        <p:nvPicPr>
          <p:cNvPr id="62472" name="Picture 8" descr="Resultado de imagen para electronica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888" y="5517232"/>
            <a:ext cx="1710367" cy="76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115274" y="5958592"/>
            <a:ext cx="6112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baseline="0" dirty="0"/>
              <a:t> </a:t>
            </a:r>
            <a:r>
              <a:rPr lang="es-CO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877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EA630-C010-E874-5896-5F765B50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java?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866587-F91E-7D4E-E578-F1241D83B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un lenguaje de programación orientado a objetos y una plataforma informática, que fue lanzado inicialmente por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icrosystems en 1995. Es un lenguaje sencillo, robusto y de propósito general, muy usado en el día de hoy. Fue creado por James Gosling.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458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5B7BF-DA59-DBC6-9CE3-1F74D0E4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</a:t>
            </a:r>
            <a:r>
              <a:rPr lang="es-CO" dirty="0" err="1"/>
              <a:t>netbeans</a:t>
            </a:r>
            <a:r>
              <a:rPr lang="es-CO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66AE55-97DB-5BEE-E3B2-AA67F6070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Es un ENTORNO DE DESARROLLO INTEGRADO (IDE = </a:t>
            </a:r>
            <a:r>
              <a:rPr lang="es-CO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Integrated</a:t>
            </a:r>
            <a:r>
              <a:rPr lang="es-CO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es-CO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Enviroment</a:t>
            </a:r>
            <a:r>
              <a:rPr lang="es-CO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), que permite el desarrollo de múltiples tipos de aplicaciones. En la actualidad, este programa es manejado por </a:t>
            </a:r>
            <a:r>
              <a:rPr lang="es-CO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Sun</a:t>
            </a:r>
            <a:r>
              <a:rPr lang="es-CO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Microsistems</a:t>
            </a:r>
            <a:r>
              <a:rPr lang="es-CO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y es de libre </a:t>
            </a:r>
            <a:r>
              <a:rPr lang="es-CO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acesso</a:t>
            </a:r>
            <a:r>
              <a:rPr lang="es-CO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. En la actualidad, </a:t>
            </a:r>
            <a:r>
              <a:rPr lang="es-CO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Sun</a:t>
            </a:r>
            <a:r>
              <a:rPr lang="es-CO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Microsystems es subsidiaria de ORACLE Corp.</a:t>
            </a:r>
          </a:p>
        </p:txBody>
      </p:sp>
    </p:spTree>
    <p:extLst>
      <p:ext uri="{BB962C8B-B14F-4D97-AF65-F5344CB8AC3E}">
        <p14:creationId xmlns:p14="http://schemas.microsoft.com/office/powerpoint/2010/main" val="409085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11978-428F-A6E8-E93D-DE52EB25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10AF62A-23CC-4F7F-97CF-0D82E8C2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260704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F96DB-AE18-2BCE-831D-14D3D250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26" name="Picture 2" descr="CÓMO USAR NetBeans desde cero | CONOCER las PARTES NetBeans">
            <a:extLst>
              <a:ext uri="{FF2B5EF4-FFF2-40B4-BE49-F238E27FC236}">
                <a16:creationId xmlns:a16="http://schemas.microsoft.com/office/drawing/2014/main" id="{2456E7CE-EF2E-BB43-14D0-53433DD30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44" y="1726884"/>
            <a:ext cx="36195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de Java: la historia y el significado del logotipo, la marca y el  símbolo. | png, vector">
            <a:extLst>
              <a:ext uri="{FF2B5EF4-FFF2-40B4-BE49-F238E27FC236}">
                <a16:creationId xmlns:a16="http://schemas.microsoft.com/office/drawing/2014/main" id="{192CD85C-DF14-9E29-272A-636F909F4A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17950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9849247C-76FE-A017-613A-19CF72A1363D}"/>
              </a:ext>
            </a:extLst>
          </p:cNvPr>
          <p:cNvSpPr/>
          <p:nvPr/>
        </p:nvSpPr>
        <p:spPr>
          <a:xfrm>
            <a:off x="4998226" y="1945455"/>
            <a:ext cx="115212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DB712860-E326-AFDE-3D02-2CAD25DE9C08}"/>
              </a:ext>
            </a:extLst>
          </p:cNvPr>
          <p:cNvSpPr/>
          <p:nvPr/>
        </p:nvSpPr>
        <p:spPr>
          <a:xfrm>
            <a:off x="4998226" y="4328864"/>
            <a:ext cx="115212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194AF9-96E9-6F06-623B-6DCF8F75AA11}"/>
              </a:ext>
            </a:extLst>
          </p:cNvPr>
          <p:cNvSpPr txBox="1"/>
          <p:nvPr/>
        </p:nvSpPr>
        <p:spPr>
          <a:xfrm>
            <a:off x="6732240" y="22048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Entorno (IDE)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826412B-C3D7-7FC8-5B67-60447A747921}"/>
              </a:ext>
            </a:extLst>
          </p:cNvPr>
          <p:cNvSpPr txBox="1"/>
          <p:nvPr/>
        </p:nvSpPr>
        <p:spPr>
          <a:xfrm>
            <a:off x="6607784" y="457624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Lenguaje</a:t>
            </a:r>
          </a:p>
        </p:txBody>
      </p:sp>
    </p:spTree>
    <p:extLst>
      <p:ext uri="{BB962C8B-B14F-4D97-AF65-F5344CB8AC3E}">
        <p14:creationId xmlns:p14="http://schemas.microsoft.com/office/powerpoint/2010/main" val="129317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MUCHAS GRACIAS!!!!</a:t>
            </a:r>
          </a:p>
        </p:txBody>
      </p:sp>
    </p:spTree>
    <p:extLst>
      <p:ext uri="{BB962C8B-B14F-4D97-AF65-F5344CB8AC3E}">
        <p14:creationId xmlns:p14="http://schemas.microsoft.com/office/powerpoint/2010/main" val="3781100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8606</TotalTime>
  <Words>122</Words>
  <Application>Microsoft Office PowerPoint</Application>
  <PresentationFormat>Presentación en pantalla (4:3)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Circuito</vt:lpstr>
      <vt:lpstr>Java y básicos</vt:lpstr>
      <vt:lpstr>¿Qué es java?</vt:lpstr>
      <vt:lpstr>¿Qué es netbeans?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 1</dc:creator>
  <cp:lastModifiedBy>VASQUEZ CARBONELL MAURICIO ANDRES</cp:lastModifiedBy>
  <cp:revision>216</cp:revision>
  <dcterms:created xsi:type="dcterms:W3CDTF">2015-01-29T16:59:44Z</dcterms:created>
  <dcterms:modified xsi:type="dcterms:W3CDTF">2024-02-07T19:03:15Z</dcterms:modified>
</cp:coreProperties>
</file>