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85" r:id="rId2"/>
    <p:sldId id="311" r:id="rId3"/>
    <p:sldId id="312" r:id="rId4"/>
    <p:sldId id="313" r:id="rId5"/>
    <p:sldId id="310" r:id="rId6"/>
    <p:sldId id="30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>
      <p:cViewPr varScale="1">
        <p:scale>
          <a:sx n="64" d="100"/>
          <a:sy n="64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BF7-60DD-41D8-99A4-0A9F57360AF3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CDF-27D9-40DA-9AB0-C27C7714D02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67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4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54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112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97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3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273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50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38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0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6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3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2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404-F6ED-4066-ADBA-A0E8FB45A2C7}" type="datetimeFigureOut">
              <a:rPr lang="es-CO" smtClean="0"/>
              <a:t>11/05/2022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08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CUC/ORGANIZACION_CLASES_KCABANA.xl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0238" y="765175"/>
            <a:ext cx="65944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VARIABLES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0238" y="3284538"/>
            <a:ext cx="65944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62472" name="Picture 8" descr="Resultado de imagen para electronic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88" y="5517232"/>
            <a:ext cx="1710367" cy="7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5274" y="5958592"/>
            <a:ext cx="611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baseline="0" dirty="0"/>
              <a:t> 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7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9D039-1E96-E5B9-0255-27C8B563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dato?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F5A97-8FE4-CF4D-A65A-F6B31A0E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Un dato es la expresión general que describe los objetos con los cuales opera un computador.</a:t>
            </a:r>
          </a:p>
          <a:p>
            <a:endParaRPr lang="es-CO" dirty="0"/>
          </a:p>
          <a:p>
            <a:r>
              <a:rPr lang="es-CO" dirty="0"/>
              <a:t>Un dato puede ser VARIABLE o CONSTANTE.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548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76DDA-B85D-414A-7E22-33376C01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una variable?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8B19E3-6661-3DAE-793F-4D99ECEC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objeto o tipo de dato que puede cambiar durante la ejecución de un programa.</a:t>
            </a:r>
          </a:p>
          <a:p>
            <a:endParaRPr lang="es-CO" dirty="0"/>
          </a:p>
          <a:p>
            <a:r>
              <a:rPr lang="es-CO" dirty="0"/>
              <a:t>Es un espacio de memoria designado para almacenar un dato</a:t>
            </a:r>
          </a:p>
        </p:txBody>
      </p:sp>
    </p:spTree>
    <p:extLst>
      <p:ext uri="{BB962C8B-B14F-4D97-AF65-F5344CB8AC3E}">
        <p14:creationId xmlns:p14="http://schemas.microsoft.com/office/powerpoint/2010/main" val="24646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E99D6-0999-45C4-7D7B-BFD45005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una constante?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6F6BF-F99C-4374-3615-2D7E19515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 un dato que permanece igual durante la ejecución de un programa.</a:t>
            </a:r>
          </a:p>
        </p:txBody>
      </p:sp>
    </p:spTree>
    <p:extLst>
      <p:ext uri="{BB962C8B-B14F-4D97-AF65-F5344CB8AC3E}">
        <p14:creationId xmlns:p14="http://schemas.microsoft.com/office/powerpoint/2010/main" val="203838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D1A22-8EC4-DC3D-81BC-D29F7422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0C4A2B9-751E-295C-1C11-4A03FEF02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548937"/>
              </p:ext>
            </p:extLst>
          </p:nvPr>
        </p:nvGraphicFramePr>
        <p:xfrm>
          <a:off x="0" y="0"/>
          <a:ext cx="9144000" cy="6858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2098">
                  <a:extLst>
                    <a:ext uri="{9D8B030D-6E8A-4147-A177-3AD203B41FA5}">
                      <a16:colId xmlns:a16="http://schemas.microsoft.com/office/drawing/2014/main" val="1836893879"/>
                    </a:ext>
                  </a:extLst>
                </a:gridCol>
                <a:gridCol w="1412488">
                  <a:extLst>
                    <a:ext uri="{9D8B030D-6E8A-4147-A177-3AD203B41FA5}">
                      <a16:colId xmlns:a16="http://schemas.microsoft.com/office/drawing/2014/main" val="2493206482"/>
                    </a:ext>
                  </a:extLst>
                </a:gridCol>
                <a:gridCol w="1115121">
                  <a:extLst>
                    <a:ext uri="{9D8B030D-6E8A-4147-A177-3AD203B41FA5}">
                      <a16:colId xmlns:a16="http://schemas.microsoft.com/office/drawing/2014/main" val="2768099352"/>
                    </a:ext>
                  </a:extLst>
                </a:gridCol>
                <a:gridCol w="4200292">
                  <a:extLst>
                    <a:ext uri="{9D8B030D-6E8A-4147-A177-3AD203B41FA5}">
                      <a16:colId xmlns:a16="http://schemas.microsoft.com/office/drawing/2014/main" val="1863949803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3149320227"/>
                    </a:ext>
                  </a:extLst>
                </a:gridCol>
              </a:tblGrid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Nombre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Tamaño en bits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Valor Inicial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Rango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400" b="1" u="none" strike="noStrike" dirty="0">
                          <a:effectLst/>
                        </a:rPr>
                        <a:t>tipo de dato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537402"/>
                  </a:ext>
                </a:extLst>
              </a:tr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Byte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.-128 a 127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Entero con signo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4601773"/>
                  </a:ext>
                </a:extLst>
              </a:tr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Short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16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0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.-32,768 a 32,767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Entero con signo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08493"/>
                  </a:ext>
                </a:extLst>
              </a:tr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Int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32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.-2,147,483,648 a 2,147,483,647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Entero con signo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089590"/>
                  </a:ext>
                </a:extLst>
              </a:tr>
              <a:tr h="1265341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Long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64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.-9223372036854775808 a 9223372036854775808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Entero con signo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9004977"/>
                  </a:ext>
                </a:extLst>
              </a:tr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Float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32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0.0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1.2E-38 a 3.4E+38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Coma flotante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8886218"/>
                  </a:ext>
                </a:extLst>
              </a:tr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Double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64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0.0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2.3E-308 a 1.7E+308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Coma flotante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5414499"/>
                  </a:ext>
                </a:extLst>
              </a:tr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Boleean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false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N.A.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true o false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7122221"/>
                  </a:ext>
                </a:extLst>
              </a:tr>
              <a:tr h="699083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Char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16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>
                          <a:effectLst/>
                        </a:rPr>
                        <a:t>\u0000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\u0000 a \uFFFF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u="none" strike="noStrike" dirty="0">
                          <a:effectLst/>
                        </a:rPr>
                        <a:t>Carácter</a:t>
                      </a:r>
                      <a:endParaRPr lang="es-CO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86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90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MUCHAS GRACIAS!!!!</a:t>
            </a:r>
          </a:p>
        </p:txBody>
      </p:sp>
    </p:spTree>
    <p:extLst>
      <p:ext uri="{BB962C8B-B14F-4D97-AF65-F5344CB8AC3E}">
        <p14:creationId xmlns:p14="http://schemas.microsoft.com/office/powerpoint/2010/main" val="378110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8622</TotalTime>
  <Words>178</Words>
  <Application>Microsoft Office PowerPoint</Application>
  <PresentationFormat>Presentación en pantalla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Circuito</vt:lpstr>
      <vt:lpstr>VARIABLES</vt:lpstr>
      <vt:lpstr>¿Qué es un dato?</vt:lpstr>
      <vt:lpstr>¿Qué es una variable?</vt:lpstr>
      <vt:lpstr>¿Qué es una constante?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1</dc:creator>
  <cp:lastModifiedBy>VASQUEZ CARBONELL MAURICIO ANDRES ARTU</cp:lastModifiedBy>
  <cp:revision>226</cp:revision>
  <dcterms:created xsi:type="dcterms:W3CDTF">2015-01-29T16:59:44Z</dcterms:created>
  <dcterms:modified xsi:type="dcterms:W3CDTF">2022-05-11T23:34:48Z</dcterms:modified>
</cp:coreProperties>
</file>