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0"/>
  </p:notesMasterIdLst>
  <p:sldIdLst>
    <p:sldId id="285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4" r:id="rId26"/>
    <p:sldId id="335" r:id="rId27"/>
    <p:sldId id="336" r:id="rId28"/>
    <p:sldId id="333" r:id="rId29"/>
    <p:sldId id="338" r:id="rId30"/>
    <p:sldId id="337" r:id="rId31"/>
    <p:sldId id="339" r:id="rId32"/>
    <p:sldId id="340" r:id="rId33"/>
    <p:sldId id="341" r:id="rId34"/>
    <p:sldId id="342" r:id="rId35"/>
    <p:sldId id="343" r:id="rId36"/>
    <p:sldId id="345" r:id="rId37"/>
    <p:sldId id="344" r:id="rId38"/>
    <p:sldId id="309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>
      <p:cViewPr varScale="1">
        <p:scale>
          <a:sx n="64" d="100"/>
          <a:sy n="64" d="100"/>
        </p:scale>
        <p:origin x="1548" y="7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75E89-9F71-4987-AA9C-F15534772F20}" type="doc">
      <dgm:prSet loTypeId="urn:microsoft.com/office/officeart/2018/2/layout/IconLabelList" loCatId="icon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A89B43-76D9-4353-9355-75278387EE9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Aritmética</a:t>
          </a:r>
          <a:endParaRPr lang="en-US" dirty="0"/>
        </a:p>
      </dgm:t>
    </dgm:pt>
    <dgm:pt modelId="{7FD2AB0A-E21D-412D-9790-4BEACE62D433}" type="parTrans" cxnId="{B06D29E0-B1BF-4C44-AF3D-CC2949ABDE9F}">
      <dgm:prSet/>
      <dgm:spPr/>
      <dgm:t>
        <a:bodyPr/>
        <a:lstStyle/>
        <a:p>
          <a:endParaRPr lang="en-US"/>
        </a:p>
      </dgm:t>
    </dgm:pt>
    <dgm:pt modelId="{957FF771-8A26-45C4-8FE2-E9CA1E8673BB}" type="sibTrans" cxnId="{B06D29E0-B1BF-4C44-AF3D-CC2949ABDE9F}">
      <dgm:prSet/>
      <dgm:spPr/>
      <dgm:t>
        <a:bodyPr/>
        <a:lstStyle/>
        <a:p>
          <a:endParaRPr lang="en-US"/>
        </a:p>
      </dgm:t>
    </dgm:pt>
    <dgm:pt modelId="{FD825F3E-CBD6-4A8B-87CD-D2A9B669ECC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Lógica</a:t>
          </a:r>
          <a:endParaRPr lang="en-US"/>
        </a:p>
      </dgm:t>
    </dgm:pt>
    <dgm:pt modelId="{87137C8F-EF12-4FB4-B69C-192CE6D3CD26}" type="parTrans" cxnId="{20DEEB7F-5C90-4034-80C2-6ED79C8FC766}">
      <dgm:prSet/>
      <dgm:spPr/>
      <dgm:t>
        <a:bodyPr/>
        <a:lstStyle/>
        <a:p>
          <a:endParaRPr lang="en-US"/>
        </a:p>
      </dgm:t>
    </dgm:pt>
    <dgm:pt modelId="{876761AE-E47B-4A60-9009-3E9A498757B8}" type="sibTrans" cxnId="{20DEEB7F-5C90-4034-80C2-6ED79C8FC766}">
      <dgm:prSet/>
      <dgm:spPr/>
      <dgm:t>
        <a:bodyPr/>
        <a:lstStyle/>
        <a:p>
          <a:endParaRPr lang="en-US"/>
        </a:p>
      </dgm:t>
    </dgm:pt>
    <dgm:pt modelId="{9C8B6E79-0F5C-43C0-BB35-D1E18AA021F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Cadena</a:t>
          </a:r>
          <a:endParaRPr lang="en-US" dirty="0"/>
        </a:p>
      </dgm:t>
    </dgm:pt>
    <dgm:pt modelId="{20EE8BBC-3229-4D48-9DF3-AA2A0CE1B7A4}" type="parTrans" cxnId="{B372B73A-7506-4F51-99A3-6AE19DBC2605}">
      <dgm:prSet/>
      <dgm:spPr/>
      <dgm:t>
        <a:bodyPr/>
        <a:lstStyle/>
        <a:p>
          <a:endParaRPr lang="en-US"/>
        </a:p>
      </dgm:t>
    </dgm:pt>
    <dgm:pt modelId="{81083448-A791-40E6-AC0F-6702A32CAE22}" type="sibTrans" cxnId="{B372B73A-7506-4F51-99A3-6AE19DBC2605}">
      <dgm:prSet/>
      <dgm:spPr/>
      <dgm:t>
        <a:bodyPr/>
        <a:lstStyle/>
        <a:p>
          <a:endParaRPr lang="en-US"/>
        </a:p>
      </dgm:t>
    </dgm:pt>
    <dgm:pt modelId="{06FEBA8B-4CF1-4032-9837-897150089C6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Múltiple</a:t>
          </a:r>
          <a:endParaRPr lang="en-US"/>
        </a:p>
      </dgm:t>
    </dgm:pt>
    <dgm:pt modelId="{AD0E4221-D95C-4A62-9011-E6D86A01960E}" type="parTrans" cxnId="{226242B5-80E9-4535-8E8C-E569E875F188}">
      <dgm:prSet/>
      <dgm:spPr/>
      <dgm:t>
        <a:bodyPr/>
        <a:lstStyle/>
        <a:p>
          <a:endParaRPr lang="en-US"/>
        </a:p>
      </dgm:t>
    </dgm:pt>
    <dgm:pt modelId="{D6E6E0FF-95D1-4093-A8B5-8CA7A0C4DD80}" type="sibTrans" cxnId="{226242B5-80E9-4535-8E8C-E569E875F188}">
      <dgm:prSet/>
      <dgm:spPr/>
      <dgm:t>
        <a:bodyPr/>
        <a:lstStyle/>
        <a:p>
          <a:endParaRPr lang="en-US"/>
        </a:p>
      </dgm:t>
    </dgm:pt>
    <dgm:pt modelId="{5FAA6131-0150-49D6-B4A4-6FEAC5B6BC6C}" type="pres">
      <dgm:prSet presAssocID="{59575E89-9F71-4987-AA9C-F15534772F20}" presName="root" presStyleCnt="0">
        <dgm:presLayoutVars>
          <dgm:dir/>
          <dgm:resizeHandles val="exact"/>
        </dgm:presLayoutVars>
      </dgm:prSet>
      <dgm:spPr/>
    </dgm:pt>
    <dgm:pt modelId="{865E0D86-0875-4479-A731-DC589BA6D8B7}" type="pres">
      <dgm:prSet presAssocID="{4FA89B43-76D9-4353-9355-75278387EE99}" presName="compNode" presStyleCnt="0"/>
      <dgm:spPr/>
    </dgm:pt>
    <dgm:pt modelId="{BEDAB240-D0CF-47AF-8F34-CF3ADEA71359}" type="pres">
      <dgm:prSet presAssocID="{4FA89B43-76D9-4353-9355-75278387EE99}" presName="iconRect" presStyleLbl="node1" presStyleIdx="0" presStyleCnt="4" custLinFactNeighborX="3235" custLinFactNeighborY="768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gregar"/>
        </a:ext>
      </dgm:extLst>
    </dgm:pt>
    <dgm:pt modelId="{99458CC8-994E-49F9-A0B4-57140A50342B}" type="pres">
      <dgm:prSet presAssocID="{4FA89B43-76D9-4353-9355-75278387EE99}" presName="spaceRect" presStyleCnt="0"/>
      <dgm:spPr/>
    </dgm:pt>
    <dgm:pt modelId="{CED5B762-5874-456B-925E-464C78B23FA9}" type="pres">
      <dgm:prSet presAssocID="{4FA89B43-76D9-4353-9355-75278387EE99}" presName="textRect" presStyleLbl="revTx" presStyleIdx="0" presStyleCnt="4">
        <dgm:presLayoutVars>
          <dgm:chMax val="1"/>
          <dgm:chPref val="1"/>
        </dgm:presLayoutVars>
      </dgm:prSet>
      <dgm:spPr/>
    </dgm:pt>
    <dgm:pt modelId="{73BD3928-6202-4086-B0DC-20B3605188E4}" type="pres">
      <dgm:prSet presAssocID="{957FF771-8A26-45C4-8FE2-E9CA1E8673BB}" presName="sibTrans" presStyleCnt="0"/>
      <dgm:spPr/>
    </dgm:pt>
    <dgm:pt modelId="{0C5E7041-7955-4A00-9FFC-A9628071970B}" type="pres">
      <dgm:prSet presAssocID="{FD825F3E-CBD6-4A8B-87CD-D2A9B669ECC5}" presName="compNode" presStyleCnt="0"/>
      <dgm:spPr/>
    </dgm:pt>
    <dgm:pt modelId="{7CE32918-10E8-4715-A3AB-2A4C0755C773}" type="pres">
      <dgm:prSet presAssocID="{FD825F3E-CBD6-4A8B-87CD-D2A9B669EC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475493ED-5256-4580-94FA-3FDF61E7F54E}" type="pres">
      <dgm:prSet presAssocID="{FD825F3E-CBD6-4A8B-87CD-D2A9B669ECC5}" presName="spaceRect" presStyleCnt="0"/>
      <dgm:spPr/>
    </dgm:pt>
    <dgm:pt modelId="{61BFE7EC-E759-4286-A742-F127276075C1}" type="pres">
      <dgm:prSet presAssocID="{FD825F3E-CBD6-4A8B-87CD-D2A9B669ECC5}" presName="textRect" presStyleLbl="revTx" presStyleIdx="1" presStyleCnt="4">
        <dgm:presLayoutVars>
          <dgm:chMax val="1"/>
          <dgm:chPref val="1"/>
        </dgm:presLayoutVars>
      </dgm:prSet>
      <dgm:spPr/>
    </dgm:pt>
    <dgm:pt modelId="{BBD122ED-EBCE-44FF-B58D-C6F8A5D3E684}" type="pres">
      <dgm:prSet presAssocID="{876761AE-E47B-4A60-9009-3E9A498757B8}" presName="sibTrans" presStyleCnt="0"/>
      <dgm:spPr/>
    </dgm:pt>
    <dgm:pt modelId="{A4BC9669-C2AB-4E6C-933F-F6163DA5EC99}" type="pres">
      <dgm:prSet presAssocID="{9C8B6E79-0F5C-43C0-BB35-D1E18AA021FE}" presName="compNode" presStyleCnt="0"/>
      <dgm:spPr/>
    </dgm:pt>
    <dgm:pt modelId="{C3E9081C-7204-425E-8D02-D92D009F9357}" type="pres">
      <dgm:prSet presAssocID="{9C8B6E79-0F5C-43C0-BB35-D1E18AA021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úsica"/>
        </a:ext>
      </dgm:extLst>
    </dgm:pt>
    <dgm:pt modelId="{C04A5674-B0BE-4841-87EB-85992F03AB90}" type="pres">
      <dgm:prSet presAssocID="{9C8B6E79-0F5C-43C0-BB35-D1E18AA021FE}" presName="spaceRect" presStyleCnt="0"/>
      <dgm:spPr/>
    </dgm:pt>
    <dgm:pt modelId="{C6C8011C-9B14-404D-A2FA-3B74FDF7D13F}" type="pres">
      <dgm:prSet presAssocID="{9C8B6E79-0F5C-43C0-BB35-D1E18AA021FE}" presName="textRect" presStyleLbl="revTx" presStyleIdx="2" presStyleCnt="4">
        <dgm:presLayoutVars>
          <dgm:chMax val="1"/>
          <dgm:chPref val="1"/>
        </dgm:presLayoutVars>
      </dgm:prSet>
      <dgm:spPr/>
    </dgm:pt>
    <dgm:pt modelId="{6967FF43-6E07-4F6C-ACE4-10DCC87A38C5}" type="pres">
      <dgm:prSet presAssocID="{81083448-A791-40E6-AC0F-6702A32CAE22}" presName="sibTrans" presStyleCnt="0"/>
      <dgm:spPr/>
    </dgm:pt>
    <dgm:pt modelId="{4100EA33-A1C5-42C4-886C-B8222E58C822}" type="pres">
      <dgm:prSet presAssocID="{06FEBA8B-4CF1-4032-9837-897150089C60}" presName="compNode" presStyleCnt="0"/>
      <dgm:spPr/>
    </dgm:pt>
    <dgm:pt modelId="{79E38C79-845C-4B43-A765-267315D78310}" type="pres">
      <dgm:prSet presAssocID="{06FEBA8B-4CF1-4032-9837-897150089C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ción"/>
        </a:ext>
      </dgm:extLst>
    </dgm:pt>
    <dgm:pt modelId="{28DE7C26-DA6C-48CF-8BE1-2652BAEA4F46}" type="pres">
      <dgm:prSet presAssocID="{06FEBA8B-4CF1-4032-9837-897150089C60}" presName="spaceRect" presStyleCnt="0"/>
      <dgm:spPr/>
    </dgm:pt>
    <dgm:pt modelId="{CC881B49-F37D-4BF9-BB0E-B3B9260B4CF5}" type="pres">
      <dgm:prSet presAssocID="{06FEBA8B-4CF1-4032-9837-897150089C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466E908-40B2-4049-BE50-4D6C502654BA}" type="presOf" srcId="{4FA89B43-76D9-4353-9355-75278387EE99}" destId="{CED5B762-5874-456B-925E-464C78B23FA9}" srcOrd="0" destOrd="0" presId="urn:microsoft.com/office/officeart/2018/2/layout/IconLabelList"/>
    <dgm:cxn modelId="{57F0D716-A337-46E8-857D-65C8C740BE64}" type="presOf" srcId="{59575E89-9F71-4987-AA9C-F15534772F20}" destId="{5FAA6131-0150-49D6-B4A4-6FEAC5B6BC6C}" srcOrd="0" destOrd="0" presId="urn:microsoft.com/office/officeart/2018/2/layout/IconLabelList"/>
    <dgm:cxn modelId="{B372B73A-7506-4F51-99A3-6AE19DBC2605}" srcId="{59575E89-9F71-4987-AA9C-F15534772F20}" destId="{9C8B6E79-0F5C-43C0-BB35-D1E18AA021FE}" srcOrd="2" destOrd="0" parTransId="{20EE8BBC-3229-4D48-9DF3-AA2A0CE1B7A4}" sibTransId="{81083448-A791-40E6-AC0F-6702A32CAE22}"/>
    <dgm:cxn modelId="{20DEEB7F-5C90-4034-80C2-6ED79C8FC766}" srcId="{59575E89-9F71-4987-AA9C-F15534772F20}" destId="{FD825F3E-CBD6-4A8B-87CD-D2A9B669ECC5}" srcOrd="1" destOrd="0" parTransId="{87137C8F-EF12-4FB4-B69C-192CE6D3CD26}" sibTransId="{876761AE-E47B-4A60-9009-3E9A498757B8}"/>
    <dgm:cxn modelId="{C35F25AB-182E-4861-95F8-97C0F29C70CB}" type="presOf" srcId="{9C8B6E79-0F5C-43C0-BB35-D1E18AA021FE}" destId="{C6C8011C-9B14-404D-A2FA-3B74FDF7D13F}" srcOrd="0" destOrd="0" presId="urn:microsoft.com/office/officeart/2018/2/layout/IconLabelList"/>
    <dgm:cxn modelId="{226242B5-80E9-4535-8E8C-E569E875F188}" srcId="{59575E89-9F71-4987-AA9C-F15534772F20}" destId="{06FEBA8B-4CF1-4032-9837-897150089C60}" srcOrd="3" destOrd="0" parTransId="{AD0E4221-D95C-4A62-9011-E6D86A01960E}" sibTransId="{D6E6E0FF-95D1-4093-A8B5-8CA7A0C4DD80}"/>
    <dgm:cxn modelId="{A2F59CBE-AE54-4D45-924D-D3328A7D3B48}" type="presOf" srcId="{FD825F3E-CBD6-4A8B-87CD-D2A9B669ECC5}" destId="{61BFE7EC-E759-4286-A742-F127276075C1}" srcOrd="0" destOrd="0" presId="urn:microsoft.com/office/officeart/2018/2/layout/IconLabelList"/>
    <dgm:cxn modelId="{B06D29E0-B1BF-4C44-AF3D-CC2949ABDE9F}" srcId="{59575E89-9F71-4987-AA9C-F15534772F20}" destId="{4FA89B43-76D9-4353-9355-75278387EE99}" srcOrd="0" destOrd="0" parTransId="{7FD2AB0A-E21D-412D-9790-4BEACE62D433}" sibTransId="{957FF771-8A26-45C4-8FE2-E9CA1E8673BB}"/>
    <dgm:cxn modelId="{61E981E7-83DA-40F4-8AB5-28025A9BEF78}" type="presOf" srcId="{06FEBA8B-4CF1-4032-9837-897150089C60}" destId="{CC881B49-F37D-4BF9-BB0E-B3B9260B4CF5}" srcOrd="0" destOrd="0" presId="urn:microsoft.com/office/officeart/2018/2/layout/IconLabelList"/>
    <dgm:cxn modelId="{5ED1C64A-6366-4947-9F18-B94CAF229858}" type="presParOf" srcId="{5FAA6131-0150-49D6-B4A4-6FEAC5B6BC6C}" destId="{865E0D86-0875-4479-A731-DC589BA6D8B7}" srcOrd="0" destOrd="0" presId="urn:microsoft.com/office/officeart/2018/2/layout/IconLabelList"/>
    <dgm:cxn modelId="{684BEDCA-9234-447C-A731-9ABEBCC5CC18}" type="presParOf" srcId="{865E0D86-0875-4479-A731-DC589BA6D8B7}" destId="{BEDAB240-D0CF-47AF-8F34-CF3ADEA71359}" srcOrd="0" destOrd="0" presId="urn:microsoft.com/office/officeart/2018/2/layout/IconLabelList"/>
    <dgm:cxn modelId="{DF8BBB62-D66D-4E14-B6CA-673FE6395EE4}" type="presParOf" srcId="{865E0D86-0875-4479-A731-DC589BA6D8B7}" destId="{99458CC8-994E-49F9-A0B4-57140A50342B}" srcOrd="1" destOrd="0" presId="urn:microsoft.com/office/officeart/2018/2/layout/IconLabelList"/>
    <dgm:cxn modelId="{1533A987-8607-42AE-A116-E0363AE39B9F}" type="presParOf" srcId="{865E0D86-0875-4479-A731-DC589BA6D8B7}" destId="{CED5B762-5874-456B-925E-464C78B23FA9}" srcOrd="2" destOrd="0" presId="urn:microsoft.com/office/officeart/2018/2/layout/IconLabelList"/>
    <dgm:cxn modelId="{FD96BBD2-8BAF-4956-B8F7-0FCC60B06C51}" type="presParOf" srcId="{5FAA6131-0150-49D6-B4A4-6FEAC5B6BC6C}" destId="{73BD3928-6202-4086-B0DC-20B3605188E4}" srcOrd="1" destOrd="0" presId="urn:microsoft.com/office/officeart/2018/2/layout/IconLabelList"/>
    <dgm:cxn modelId="{BCC35F72-C1DA-4417-841A-7963866272D0}" type="presParOf" srcId="{5FAA6131-0150-49D6-B4A4-6FEAC5B6BC6C}" destId="{0C5E7041-7955-4A00-9FFC-A9628071970B}" srcOrd="2" destOrd="0" presId="urn:microsoft.com/office/officeart/2018/2/layout/IconLabelList"/>
    <dgm:cxn modelId="{BF167F61-C6FE-49A1-B5BB-C4F641B872EE}" type="presParOf" srcId="{0C5E7041-7955-4A00-9FFC-A9628071970B}" destId="{7CE32918-10E8-4715-A3AB-2A4C0755C773}" srcOrd="0" destOrd="0" presId="urn:microsoft.com/office/officeart/2018/2/layout/IconLabelList"/>
    <dgm:cxn modelId="{5731DAAF-165B-446C-A5F6-D3AA5B46FB93}" type="presParOf" srcId="{0C5E7041-7955-4A00-9FFC-A9628071970B}" destId="{475493ED-5256-4580-94FA-3FDF61E7F54E}" srcOrd="1" destOrd="0" presId="urn:microsoft.com/office/officeart/2018/2/layout/IconLabelList"/>
    <dgm:cxn modelId="{E22E27BA-93E0-46E0-8B6A-F53593D96895}" type="presParOf" srcId="{0C5E7041-7955-4A00-9FFC-A9628071970B}" destId="{61BFE7EC-E759-4286-A742-F127276075C1}" srcOrd="2" destOrd="0" presId="urn:microsoft.com/office/officeart/2018/2/layout/IconLabelList"/>
    <dgm:cxn modelId="{A335710E-8BA1-4E62-B07A-04F7CDAA1DEF}" type="presParOf" srcId="{5FAA6131-0150-49D6-B4A4-6FEAC5B6BC6C}" destId="{BBD122ED-EBCE-44FF-B58D-C6F8A5D3E684}" srcOrd="3" destOrd="0" presId="urn:microsoft.com/office/officeart/2018/2/layout/IconLabelList"/>
    <dgm:cxn modelId="{5FDE7FAD-58BB-41B1-B2D9-EBB22932E7C7}" type="presParOf" srcId="{5FAA6131-0150-49D6-B4A4-6FEAC5B6BC6C}" destId="{A4BC9669-C2AB-4E6C-933F-F6163DA5EC99}" srcOrd="4" destOrd="0" presId="urn:microsoft.com/office/officeart/2018/2/layout/IconLabelList"/>
    <dgm:cxn modelId="{983C597D-1D91-4B3F-A81D-01BDF51677CF}" type="presParOf" srcId="{A4BC9669-C2AB-4E6C-933F-F6163DA5EC99}" destId="{C3E9081C-7204-425E-8D02-D92D009F9357}" srcOrd="0" destOrd="0" presId="urn:microsoft.com/office/officeart/2018/2/layout/IconLabelList"/>
    <dgm:cxn modelId="{6103D444-3420-479D-A2CF-E01109B3FF3C}" type="presParOf" srcId="{A4BC9669-C2AB-4E6C-933F-F6163DA5EC99}" destId="{C04A5674-B0BE-4841-87EB-85992F03AB90}" srcOrd="1" destOrd="0" presId="urn:microsoft.com/office/officeart/2018/2/layout/IconLabelList"/>
    <dgm:cxn modelId="{684995EB-A639-43E9-88F7-D2961779D345}" type="presParOf" srcId="{A4BC9669-C2AB-4E6C-933F-F6163DA5EC99}" destId="{C6C8011C-9B14-404D-A2FA-3B74FDF7D13F}" srcOrd="2" destOrd="0" presId="urn:microsoft.com/office/officeart/2018/2/layout/IconLabelList"/>
    <dgm:cxn modelId="{83F5D17D-F637-4AE4-AD32-71EAE502205F}" type="presParOf" srcId="{5FAA6131-0150-49D6-B4A4-6FEAC5B6BC6C}" destId="{6967FF43-6E07-4F6C-ACE4-10DCC87A38C5}" srcOrd="5" destOrd="0" presId="urn:microsoft.com/office/officeart/2018/2/layout/IconLabelList"/>
    <dgm:cxn modelId="{431A11CB-DFC9-4546-A9A3-B0F333122F2F}" type="presParOf" srcId="{5FAA6131-0150-49D6-B4A4-6FEAC5B6BC6C}" destId="{4100EA33-A1C5-42C4-886C-B8222E58C822}" srcOrd="6" destOrd="0" presId="urn:microsoft.com/office/officeart/2018/2/layout/IconLabelList"/>
    <dgm:cxn modelId="{272D75DF-1C5E-4AEE-B5BE-DD8BAC022B0D}" type="presParOf" srcId="{4100EA33-A1C5-42C4-886C-B8222E58C822}" destId="{79E38C79-845C-4B43-A765-267315D78310}" srcOrd="0" destOrd="0" presId="urn:microsoft.com/office/officeart/2018/2/layout/IconLabelList"/>
    <dgm:cxn modelId="{193CA6EE-6934-4BE3-83D9-8F18B2E7746F}" type="presParOf" srcId="{4100EA33-A1C5-42C4-886C-B8222E58C822}" destId="{28DE7C26-DA6C-48CF-8BE1-2652BAEA4F46}" srcOrd="1" destOrd="0" presId="urn:microsoft.com/office/officeart/2018/2/layout/IconLabelList"/>
    <dgm:cxn modelId="{E15F2BAC-085F-4DE0-B3C5-56DCD5612AA3}" type="presParOf" srcId="{4100EA33-A1C5-42C4-886C-B8222E58C822}" destId="{CC881B49-F37D-4BF9-BB0E-B3B9260B4C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AB240-D0CF-47AF-8F34-CF3ADEA71359}">
      <dsp:nvSpPr>
        <dsp:cNvPr id="0" name=""/>
        <dsp:cNvSpPr/>
      </dsp:nvSpPr>
      <dsp:spPr>
        <a:xfrm>
          <a:off x="475578" y="1006713"/>
          <a:ext cx="738808" cy="7388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ED5B762-5874-456B-925E-464C78B23FA9}">
      <dsp:nvSpPr>
        <dsp:cNvPr id="0" name=""/>
        <dsp:cNvSpPr/>
      </dsp:nvSpPr>
      <dsp:spPr>
        <a:xfrm>
          <a:off x="184" y="1935066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Aritmética</a:t>
          </a:r>
          <a:endParaRPr lang="en-US" sz="3200" kern="1200" dirty="0"/>
        </a:p>
      </dsp:txBody>
      <dsp:txXfrm>
        <a:off x="184" y="1935066"/>
        <a:ext cx="1641796" cy="656718"/>
      </dsp:txXfrm>
    </dsp:sp>
    <dsp:sp modelId="{7CE32918-10E8-4715-A3AB-2A4C0755C773}">
      <dsp:nvSpPr>
        <dsp:cNvPr id="0" name=""/>
        <dsp:cNvSpPr/>
      </dsp:nvSpPr>
      <dsp:spPr>
        <a:xfrm>
          <a:off x="2380789" y="949928"/>
          <a:ext cx="738808" cy="7388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BFE7EC-E759-4286-A742-F127276075C1}">
      <dsp:nvSpPr>
        <dsp:cNvPr id="0" name=""/>
        <dsp:cNvSpPr/>
      </dsp:nvSpPr>
      <dsp:spPr>
        <a:xfrm>
          <a:off x="1929295" y="1935066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Lógica</a:t>
          </a:r>
          <a:endParaRPr lang="en-US" sz="3200" kern="1200"/>
        </a:p>
      </dsp:txBody>
      <dsp:txXfrm>
        <a:off x="1929295" y="1935066"/>
        <a:ext cx="1641796" cy="656718"/>
      </dsp:txXfrm>
    </dsp:sp>
    <dsp:sp modelId="{C3E9081C-7204-425E-8D02-D92D009F9357}">
      <dsp:nvSpPr>
        <dsp:cNvPr id="0" name=""/>
        <dsp:cNvSpPr/>
      </dsp:nvSpPr>
      <dsp:spPr>
        <a:xfrm>
          <a:off x="4309900" y="949928"/>
          <a:ext cx="738808" cy="7388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6C8011C-9B14-404D-A2FA-3B74FDF7D13F}">
      <dsp:nvSpPr>
        <dsp:cNvPr id="0" name=""/>
        <dsp:cNvSpPr/>
      </dsp:nvSpPr>
      <dsp:spPr>
        <a:xfrm>
          <a:off x="3858406" y="1935066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Cadena</a:t>
          </a:r>
          <a:endParaRPr lang="en-US" sz="3200" kern="1200" dirty="0"/>
        </a:p>
      </dsp:txBody>
      <dsp:txXfrm>
        <a:off x="3858406" y="1935066"/>
        <a:ext cx="1641796" cy="656718"/>
      </dsp:txXfrm>
    </dsp:sp>
    <dsp:sp modelId="{79E38C79-845C-4B43-A765-267315D78310}">
      <dsp:nvSpPr>
        <dsp:cNvPr id="0" name=""/>
        <dsp:cNvSpPr/>
      </dsp:nvSpPr>
      <dsp:spPr>
        <a:xfrm>
          <a:off x="6239012" y="949928"/>
          <a:ext cx="738808" cy="7388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881B49-F37D-4BF9-BB0E-B3B9260B4CF5}">
      <dsp:nvSpPr>
        <dsp:cNvPr id="0" name=""/>
        <dsp:cNvSpPr/>
      </dsp:nvSpPr>
      <dsp:spPr>
        <a:xfrm>
          <a:off x="5787518" y="1935066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Múltiple</a:t>
          </a:r>
          <a:endParaRPr lang="en-US" sz="3200" kern="1200"/>
        </a:p>
      </dsp:txBody>
      <dsp:txXfrm>
        <a:off x="5787518" y="1935066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DBF7-60DD-41D8-99A4-0A9F57360AF3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D1CDF-27D9-40DA-9AB0-C27C7714D02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675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643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32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154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95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1122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977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13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2730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82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501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561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382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016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2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161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330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325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0404-F6ED-4066-ADBA-A0E8FB45A2C7}" type="datetimeFigureOut">
              <a:rPr lang="es-CO" smtClean="0"/>
              <a:t>28/02/2023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082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Desktop/CUC/ORGANIZACION_CLASES_KCABANA.xls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3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0238" y="765175"/>
            <a:ext cx="6594475" cy="2387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/>
              <a:t>algoritmos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0238" y="3284538"/>
            <a:ext cx="6594475" cy="16557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/>
              <a:t>Ing. Mauricio Vásquez Carbonell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</p:txBody>
      </p:sp>
      <p:pic>
        <p:nvPicPr>
          <p:cNvPr id="62472" name="Picture 8" descr="Resultado de imagen para electronica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888" y="5517232"/>
            <a:ext cx="1710367" cy="7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15274" y="5958592"/>
            <a:ext cx="6112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baseline="0" dirty="0"/>
              <a:t> </a:t>
            </a:r>
            <a:r>
              <a:rPr lang="es-CO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77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0BA0D-0AEB-415A-AEDF-BF9E4C45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FC4E2E-3A04-4057-9B3A-3EE9BCBF7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Explique cada tipo de instrucción.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1313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EF972-0D9A-48A3-8F27-120BFD69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de un programa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C0407-587B-446D-9265-C34F36867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Son elementos que se utilizan como bloques constructivos los cuales poseen reglas para su uso. Estas reglas se denominan SINTAXIS.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451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BCD04-45A9-46BC-873E-4E3C932DC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844824"/>
            <a:ext cx="7429499" cy="3946377"/>
          </a:xfrm>
        </p:spPr>
        <p:txBody>
          <a:bodyPr/>
          <a:lstStyle/>
          <a:p>
            <a:r>
              <a:rPr lang="es-ES" dirty="0"/>
              <a:t>Elementos Básicos : Palabras reservadas, Identificadores, Caracteres especiales, Constantes, Variables, Expresiones e Instrucciones.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Elementos Adicionales: Bucles, Contadores, Acumuladores, Interruptores y Estructuras.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813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65C98-F3D3-4DE9-AD1B-788F6FFC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C3AC0C-3DC1-4DD9-A02E-A141A923D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Expresión general que describe los objetos con los cuales opera un computador.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6281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9BA8F-70C0-4FE8-83BD-7FD1D6D1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datos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DC054-A54C-4C47-A0D5-9ADBD271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Datos numéricos</a:t>
            </a:r>
          </a:p>
          <a:p>
            <a:r>
              <a:rPr lang="es-ES" dirty="0"/>
              <a:t>Datos lógicos</a:t>
            </a:r>
          </a:p>
          <a:p>
            <a:r>
              <a:rPr lang="es-ES" dirty="0"/>
              <a:t>Datos tipo carácter y cadena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080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9E66D-F2C7-4DFF-9B33-B5E8A714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Constantes y variables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EFFB6-2811-4D6E-91A4-5D75E419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Constantes : Valores que no deben cambiar. Es un dato que permanece igual durante todo el algoritmo.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Variable : Valor que no es definitivo. Es un dato que puede cambiar durante el algoritmo (enteras, reales, caracteres y </a:t>
            </a:r>
            <a:r>
              <a:rPr lang="es-ES" dirty="0" err="1"/>
              <a:t>boleanas</a:t>
            </a:r>
            <a:r>
              <a:rPr lang="es-ES" dirty="0"/>
              <a:t>). A veces reciben el nombre de IDENTIFICADORES,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9600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6AC48-7DF0-4977-A14A-0F872F3F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94EF12B-44D9-4B4F-B796-30CDC0A0A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654149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9E36-ED45-4D04-A28A-B1010C4C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Expresiones aritméticas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3380B-A546-472B-8B51-0FCE711B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Son análogas a las formulas matemáticas. Las variables y constantes son numéricas y las operaciones son aritméticas.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08661E-CD76-4780-BD50-77239B1D2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" y="3429000"/>
            <a:ext cx="9178283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50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27D14-24AE-447F-A6AA-8DF99673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0B9BA36-AD70-4E90-A68A-A11ADAF94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20688"/>
            <a:ext cx="9172135" cy="5616624"/>
          </a:xfrm>
        </p:spPr>
      </p:pic>
    </p:spTree>
    <p:extLst>
      <p:ext uri="{BB962C8B-B14F-4D97-AF65-F5344CB8AC3E}">
        <p14:creationId xmlns:p14="http://schemas.microsoft.com/office/powerpoint/2010/main" val="1646932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71191-05A8-4459-B033-257CC07C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Incremento y decremento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5E27DF-EA4D-469C-B657-12446EC91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Son operadores unitarios (unarios) de incremento ++ y decremento --.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5C61F01-C5D7-4DB7-BCC1-304A2901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1168"/>
            <a:ext cx="9144000" cy="192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3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41D9D-1B9C-4ECF-BBAC-D456821F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microprocesadores">
            <a:extLst>
              <a:ext uri="{FF2B5EF4-FFF2-40B4-BE49-F238E27FC236}">
                <a16:creationId xmlns:a16="http://schemas.microsoft.com/office/drawing/2014/main" id="{0BDACBD7-9B31-4163-B123-111293D93B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8221"/>
            <a:ext cx="7429499" cy="533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442C1B-5753-4A39-8170-3574A5EC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https://hipertextual.com/2014/11/intel-amd-guerra-historica-microprocesadores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2099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3EDC6-1722-44BD-9735-30482E50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Reglas de prioridad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127FDE4-6D99-4D7A-96DD-7ABC2BEC7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36912"/>
            <a:ext cx="9143999" cy="2100659"/>
          </a:xfrm>
        </p:spPr>
      </p:pic>
    </p:spTree>
    <p:extLst>
      <p:ext uri="{BB962C8B-B14F-4D97-AF65-F5344CB8AC3E}">
        <p14:creationId xmlns:p14="http://schemas.microsoft.com/office/powerpoint/2010/main" val="4283826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5E9D2-9A4F-49C3-99FB-10D9093D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BC95192-3D51-4A15-A2DB-05A4CF07F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586" y="1556792"/>
            <a:ext cx="9147586" cy="1210073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6309D9-CDF9-4F65-8C35-45D8BFD28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86" y="-27384"/>
            <a:ext cx="9147586" cy="108645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9055CE8-FEF7-4B02-BFEC-7B299FBCF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3068960"/>
            <a:ext cx="9202628" cy="18002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F4361B4-BAA7-4A11-B22F-5BA7AC711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86" y="5311286"/>
            <a:ext cx="9147586" cy="157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15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87996-6CCF-4EBD-8387-5E022A8B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Operadores de relación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D03F44-45E9-48AE-BE0C-2FEFC062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operadores de relación se usan para realizar comparaciones numéricas o alfabéticas.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60E2D3-FD6C-48FA-93CE-08D4FF1CA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4415"/>
            <a:ext cx="9144000" cy="17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932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6DA43-8225-4739-A99B-BD473C0B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C40FC4E-AF57-4A12-BC5F-73E571FF84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3744416"/>
          </a:xfrm>
        </p:spPr>
      </p:pic>
    </p:spTree>
    <p:extLst>
      <p:ext uri="{BB962C8B-B14F-4D97-AF65-F5344CB8AC3E}">
        <p14:creationId xmlns:p14="http://schemas.microsoft.com/office/powerpoint/2010/main" val="1816022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7C667-C830-4CDA-B973-A73CF4F2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complete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9F02D6E-0FB1-418E-B18D-AE1DF5861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622389"/>
            <a:ext cx="9144000" cy="4235611"/>
          </a:xfrm>
        </p:spPr>
      </p:pic>
    </p:spTree>
    <p:extLst>
      <p:ext uri="{BB962C8B-B14F-4D97-AF65-F5344CB8AC3E}">
        <p14:creationId xmlns:p14="http://schemas.microsoft.com/office/powerpoint/2010/main" val="2777140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2D781-BE2D-459F-B788-EF5DC020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internas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52ED30-D0F7-4514-ADEE-090CB8674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ocasiones, se hace necesario el uso de funciones preestablecidas en el programa. Estas se conocen como funciones internas o predeterminadas.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814DDF-597D-4609-9F21-3F28E1753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37169"/>
            <a:ext cx="9144001" cy="32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91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016E7-44FD-4D9A-B89E-E398D5C2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Resuelva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5644A24-EF33-48F7-8851-6C1533353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32856"/>
            <a:ext cx="9144000" cy="3961606"/>
          </a:xfrm>
        </p:spPr>
      </p:pic>
    </p:spTree>
    <p:extLst>
      <p:ext uri="{BB962C8B-B14F-4D97-AF65-F5344CB8AC3E}">
        <p14:creationId xmlns:p14="http://schemas.microsoft.com/office/powerpoint/2010/main" val="1008175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6DB99-BA1F-4801-963D-9A278136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Escriba en algoritmo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7A8BDE-9DF8-4579-BE52-B06B0D6A4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3458554"/>
          </a:xfrm>
        </p:spPr>
      </p:pic>
    </p:spTree>
    <p:extLst>
      <p:ext uri="{BB962C8B-B14F-4D97-AF65-F5344CB8AC3E}">
        <p14:creationId xmlns:p14="http://schemas.microsoft.com/office/powerpoint/2010/main" val="3256018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C8F85-FCF2-4109-B889-254D8C65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Operación de asignación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E1F30-60A5-4772-8569-8206F4264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 el modo de almacenar valores en una variable y se representa con una flecha apuntando a la variable.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4E8839C-765B-4457-B0A1-92633C9C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" y="3789040"/>
            <a:ext cx="9137569" cy="162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796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F7978-5C70-4766-96C6-0C870323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Operación de asignación </a:t>
            </a:r>
            <a:endParaRPr lang="es-CO" dirty="0"/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8F1CCF7A-34E4-4C20-A4DA-D9898187B6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570519"/>
              </p:ext>
            </p:extLst>
          </p:nvPr>
        </p:nvGraphicFramePr>
        <p:xfrm>
          <a:off x="856060" y="2249487"/>
          <a:ext cx="74294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61B385F6-2585-4286-904D-ED33E0CD98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785" y="2560713"/>
            <a:ext cx="2653043" cy="2880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06317F-F5F2-4D68-A832-0507378B21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1800" y="5013176"/>
            <a:ext cx="1592648" cy="2880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E5E2A5B-D232-425A-BADA-6FAAFD9296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449" y="2533463"/>
            <a:ext cx="2387586" cy="31528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902B26-F0D1-45CC-8795-F93C9B475F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8073" y="4971454"/>
            <a:ext cx="4086225" cy="61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8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C498-4369-4C41-8268-BA4FBEC5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continuar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54EC5-65F8-4D07-8B00-AA2B98B1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 un programa?</a:t>
            </a:r>
          </a:p>
          <a:p>
            <a:r>
              <a:rPr lang="es-ES" dirty="0"/>
              <a:t>¿Cuáles son los bloques de un algoritmo?</a:t>
            </a:r>
          </a:p>
          <a:p>
            <a:r>
              <a:rPr lang="es-ES" dirty="0"/>
              <a:t>¿Qué clase de datos existen?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5729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F994F-5767-475E-BFDD-F83159F0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C6CA3-619D-4C06-9B31-18515E1E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cree que significa que el proceso de asignación es destructivo?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72383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2E22F-412D-4D5E-8A45-4E92F0FC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resuelva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EE7F751-3E83-4A5A-BA77-58BAD5E76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76872"/>
            <a:ext cx="9144000" cy="4581127"/>
          </a:xfrm>
        </p:spPr>
      </p:pic>
    </p:spTree>
    <p:extLst>
      <p:ext uri="{BB962C8B-B14F-4D97-AF65-F5344CB8AC3E}">
        <p14:creationId xmlns:p14="http://schemas.microsoft.com/office/powerpoint/2010/main" val="24532971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0EFF5-EC9D-4AE1-B056-0A0FC4A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20688"/>
            <a:ext cx="7429499" cy="1478570"/>
          </a:xfrm>
        </p:spPr>
        <p:txBody>
          <a:bodyPr/>
          <a:lstStyle/>
          <a:p>
            <a:r>
              <a:rPr lang="es-ES" dirty="0"/>
              <a:t>Resuelva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2B0D4B3-AED9-4E36-9C91-8BA13B5B7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068960"/>
            <a:ext cx="9144000" cy="2664296"/>
          </a:xfrm>
        </p:spPr>
      </p:pic>
    </p:spTree>
    <p:extLst>
      <p:ext uri="{BB962C8B-B14F-4D97-AF65-F5344CB8AC3E}">
        <p14:creationId xmlns:p14="http://schemas.microsoft.com/office/powerpoint/2010/main" val="1524824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3AA34-A8F7-4E61-A650-B117C7033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Resuelva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3AA49FB-3F96-4511-A747-21042E87C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4864"/>
            <a:ext cx="9144000" cy="2556049"/>
          </a:xfrm>
        </p:spPr>
      </p:pic>
    </p:spTree>
    <p:extLst>
      <p:ext uri="{BB962C8B-B14F-4D97-AF65-F5344CB8AC3E}">
        <p14:creationId xmlns:p14="http://schemas.microsoft.com/office/powerpoint/2010/main" val="1633024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EFF64-5FA8-4D30-A8D3-DF8B2E2B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Entrada y salida de información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E87884-AE37-471D-93FC-B860EB7F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poder realizar cálculos, las computadores requiere la </a:t>
            </a:r>
            <a:r>
              <a:rPr lang="es-ES" i="1" dirty="0"/>
              <a:t>ENTRADA</a:t>
            </a:r>
            <a:r>
              <a:rPr lang="es-ES" dirty="0"/>
              <a:t> de información. Después de procesarse, los resultados son mostrados a un usuario y son la </a:t>
            </a:r>
            <a:r>
              <a:rPr lang="es-ES" i="1" dirty="0"/>
              <a:t>SALIDA</a:t>
            </a:r>
            <a:r>
              <a:rPr lang="es-ES" dirty="0"/>
              <a:t>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5D9107-B0CB-487E-BE27-261B80115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068354"/>
            <a:ext cx="9144000" cy="216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84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B9ED6-B6C9-49E9-A9A7-F1CB3F54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Escritura de algoritmo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1E1DB6-2200-4D9F-A8B6-11BF39C0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Debe ser lo mas estructurada posible, de modo que sea entendible su entendimiento.</a:t>
            </a:r>
          </a:p>
          <a:p>
            <a:pPr marL="0" indent="0">
              <a:buNone/>
            </a:pPr>
            <a:r>
              <a:rPr lang="es-ES" dirty="0"/>
              <a:t>Un algoritmo consta de dos partes, la CABECERA DE PROGRAMA y el BLOQUE ALGORITMICO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69363EB-5C23-4DEE-B58B-7F3FF85A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7112"/>
            <a:ext cx="9144000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45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E1061-4A61-4410-A41B-A861E7CA6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DB7411-BD9D-4EFE-918C-826D8A73E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48822D-C4F6-43A4-BFB7-47BC8BD88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60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F547B-61C1-4C2F-94EC-07770F52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230403-FF10-42B3-BBD2-34AE12B43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684501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MUCHAS GRACIAS!!!!</a:t>
            </a:r>
          </a:p>
        </p:txBody>
      </p:sp>
    </p:spTree>
    <p:extLst>
      <p:ext uri="{BB962C8B-B14F-4D97-AF65-F5344CB8AC3E}">
        <p14:creationId xmlns:p14="http://schemas.microsoft.com/office/powerpoint/2010/main" val="378110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7AB15-5F1F-4C29-A43D-B41440627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CA3960-5191-4350-BA68-079F7864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 refiere a un conjunto de instrucciones que producirán la ejecución de determinada tarea.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1894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BA885-E8D5-42FB-8D62-43BAD06B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2B9E57-5C92-454A-8CA2-3896737D4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88195" cy="6858000"/>
          </a:xfrm>
        </p:spPr>
      </p:pic>
    </p:spTree>
    <p:extLst>
      <p:ext uri="{BB962C8B-B14F-4D97-AF65-F5344CB8AC3E}">
        <p14:creationId xmlns:p14="http://schemas.microsoft.com/office/powerpoint/2010/main" val="303667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C38A0-BA0D-4E1A-9A0B-6AC886E8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19417-455C-4AEA-8A24-6984F6530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Entrada: ¿De donde provienen los datos?</a:t>
            </a:r>
          </a:p>
          <a:p>
            <a:pPr marL="0" indent="0">
              <a:buNone/>
            </a:pPr>
            <a:r>
              <a:rPr lang="es-ES" dirty="0"/>
              <a:t>Programa : Instrucciones (procesamiento tipo caja negra)</a:t>
            </a:r>
          </a:p>
          <a:p>
            <a:pPr marL="0" indent="0">
              <a:buNone/>
            </a:pPr>
            <a:r>
              <a:rPr lang="es-ES" dirty="0"/>
              <a:t>Salida : ¿Cómo se a escribir el resultado?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E9D749-F7F5-4BC0-B146-296524A8C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98" y="-1"/>
            <a:ext cx="9148297" cy="20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8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FAD6C-B003-4BB0-A1DE-54F7B9EF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Diseñar el algoritmo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D7D91-0D0E-40D1-A56D-1985526D6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Consiste en definir las instrucciones o acciones que resolverán el problema</a:t>
            </a:r>
          </a:p>
          <a:p>
            <a:pPr marL="0" indent="0">
              <a:buNone/>
            </a:pPr>
            <a:r>
              <a:rPr lang="es-ES" dirty="0"/>
              <a:t>Puede ser Lineal y No Lineal.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3189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325FC-B2A0-477C-8DCD-248398EA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instrucciones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01E5A6-CBAD-446F-867C-FBC81091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independiente del lenguaje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1704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0CB7F-B9C2-463F-AD0D-EDF411FA1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CE2D927-6649-46D1-80B1-3A7299118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685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8584</TotalTime>
  <Words>464</Words>
  <Application>Microsoft Office PowerPoint</Application>
  <PresentationFormat>Presentación en pantalla (4:3)</PresentationFormat>
  <Paragraphs>68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Arial</vt:lpstr>
      <vt:lpstr>Calibri</vt:lpstr>
      <vt:lpstr>Tw Cen MT</vt:lpstr>
      <vt:lpstr>Circuito</vt:lpstr>
      <vt:lpstr>algoritmos i</vt:lpstr>
      <vt:lpstr>Presentación de PowerPoint</vt:lpstr>
      <vt:lpstr>Antes de continuar</vt:lpstr>
      <vt:lpstr>programa</vt:lpstr>
      <vt:lpstr>Presentación de PowerPoint</vt:lpstr>
      <vt:lpstr>Presentación de PowerPoint</vt:lpstr>
      <vt:lpstr>Diseñar el algoritmo</vt:lpstr>
      <vt:lpstr>Tipos de instrucciones</vt:lpstr>
      <vt:lpstr>Presentación de PowerPoint</vt:lpstr>
      <vt:lpstr>Actividad</vt:lpstr>
      <vt:lpstr>Elementos de un programa</vt:lpstr>
      <vt:lpstr>Presentación de PowerPoint</vt:lpstr>
      <vt:lpstr>datos</vt:lpstr>
      <vt:lpstr>Tipos de datos</vt:lpstr>
      <vt:lpstr>Constantes y variables</vt:lpstr>
      <vt:lpstr>Presentación de PowerPoint</vt:lpstr>
      <vt:lpstr>Expresiones aritméticas</vt:lpstr>
      <vt:lpstr>Presentación de PowerPoint</vt:lpstr>
      <vt:lpstr>Incremento y decremento</vt:lpstr>
      <vt:lpstr>Reglas de prioridad</vt:lpstr>
      <vt:lpstr>Presentación de PowerPoint</vt:lpstr>
      <vt:lpstr>Operadores de relación</vt:lpstr>
      <vt:lpstr>Presentación de PowerPoint</vt:lpstr>
      <vt:lpstr>complete</vt:lpstr>
      <vt:lpstr>Funciones internas</vt:lpstr>
      <vt:lpstr>Resuelva</vt:lpstr>
      <vt:lpstr>Escriba en algoritmo</vt:lpstr>
      <vt:lpstr>Operación de asignación</vt:lpstr>
      <vt:lpstr>Operación de asignación </vt:lpstr>
      <vt:lpstr>pregunta</vt:lpstr>
      <vt:lpstr>resuelva</vt:lpstr>
      <vt:lpstr>Resuelva</vt:lpstr>
      <vt:lpstr>Resuelva</vt:lpstr>
      <vt:lpstr>Entrada y salida de información</vt:lpstr>
      <vt:lpstr>Escritura de algoritmo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 1</dc:creator>
  <cp:lastModifiedBy>VASQUEZ CARBONELL MAURICIO ANDRES</cp:lastModifiedBy>
  <cp:revision>203</cp:revision>
  <dcterms:created xsi:type="dcterms:W3CDTF">2015-01-29T16:59:44Z</dcterms:created>
  <dcterms:modified xsi:type="dcterms:W3CDTF">2023-02-28T18:59:53Z</dcterms:modified>
</cp:coreProperties>
</file>