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8"/>
  </p:notesMasterIdLst>
  <p:sldIdLst>
    <p:sldId id="285" r:id="rId2"/>
    <p:sldId id="310" r:id="rId3"/>
    <p:sldId id="311" r:id="rId4"/>
    <p:sldId id="333" r:id="rId5"/>
    <p:sldId id="312" r:id="rId6"/>
    <p:sldId id="313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32" r:id="rId16"/>
    <p:sldId id="322" r:id="rId17"/>
    <p:sldId id="323" r:id="rId18"/>
    <p:sldId id="324" r:id="rId19"/>
    <p:sldId id="326" r:id="rId20"/>
    <p:sldId id="325" r:id="rId21"/>
    <p:sldId id="327" r:id="rId22"/>
    <p:sldId id="328" r:id="rId23"/>
    <p:sldId id="329" r:id="rId24"/>
    <p:sldId id="330" r:id="rId25"/>
    <p:sldId id="331" r:id="rId26"/>
    <p:sldId id="309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2" autoAdjust="0"/>
    <p:restoredTop sz="94660"/>
  </p:normalViewPr>
  <p:slideViewPr>
    <p:cSldViewPr>
      <p:cViewPr varScale="1">
        <p:scale>
          <a:sx n="68" d="100"/>
          <a:sy n="68" d="100"/>
        </p:scale>
        <p:origin x="1428" y="60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C8DBF7-60DD-41D8-99A4-0A9F57360AF3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5D1CDF-27D9-40DA-9AB0-C27C7714D02F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767592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6643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132011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415412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129589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44112277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59779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501375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9273077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88211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s-CO" dirty="0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9850108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2256181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3823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630164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2504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1216179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83308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s-ES" dirty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4132558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430404-F6ED-4066-ADBA-A0E8FB45A2C7}" type="datetimeFigureOut">
              <a:rPr lang="es-CO" smtClean="0"/>
              <a:t>9/03/2022</a:t>
            </a:fld>
            <a:endParaRPr lang="es-CO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A134-BD9F-4D60-ACB8-C1BAB6A3C84B}" type="slidenum">
              <a:rPr lang="es-CO" smtClean="0"/>
              <a:t>‹Nº›</a:t>
            </a:fld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70827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  <p:sldLayoutId id="2147483756" r:id="rId12"/>
    <p:sldLayoutId id="2147483757" r:id="rId13"/>
    <p:sldLayoutId id="2147483758" r:id="rId14"/>
    <p:sldLayoutId id="2147483759" r:id="rId15"/>
    <p:sldLayoutId id="2147483760" r:id="rId16"/>
    <p:sldLayoutId id="2147483761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../Desktop/CUC/ORGANIZACION_CLASES_KCABANA.xlsx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900238" y="765175"/>
            <a:ext cx="6594475" cy="2387600"/>
          </a:xfr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/>
              <a:t>algoritmos i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900238" y="3284538"/>
            <a:ext cx="6594475" cy="1655762"/>
          </a:xfrm>
        </p:spPr>
        <p:txBody>
          <a:bodyPr rtlCol="0"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CO" dirty="0"/>
              <a:t>Ing. Mauricio Vásquez Carbonell</a:t>
            </a:r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  <a:p>
            <a:pPr eaLnBrk="1" fontAlgn="auto" hangingPunct="1">
              <a:spcAft>
                <a:spcPts val="0"/>
              </a:spcAft>
              <a:defRPr/>
            </a:pPr>
            <a:endParaRPr lang="es-CO" dirty="0"/>
          </a:p>
        </p:txBody>
      </p:sp>
      <p:pic>
        <p:nvPicPr>
          <p:cNvPr id="62472" name="Picture 8" descr="Resultado de imagen para electronica">
            <a:hlinkClick r:id="rId2" action="ppaction://hlinkfile"/>
          </p:cNvPr>
          <p:cNvPicPr>
            <a:picLocks noChangeAspect="1"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15888" y="5517232"/>
            <a:ext cx="1710367" cy="7612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6 Rectángulo"/>
          <p:cNvSpPr/>
          <p:nvPr/>
        </p:nvSpPr>
        <p:spPr>
          <a:xfrm>
            <a:off x="115274" y="5958592"/>
            <a:ext cx="61129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CO" b="1" baseline="0" dirty="0"/>
              <a:t> </a:t>
            </a:r>
            <a:r>
              <a:rPr lang="es-CO" b="1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9587780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A9DB8B-FC81-4B53-8667-E285FE470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2F6D8D1-85D2-40CF-B935-DF334021A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52CF975-CEA1-47AA-87D5-403249617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7595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FB2EED7-0ED9-4FBF-8EE8-D0A6BAACC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selectivas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F875245-A152-446D-89DC-DD51333071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 usan para tomar decisiones lógicas, por lo que también se les conoce como</a:t>
            </a:r>
            <a:r>
              <a:rPr lang="es-ES" i="1" dirty="0"/>
              <a:t> ESTRUCTURAS DE DECISION o ALTERNATIVAS</a:t>
            </a:r>
            <a:r>
              <a:rPr lang="es-ES" dirty="0"/>
              <a:t>.</a:t>
            </a:r>
          </a:p>
          <a:p>
            <a:pPr marL="0" indent="0">
              <a:buNone/>
            </a:pPr>
            <a:r>
              <a:rPr lang="es-ES" dirty="0"/>
              <a:t>Se evalúa una condición y en función del resultado se ejecuta una acción. Pueden ser simples, dobles y múltiples.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5987592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406E4D-2635-4615-8F8D-C388A3E4D2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Simples (Si – Entonces)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7C4F91A-3A20-4CDD-A4C9-DAFDCF03CC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204865"/>
            <a:ext cx="9144000" cy="4653136"/>
          </a:xfrm>
        </p:spPr>
      </p:pic>
    </p:spTree>
    <p:extLst>
      <p:ext uri="{BB962C8B-B14F-4D97-AF65-F5344CB8AC3E}">
        <p14:creationId xmlns:p14="http://schemas.microsoft.com/office/powerpoint/2010/main" val="3244659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0FAD2F0-0A1A-46C5-BC55-7075F98186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Dobles (SI – ENTONCES – SINO)</a:t>
            </a:r>
            <a:endParaRPr lang="es-CO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DBCD4EE7-9D80-4218-AD0F-B096BFCA11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1988840"/>
            <a:ext cx="9144000" cy="4869160"/>
          </a:xfrm>
        </p:spPr>
      </p:pic>
    </p:spTree>
    <p:extLst>
      <p:ext uri="{BB962C8B-B14F-4D97-AF65-F5344CB8AC3E}">
        <p14:creationId xmlns:p14="http://schemas.microsoft.com/office/powerpoint/2010/main" val="104704481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57E1D5C-3383-446D-AF94-A5E3B30016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56B189E-16FD-44F5-9854-5A2C15C3AD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4269810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FEAA53-5FD6-45D2-AB88-0A867FA63D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07C5589E-B81A-4E06-9F21-0C3D5E50DE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2636912"/>
            <a:ext cx="9144000" cy="921669"/>
          </a:xfr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E7C4120C-13AA-473F-B9E2-570B9A3F57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-1"/>
            <a:ext cx="9144000" cy="466119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A3E558A1-AFA7-411F-9CB3-18F47357CA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747711"/>
            <a:ext cx="9144000" cy="1501776"/>
          </a:xfrm>
          <a:prstGeom prst="rect">
            <a:avLst/>
          </a:prstGeom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88925409-39AF-4D70-AABF-7C222318E3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3861048"/>
            <a:ext cx="9144000" cy="30356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27711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931E5E-2E6A-4ED1-91CB-FB20880E4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Alternativa múltiple (Según sea - en caso de)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6C3E35-3DF7-4A2D-A86A-E72C705088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 usa cuando se disponen de múltiples opciones, lo cual evita la complejidad de escritura del algoritmo y la legibilidad de este.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C1A3BE2-006E-49E8-9528-408BB6C792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3" y="4365104"/>
            <a:ext cx="9138527" cy="2492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10945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7B4B7B-F564-4156-A2CF-8924701771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5D212D5-B828-45BF-966C-262991B8A1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32222017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E83F45-6486-4303-8075-55321E600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110B792E-457D-4950-851E-66218CB92F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7999"/>
          </a:xfrm>
        </p:spPr>
      </p:pic>
    </p:spTree>
    <p:extLst>
      <p:ext uri="{BB962C8B-B14F-4D97-AF65-F5344CB8AC3E}">
        <p14:creationId xmlns:p14="http://schemas.microsoft.com/office/powerpoint/2010/main" val="267475066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ADD6D-9305-4717-B67E-078535BCA0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83E2B329-88C4-4325-87D9-627751BC58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16539079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B41D9D-1B9C-4ECF-BBAC-D456821F96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1026" name="Picture 2" descr="Resultado de imagen para microprocesadores">
            <a:extLst>
              <a:ext uri="{FF2B5EF4-FFF2-40B4-BE49-F238E27FC236}">
                <a16:creationId xmlns:a16="http://schemas.microsoft.com/office/drawing/2014/main" id="{0BDACBD7-9B31-4163-B123-111293D93B2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538221"/>
            <a:ext cx="7429499" cy="5339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4A442C1B-5753-4A39-8170-3574A5EC34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s-CO"/>
              <a:t>https://hipertextual.com/2014/11/intel-amd-guerra-historica-microprocesadores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89209931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0CB197-B1F4-4A81-860D-CD9A6D1137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de decisión anidadas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E60DEE-6E97-4F61-9F50-622F7D903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Las estructuras de selección Si – ENTONCES y SI – ENTONCES – SI implican la selección de dos alternativas. Las estructuras anidadas (escalera) permiten la selección de mas alternativas.</a:t>
            </a: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558394AF-E2E1-4806-9FEE-F967EAA3E1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437113"/>
            <a:ext cx="9144000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28756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88B248-7C78-43DF-8436-46D4D0757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ACB1D97D-CC37-4CD5-830D-8B19EA0313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9475201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6994E-46F5-46A9-A701-5FE4E3E3A0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547A2F2D-8DD9-4BE4-AB51-E69B4D2F25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</p:spPr>
      </p:pic>
    </p:spTree>
    <p:extLst>
      <p:ext uri="{BB962C8B-B14F-4D97-AF65-F5344CB8AC3E}">
        <p14:creationId xmlns:p14="http://schemas.microsoft.com/office/powerpoint/2010/main" val="2843911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844964-8D39-472E-8ABC-7CA9A2475E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F54FD64-95F5-4C60-92EF-A2B3234A83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</p:spPr>
      </p:pic>
    </p:spTree>
    <p:extLst>
      <p:ext uri="{BB962C8B-B14F-4D97-AF65-F5344CB8AC3E}">
        <p14:creationId xmlns:p14="http://schemas.microsoft.com/office/powerpoint/2010/main" val="2118208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1C3D61-CD69-4562-8714-B8A3233D76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Sentencia ir – a (</a:t>
            </a:r>
            <a:r>
              <a:rPr lang="es-ES" dirty="0" err="1"/>
              <a:t>Go</a:t>
            </a:r>
            <a:r>
              <a:rPr lang="es-ES" dirty="0"/>
              <a:t> – </a:t>
            </a:r>
            <a:r>
              <a:rPr lang="es-ES" dirty="0" err="1"/>
              <a:t>to</a:t>
            </a:r>
            <a:r>
              <a:rPr lang="es-ES" dirty="0"/>
              <a:t>)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DC11A6E-A61B-40C8-997C-023051624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 estructura de un código es general, pero en ocasiones es necesario hacer una bifurcación en el código. Esa es la función de la instrucción IR – A. Es una instrucción de salto (</a:t>
            </a:r>
            <a:r>
              <a:rPr lang="es-ES" dirty="0" err="1"/>
              <a:t>Jump</a:t>
            </a:r>
            <a:r>
              <a:rPr lang="es-ES" dirty="0"/>
              <a:t>)</a:t>
            </a:r>
          </a:p>
          <a:p>
            <a:pPr marL="0" indent="0">
              <a:buNone/>
            </a:pPr>
            <a:endParaRPr lang="es-CO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F0ABC73E-7BBB-4013-8C67-8A944A822D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7" y="4437112"/>
            <a:ext cx="9142824" cy="1802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24204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A9FA12-C269-4DCB-BAEE-91A5ECE92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556573-1974-46DA-B5BE-F657FBC02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DC7A0A25-8A1F-4485-9702-E3A924223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27384"/>
            <a:ext cx="9144000" cy="68853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10078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CO" dirty="0"/>
              <a:t>MUCHAS GRACIAS!!!!</a:t>
            </a:r>
          </a:p>
        </p:txBody>
      </p:sp>
    </p:spTree>
    <p:extLst>
      <p:ext uri="{BB962C8B-B14F-4D97-AF65-F5344CB8AC3E}">
        <p14:creationId xmlns:p14="http://schemas.microsoft.com/office/powerpoint/2010/main" val="3781100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E2C498-4369-4C41-8268-BA4FBEC58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Antes de continuar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5854EC5-65F8-4D07-8B00-AA2B98B1F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¿Sabe a que se refiere el flujo de control?</a:t>
            </a:r>
          </a:p>
          <a:p>
            <a:r>
              <a:rPr lang="es-ES" dirty="0"/>
              <a:t>¿Qué tipos de flujo de control existen?</a:t>
            </a:r>
          </a:p>
          <a:p>
            <a:pPr marL="0" indent="0">
              <a:buNone/>
            </a:pPr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3857294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283A66-FA3B-491B-BC5D-CDF92EF54D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Estructuras selectivas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38B4FB-FD29-4F40-920A-9045892FFE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Se usan para controlar el orden en que se ejecutan las instrucciones o sentencias de un programa. 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190205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FCAE46-9C98-4F57-835E-074DFD178B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 control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1EFDC49-3B5C-4497-BDCD-BB2B48E455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ES" dirty="0"/>
              <a:t>En un programa estructurado, el flujo lógico se gobierna por las estructuras de control básicas:</a:t>
            </a:r>
          </a:p>
          <a:p>
            <a:pPr marL="0" indent="0">
              <a:buNone/>
            </a:pPr>
            <a:endParaRPr lang="es-ES" dirty="0"/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Secuenciales (</a:t>
            </a:r>
            <a:r>
              <a:rPr lang="es-ES" dirty="0" err="1"/>
              <a:t>If</a:t>
            </a:r>
            <a:r>
              <a:rPr lang="es-ES" dirty="0"/>
              <a:t> – </a:t>
            </a:r>
            <a:r>
              <a:rPr lang="es-ES" dirty="0" err="1"/>
              <a:t>Switch</a:t>
            </a:r>
            <a:r>
              <a:rPr lang="es-E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Repetitivas (</a:t>
            </a:r>
            <a:r>
              <a:rPr lang="es-ES" dirty="0" err="1"/>
              <a:t>For</a:t>
            </a:r>
            <a:r>
              <a:rPr lang="es-ES" dirty="0"/>
              <a:t> – </a:t>
            </a:r>
            <a:r>
              <a:rPr lang="es-ES" dirty="0" err="1"/>
              <a:t>While</a:t>
            </a:r>
            <a:r>
              <a:rPr lang="es-ES" dirty="0"/>
              <a:t>)</a:t>
            </a:r>
          </a:p>
          <a:p>
            <a:pPr marL="457200" indent="-457200">
              <a:buFont typeface="+mj-lt"/>
              <a:buAutoNum type="arabicPeriod"/>
            </a:pPr>
            <a:r>
              <a:rPr lang="es-ES" dirty="0"/>
              <a:t>Selectivas (Break – </a:t>
            </a:r>
            <a:r>
              <a:rPr lang="es-ES" dirty="0" err="1"/>
              <a:t>Goto</a:t>
            </a:r>
            <a:r>
              <a:rPr lang="es-E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5507067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19A252-DB37-422D-AAC9-8D4C99A093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Flujo de control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E5D2E7-FFC4-4C5C-BBA1-025D473E5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Las estructuras selectivas son que se utilizan para controlar el orden son en que se ejecutan las sentencias de un programa. </a:t>
            </a:r>
            <a:r>
              <a:rPr lang="es-ES" i="1" dirty="0"/>
              <a:t>SI (IF), SI - ENTONCES (IF – THEN), SI – ENTONCES – SINO (IF – THEN – ELSE), SEGÚN SEA (SWITCH).</a:t>
            </a:r>
          </a:p>
          <a:p>
            <a:pPr marL="0" indent="0">
              <a:buNone/>
            </a:pPr>
            <a:r>
              <a:rPr lang="es-ES" dirty="0"/>
              <a:t>Las sentencias SI anidadas y de bifurcación pueden ayudar a resolver problemas de calculo.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680113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6A5A8-0AAA-4091-BB01-FABC0640D4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Control de flujo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4323977-D737-4257-98E5-3009FE804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Desde finales de los 60s, se reconoce que cualquier algoritmo, sin importar su complejidad, puede ser construido combinando las 3 secuencias de control de flujo (</a:t>
            </a:r>
            <a:r>
              <a:rPr lang="es-ES" i="1" dirty="0"/>
              <a:t>Secuencial, Selección y Repetitiva o Iterativa) </a:t>
            </a:r>
            <a:r>
              <a:rPr lang="es-ES" dirty="0"/>
              <a:t> y una cuarta llamada </a:t>
            </a:r>
            <a:r>
              <a:rPr lang="es-ES" i="1" dirty="0"/>
              <a:t>Innovación o Salto (</a:t>
            </a:r>
            <a:r>
              <a:rPr lang="es-ES" i="1" dirty="0" err="1"/>
              <a:t>Jump</a:t>
            </a:r>
            <a:r>
              <a:rPr lang="es-ES" dirty="0"/>
              <a:t>).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0243697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44D2BA-A238-48DD-A012-463817FDEC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Estructura secuencial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86180A6-00E5-445C-857F-8D25D4A16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ES" dirty="0"/>
              <a:t>Es aquella en la que una instrucción sigue a otra en secuencia.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3478703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269093-50FA-49FD-852D-6B189BD3EF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758BBB1-3B7F-42C1-B1AD-04C6161FBB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O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F3B13F3-0423-49BF-BC5B-23B6165A1E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65724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o">
  <a:themeElements>
    <a:clrScheme name="Circuito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o">
      <a:maj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o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Circuito</Template>
  <TotalTime>8675</TotalTime>
  <Words>413</Words>
  <Application>Microsoft Office PowerPoint</Application>
  <PresentationFormat>Presentación en pantalla (4:3)</PresentationFormat>
  <Paragraphs>35</Paragraphs>
  <Slides>26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0" baseType="lpstr">
      <vt:lpstr>Arial</vt:lpstr>
      <vt:lpstr>Calibri</vt:lpstr>
      <vt:lpstr>Tw Cen MT</vt:lpstr>
      <vt:lpstr>Circuito</vt:lpstr>
      <vt:lpstr>algoritmos i</vt:lpstr>
      <vt:lpstr>Presentación de PowerPoint</vt:lpstr>
      <vt:lpstr>Antes de continuar</vt:lpstr>
      <vt:lpstr>Estructuras selectivas</vt:lpstr>
      <vt:lpstr>Flujo de control</vt:lpstr>
      <vt:lpstr>Flujo de control</vt:lpstr>
      <vt:lpstr>Control de flujo</vt:lpstr>
      <vt:lpstr>Estructura secuencial</vt:lpstr>
      <vt:lpstr>Presentación de PowerPoint</vt:lpstr>
      <vt:lpstr>Presentación de PowerPoint</vt:lpstr>
      <vt:lpstr>Estructuras selectivas</vt:lpstr>
      <vt:lpstr>Simples (Si – Entonces)</vt:lpstr>
      <vt:lpstr>Dobles (SI – ENTONCES – SINO)</vt:lpstr>
      <vt:lpstr>Presentación de PowerPoint</vt:lpstr>
      <vt:lpstr>Presentación de PowerPoint</vt:lpstr>
      <vt:lpstr>Alternativa múltiple (Según sea - en caso de)</vt:lpstr>
      <vt:lpstr>Presentación de PowerPoint</vt:lpstr>
      <vt:lpstr>Presentación de PowerPoint</vt:lpstr>
      <vt:lpstr>Presentación de PowerPoint</vt:lpstr>
      <vt:lpstr>Estructuras de decisión anidadas</vt:lpstr>
      <vt:lpstr>Presentación de PowerPoint</vt:lpstr>
      <vt:lpstr>Presentación de PowerPoint</vt:lpstr>
      <vt:lpstr>Presentación de PowerPoint</vt:lpstr>
      <vt:lpstr>Sentencia ir – a (Go – to)</vt:lpstr>
      <vt:lpstr>Presentación de PowerPoint</vt:lpstr>
      <vt:lpstr>Presentación de PowerPoint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user 1</dc:creator>
  <cp:lastModifiedBy>VASQUEZ CARBONELL MAURICIO ANDRES ARTU</cp:lastModifiedBy>
  <cp:revision>243</cp:revision>
  <dcterms:created xsi:type="dcterms:W3CDTF">2015-01-29T16:59:44Z</dcterms:created>
  <dcterms:modified xsi:type="dcterms:W3CDTF">2022-03-09T13:54:25Z</dcterms:modified>
</cp:coreProperties>
</file>