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8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0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 varScale="1">
        <p:scale>
          <a:sx n="64" d="100"/>
          <a:sy n="64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BF7-60DD-41D8-99A4-0A9F57360AF3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1CDF-27D9-40DA-9AB0-C27C7714D02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67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64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3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154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95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112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97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13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273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50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38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01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6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33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32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0404-F6ED-4066-ADBA-A0E8FB45A2C7}" type="datetimeFigureOut">
              <a:rPr lang="es-CO" smtClean="0"/>
              <a:t>12/04/2022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08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Desktop/CUC/ORGANIZACION_CLASES_KCABANA.xls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0238" y="765175"/>
            <a:ext cx="6594475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algoritmos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0238" y="3284538"/>
            <a:ext cx="6594475" cy="16557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Ing. Mauricio Vásquez Carbonell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62472" name="Picture 8" descr="Resultado de imagen para electronic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88" y="5517232"/>
            <a:ext cx="1710367" cy="7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15274" y="5958592"/>
            <a:ext cx="611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baseline="0" dirty="0"/>
              <a:t> </a:t>
            </a:r>
            <a:r>
              <a:rPr lang="es-CO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77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B073C-C7EC-4FA5-970C-C15BB0E1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7C5A4-3A81-4FFE-8906-EC7DE87D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6CA187E-6B4C-448E-9E4A-43AC54F34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59687"/>
              </p:ext>
            </p:extLst>
          </p:nvPr>
        </p:nvGraphicFramePr>
        <p:xfrm>
          <a:off x="1" y="0"/>
          <a:ext cx="9144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Imagen de mapa de bits" r:id="rId3" imgW="6810480" imgH="2619360" progId="Paint.Picture">
                  <p:embed/>
                </p:oleObj>
              </mc:Choice>
              <mc:Fallback>
                <p:oleObj name="Imagen de mapa de bits" r:id="rId3" imgW="6810480" imgH="2619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9144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39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FF973-4904-46FF-9D14-937A411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DBED4-6EF6-4713-84B5-A1DB5B82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241C373-24EF-471B-9906-9F0B5E272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952074"/>
              </p:ext>
            </p:extLst>
          </p:nvPr>
        </p:nvGraphicFramePr>
        <p:xfrm>
          <a:off x="1" y="-1"/>
          <a:ext cx="9144000" cy="686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Imagen de mapa de bits" r:id="rId3" imgW="6772320" imgH="4848120" progId="Paint.Picture">
                  <p:embed/>
                </p:oleObj>
              </mc:Choice>
              <mc:Fallback>
                <p:oleObj name="Imagen de mapa de bits" r:id="rId3" imgW="6772320" imgH="4848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-1"/>
                        <a:ext cx="9144000" cy="686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89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573C1-4974-4E0A-8418-DFE67A74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68C02-6FD8-4A90-835E-156245FE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AF13DD0-572D-4114-B065-93F9A248E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6005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Imagen de mapa de bits" r:id="rId3" imgW="6715080" imgH="3629160" progId="Paint.Picture">
                  <p:embed/>
                </p:oleObj>
              </mc:Choice>
              <mc:Fallback>
                <p:oleObj name="Imagen de mapa de bits" r:id="rId3" imgW="6715080" imgH="3629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3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954B8-7996-4485-85A9-DB63E958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Procedimientos o subrutinas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7B071-770D-4C2E-A4AC-FDD402F5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624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F9E41-6A8C-4735-817C-25881233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CE4FD-8E41-402A-B399-C157137F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549DDB6-3708-4F7E-B3D0-AC37E02FA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643533"/>
              </p:ext>
            </p:extLst>
          </p:nvPr>
        </p:nvGraphicFramePr>
        <p:xfrm>
          <a:off x="1" y="504057"/>
          <a:ext cx="9144000" cy="566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Imagen de mapa de bits" r:id="rId3" imgW="6467400" imgH="2162160" progId="Paint.Picture">
                  <p:embed/>
                </p:oleObj>
              </mc:Choice>
              <mc:Fallback>
                <p:oleObj name="Imagen de mapa de bits" r:id="rId3" imgW="6467400" imgH="2162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504057"/>
                        <a:ext cx="9144000" cy="5661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52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CDC23-207F-43F6-9CF5-2B86D38C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29578-E177-4502-A02A-3607B88C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F59FA88-691C-42C8-9BB2-7822F0AAF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91419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Imagen de mapa de bits" r:id="rId3" imgW="6620040" imgH="4200480" progId="Paint.Picture">
                  <p:embed/>
                </p:oleObj>
              </mc:Choice>
              <mc:Fallback>
                <p:oleObj name="Imagen de mapa de bits" r:id="rId3" imgW="6620040" imgH="4200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41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77C56-98F4-474A-A468-5F872A89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7CB97-4846-4C10-90F7-D86329E5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B69D5FA-594F-41B0-BEC5-29DEDB77F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698445"/>
              </p:ext>
            </p:extLst>
          </p:nvPr>
        </p:nvGraphicFramePr>
        <p:xfrm>
          <a:off x="0" y="27385"/>
          <a:ext cx="9144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Imagen de mapa de bits" r:id="rId3" imgW="6638760" imgH="3457440" progId="Paint.Picture">
                  <p:embed/>
                </p:oleObj>
              </mc:Choice>
              <mc:Fallback>
                <p:oleObj name="Imagen de mapa de bits" r:id="rId3" imgW="6638760" imgH="3457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7385"/>
                        <a:ext cx="9144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12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6EDDA-8B30-439B-861C-0257A498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30DB6-2C37-47A1-908C-2DAF8536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/>
              <a:t>Existen dos tipos de variables:</a:t>
            </a:r>
          </a:p>
          <a:p>
            <a:r>
              <a:rPr lang="es-CO"/>
              <a:t>VARIABLES LOCALES</a:t>
            </a:r>
          </a:p>
          <a:p>
            <a:r>
              <a:rPr lang="es-CO"/>
              <a:t>VARIABLES GLOBALES</a:t>
            </a:r>
          </a:p>
        </p:txBody>
      </p:sp>
    </p:spTree>
    <p:extLst>
      <p:ext uri="{BB962C8B-B14F-4D97-AF65-F5344CB8AC3E}">
        <p14:creationId xmlns:p14="http://schemas.microsoft.com/office/powerpoint/2010/main" val="190067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944E5-B142-41E1-BC77-C62AEACD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7A547-DB54-4B91-AD61-FA152113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31EE6DF-40A1-493B-A7D5-14CDD9CBD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9194"/>
              </p:ext>
            </p:extLst>
          </p:nvPr>
        </p:nvGraphicFramePr>
        <p:xfrm>
          <a:off x="0" y="2097089"/>
          <a:ext cx="9143999" cy="266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Imagen de mapa de bits" r:id="rId3" imgW="6543720" imgH="1247760" progId="Paint.Picture">
                  <p:embed/>
                </p:oleObj>
              </mc:Choice>
              <mc:Fallback>
                <p:oleObj name="Imagen de mapa de bits" r:id="rId3" imgW="6543720" imgH="1247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097089"/>
                        <a:ext cx="9143999" cy="2663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31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A34CA-6118-4DED-B006-47499B4A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A73BA-464D-4350-B1C2-762B00F6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E4F6EE4-DBCD-444A-90E9-C98DB8128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434373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Imagen de mapa de bits" r:id="rId3" imgW="3419640" imgH="3476520" progId="Paint.Picture">
                  <p:embed/>
                </p:oleObj>
              </mc:Choice>
              <mc:Fallback>
                <p:oleObj name="Imagen de mapa de bits" r:id="rId3" imgW="3419640" imgH="3476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56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41D9D-1B9C-4ECF-BBAC-D456821F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microprocesadores">
            <a:extLst>
              <a:ext uri="{FF2B5EF4-FFF2-40B4-BE49-F238E27FC236}">
                <a16:creationId xmlns:a16="http://schemas.microsoft.com/office/drawing/2014/main" id="{0BDACBD7-9B31-4163-B123-111293D93B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8221"/>
            <a:ext cx="7429499" cy="533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442C1B-5753-4A39-8170-3574A5EC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https://hipertextual.com/2014/11/intel-amd-guerra-historica-microprocesadores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209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AB3B6-3091-4AE3-8873-EF7E590B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EFFB8-4798-44AF-A23E-E5D6A884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AF94935-B8BF-40F8-B4DD-EB64D11AA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92870"/>
              </p:ext>
            </p:extLst>
          </p:nvPr>
        </p:nvGraphicFramePr>
        <p:xfrm>
          <a:off x="0" y="0"/>
          <a:ext cx="9143999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Imagen de mapa de bits" r:id="rId3" imgW="6581880" imgH="2352600" progId="Paint.Picture">
                  <p:embed/>
                </p:oleObj>
              </mc:Choice>
              <mc:Fallback>
                <p:oleObj name="Imagen de mapa de bits" r:id="rId3" imgW="6581880" imgH="2352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3999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03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MUCHAS GRACIAS!!!!</a:t>
            </a:r>
          </a:p>
        </p:txBody>
      </p:sp>
    </p:spTree>
    <p:extLst>
      <p:ext uri="{BB962C8B-B14F-4D97-AF65-F5344CB8AC3E}">
        <p14:creationId xmlns:p14="http://schemas.microsoft.com/office/powerpoint/2010/main" val="378110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C498-4369-4C41-8268-BA4FBEC5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continuar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54EC5-65F8-4D07-8B00-AA2B98B1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un subprograma?</a:t>
            </a:r>
          </a:p>
          <a:p>
            <a:r>
              <a:rPr lang="es-ES" dirty="0"/>
              <a:t>¿Cuál es su finalidad?</a:t>
            </a:r>
          </a:p>
        </p:txBody>
      </p:sp>
    </p:spTree>
    <p:extLst>
      <p:ext uri="{BB962C8B-B14F-4D97-AF65-F5344CB8AC3E}">
        <p14:creationId xmlns:p14="http://schemas.microsoft.com/office/powerpoint/2010/main" val="238572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4FBB4-209F-4D32-A0F5-22135AF1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Subprogramas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E4558-3278-4EA6-A529-8246666A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También llamados </a:t>
            </a:r>
            <a:r>
              <a:rPr lang="es-CO" b="1" dirty="0"/>
              <a:t>SUBALGORITMOS</a:t>
            </a:r>
            <a:r>
              <a:rPr lang="es-CO" dirty="0"/>
              <a:t>, se usan para resolver un gran problema, mediante pequeñas soluciones. Pueden ser de dos tipos, FUNCIONES Y PROCEDIMIENTOS o SUBRUTINAS.</a:t>
            </a:r>
          </a:p>
        </p:txBody>
      </p:sp>
    </p:spTree>
    <p:extLst>
      <p:ext uri="{BB962C8B-B14F-4D97-AF65-F5344CB8AC3E}">
        <p14:creationId xmlns:p14="http://schemas.microsoft.com/office/powerpoint/2010/main" val="20973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4FBB4-209F-4D32-A0F5-22135AF1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Subprogramas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E4558-3278-4EA6-A529-8246666A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Los </a:t>
            </a:r>
            <a:r>
              <a:rPr lang="es-CO" b="1" dirty="0"/>
              <a:t>SUBPROGRAMAS</a:t>
            </a:r>
            <a:r>
              <a:rPr lang="es-CO" dirty="0"/>
              <a:t> o </a:t>
            </a:r>
            <a:r>
              <a:rPr lang="es-CO" b="1" dirty="0"/>
              <a:t>SUBALGORITMOS</a:t>
            </a:r>
            <a:r>
              <a:rPr lang="es-CO" dirty="0"/>
              <a:t> son unidades de programas o módulos que están diseñados para ejecutar alguna tarea especifica y pueden ser llamados las veces que se desee, en cualquier parte del </a:t>
            </a:r>
            <a:r>
              <a:rPr lang="es-CO" dirty="0" err="1"/>
              <a:t>codigo</a:t>
            </a:r>
            <a:r>
              <a:rPr lang="es-CO" dirty="0"/>
              <a:t> y solo se deben escribir una vez.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39431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63BBD-EB5C-45D3-8482-BA3B0C71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51EEF-3DFF-4A4D-9ADF-399B8317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A28D55A-9C12-41E3-9591-07413A96F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183255"/>
              </p:ext>
            </p:extLst>
          </p:nvPr>
        </p:nvGraphicFramePr>
        <p:xfrm>
          <a:off x="-33246" y="-129372"/>
          <a:ext cx="9210492" cy="708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Imagen de mapa de bits" r:id="rId3" imgW="6943680" imgH="4600440" progId="Paint.Picture">
                  <p:embed/>
                </p:oleObj>
              </mc:Choice>
              <mc:Fallback>
                <p:oleObj name="Imagen de mapa de bits" r:id="rId3" imgW="6943680" imgH="4600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3246" y="-129372"/>
                        <a:ext cx="9210492" cy="7086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94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1A566-76FF-47CC-8A5B-F84508AA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1B5F6-BE9F-4726-B201-6A71811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Se llaman funciones a las operaciones que toman uno o mas valores (argumentos) y produce un resultado. </a:t>
            </a:r>
          </a:p>
          <a:p>
            <a:pPr marL="0" indent="0">
              <a:buNone/>
            </a:pPr>
            <a:r>
              <a:rPr lang="es-CO" dirty="0"/>
              <a:t>Existen dos tipos de funciones:</a:t>
            </a:r>
          </a:p>
          <a:p>
            <a:r>
              <a:rPr lang="es-CO" dirty="0"/>
              <a:t>FUNCIONES INCORPORADAS (INTRINSECAS o INTERNAS)</a:t>
            </a:r>
          </a:p>
          <a:p>
            <a:r>
              <a:rPr lang="es-CO" dirty="0"/>
              <a:t>FUNCIONES DEFINIDAS POR EL USUARIO (EXTERNAS)</a:t>
            </a:r>
          </a:p>
        </p:txBody>
      </p:sp>
    </p:spTree>
    <p:extLst>
      <p:ext uri="{BB962C8B-B14F-4D97-AF65-F5344CB8AC3E}">
        <p14:creationId xmlns:p14="http://schemas.microsoft.com/office/powerpoint/2010/main" val="37125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7E8AC-0363-44A9-9E9D-3BC569A4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9A066-16D8-4EC9-9030-4415AC11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Una función no es llamada, sino que se le invoca o referencia mediante un nombre y una lista de parámetros.</a:t>
            </a: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1CF748A-42ED-4AA2-A569-F374425FC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989764"/>
              </p:ext>
            </p:extLst>
          </p:nvPr>
        </p:nvGraphicFramePr>
        <p:xfrm>
          <a:off x="0" y="3861048"/>
          <a:ext cx="914400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Imagen de mapa de bits" r:id="rId3" imgW="6543720" imgH="600120" progId="Paint.Picture">
                  <p:embed/>
                </p:oleObj>
              </mc:Choice>
              <mc:Fallback>
                <p:oleObj name="Imagen de mapa de bits" r:id="rId3" imgW="6543720" imgH="600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861048"/>
                        <a:ext cx="914400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2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D8E24-E4B6-457A-8528-3F8C1C73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D7BEF-6CA7-49D4-BA2D-DFACD6D1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4DA3754-ED47-4BCB-B9D6-93599BE13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917263"/>
              </p:ext>
            </p:extLst>
          </p:nvPr>
        </p:nvGraphicFramePr>
        <p:xfrm>
          <a:off x="-36512" y="-27384"/>
          <a:ext cx="9203961" cy="688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Imagen de mapa de bits" r:id="rId3" imgW="6981840" imgH="3591000" progId="Paint.Picture">
                  <p:embed/>
                </p:oleObj>
              </mc:Choice>
              <mc:Fallback>
                <p:oleObj name="Imagen de mapa de bits" r:id="rId3" imgW="6981840" imgH="3591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512" y="-27384"/>
                        <a:ext cx="9203961" cy="6885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18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11377</TotalTime>
  <Words>185</Words>
  <Application>Microsoft Office PowerPoint</Application>
  <PresentationFormat>Presentación en pantalla (4:3)</PresentationFormat>
  <Paragraphs>25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Tw Cen MT</vt:lpstr>
      <vt:lpstr>Circuito</vt:lpstr>
      <vt:lpstr>Imagen de mapa de bits</vt:lpstr>
      <vt:lpstr>Imagen de pincel</vt:lpstr>
      <vt:lpstr>algoritmos i</vt:lpstr>
      <vt:lpstr>Presentación de PowerPoint</vt:lpstr>
      <vt:lpstr>Antes de continuar</vt:lpstr>
      <vt:lpstr>Subprogramas</vt:lpstr>
      <vt:lpstr>Subprogramas</vt:lpstr>
      <vt:lpstr>Presentación de PowerPoint</vt:lpstr>
      <vt:lpstr>funciones</vt:lpstr>
      <vt:lpstr>FUNCIONES</vt:lpstr>
      <vt:lpstr>Presentación de PowerPoint</vt:lpstr>
      <vt:lpstr>Presentación de PowerPoint</vt:lpstr>
      <vt:lpstr>Presentación de PowerPoint</vt:lpstr>
      <vt:lpstr>Presentación de PowerPoint</vt:lpstr>
      <vt:lpstr>Procedimientos o subrutinas</vt:lpstr>
      <vt:lpstr>Presentación de PowerPoint</vt:lpstr>
      <vt:lpstr>Presentación de PowerPoint</vt:lpstr>
      <vt:lpstr>Presentación de PowerPoint</vt:lpstr>
      <vt:lpstr>Variables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 1</dc:creator>
  <cp:lastModifiedBy>VASQUEZ CARBONELL MAURICIO ANDRES ARTU</cp:lastModifiedBy>
  <cp:revision>329</cp:revision>
  <dcterms:created xsi:type="dcterms:W3CDTF">2015-01-29T16:59:44Z</dcterms:created>
  <dcterms:modified xsi:type="dcterms:W3CDTF">2022-04-13T01:45:07Z</dcterms:modified>
</cp:coreProperties>
</file>