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8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27/04/2022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algoritmos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Ing. Mauricio Vásquez Carbonell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3ADCC-3CBF-41D2-B54D-0FA830F9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1CD46-FA1F-4B94-B9A5-A4DE3736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356C87D-4794-49C1-ADBA-3546878C7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3694"/>
              </p:ext>
            </p:extLst>
          </p:nvPr>
        </p:nvGraphicFramePr>
        <p:xfrm>
          <a:off x="0" y="764704"/>
          <a:ext cx="9143999" cy="547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Imagen de mapa de bits" r:id="rId3" imgW="6534000" imgH="2162160" progId="Paint.Picture">
                  <p:embed/>
                </p:oleObj>
              </mc:Choice>
              <mc:Fallback>
                <p:oleObj name="Imagen de mapa de bits" r:id="rId3" imgW="6534000" imgH="2162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764704"/>
                        <a:ext cx="9143999" cy="5474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59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8F37F-54B3-41DC-A14B-31A6578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3B764-9A7A-4111-9B37-A4F7CC4C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D520566-0440-4E79-B44D-E2AC0A354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11946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Imagen de mapa de bits" r:id="rId3" imgW="6877080" imgH="3552840" progId="Paint.Picture">
                  <p:embed/>
                </p:oleObj>
              </mc:Choice>
              <mc:Fallback>
                <p:oleObj name="Imagen de mapa de bits" r:id="rId3" imgW="6877080" imgH="3552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15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5733-15DB-4DF9-A849-0340BE2D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7AE4D-F22C-43B2-90E5-EC86479A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096A6E0-46BD-4B5D-9319-40652229B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35956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Imagen de mapa de bits" r:id="rId3" imgW="6953400" imgH="3981600" progId="Paint.Picture">
                  <p:embed/>
                </p:oleObj>
              </mc:Choice>
              <mc:Fallback>
                <p:oleObj name="Imagen de mapa de bits" r:id="rId3" imgW="6953400" imgH="3981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9F4F-C9F1-4DB3-A105-054791B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52301-391C-4537-8151-7CF6E35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5E574D5-7558-45BD-8C3D-77B784156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67953"/>
              </p:ext>
            </p:extLst>
          </p:nvPr>
        </p:nvGraphicFramePr>
        <p:xfrm>
          <a:off x="0" y="2514600"/>
          <a:ext cx="9144000" cy="354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Imagen de mapa de bits" r:id="rId3" imgW="6753240" imgH="1828800" progId="Paint.Picture">
                  <p:embed/>
                </p:oleObj>
              </mc:Choice>
              <mc:Fallback>
                <p:oleObj name="Imagen de mapa de bits" r:id="rId3" imgW="6753240" imgH="1828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514600"/>
                        <a:ext cx="9144000" cy="3541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43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4B60-89DD-490E-BFF5-30CF0BDF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54B00-A183-42FA-9BFA-878E2485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316E156-78E0-4A62-B628-BE3274B09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448383"/>
              </p:ext>
            </p:extLst>
          </p:nvPr>
        </p:nvGraphicFramePr>
        <p:xfrm>
          <a:off x="0" y="2085974"/>
          <a:ext cx="9144000" cy="40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Imagen de mapa de bits" r:id="rId3" imgW="6838920" imgH="2685960" progId="Paint.Picture">
                  <p:embed/>
                </p:oleObj>
              </mc:Choice>
              <mc:Fallback>
                <p:oleObj name="Imagen de mapa de bits" r:id="rId3" imgW="6838920" imgH="2685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85974"/>
                        <a:ext cx="9144000" cy="4007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29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0BB6-8100-4783-B5E2-E2B53EB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recuerde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EA735-DD40-4ED2-8DD1-A7757660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Los índices de los vectores no tienen que iniciar con 1 o 0, puede ser el valor deseado mientras sea ordenado.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3887E30-B204-4476-A128-5E393BCFA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67984"/>
              </p:ext>
            </p:extLst>
          </p:nvPr>
        </p:nvGraphicFramePr>
        <p:xfrm>
          <a:off x="899592" y="3546723"/>
          <a:ext cx="4510236" cy="45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Imagen de mapa de bits" r:id="rId3" imgW="2971800" imgH="314280" progId="Paint.Picture">
                  <p:embed/>
                </p:oleObj>
              </mc:Choice>
              <mc:Fallback>
                <p:oleObj name="Imagen de mapa de bits" r:id="rId3" imgW="2971800" imgH="314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3546723"/>
                        <a:ext cx="4510236" cy="458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C479AEC-799F-4267-BED9-590A344F5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62833"/>
              </p:ext>
            </p:extLst>
          </p:nvPr>
        </p:nvGraphicFramePr>
        <p:xfrm>
          <a:off x="899592" y="4426645"/>
          <a:ext cx="4968552" cy="46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Imagen de mapa de bits" r:id="rId5" imgW="3324240" imgH="314280" progId="Paint.Picture">
                  <p:embed/>
                </p:oleObj>
              </mc:Choice>
              <mc:Fallback>
                <p:oleObj name="Imagen de mapa de bits" r:id="rId5" imgW="3324240" imgH="314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4426645"/>
                        <a:ext cx="4968552" cy="46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21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67E7-4E46-4184-BE22-0D6D795A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puede hacen con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9FC18-9193-4071-B612-E4C03A07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Asignar valor</a:t>
            </a:r>
          </a:p>
          <a:p>
            <a:r>
              <a:rPr lang="es-CO" dirty="0"/>
              <a:t>Leer/Escribir</a:t>
            </a:r>
          </a:p>
          <a:p>
            <a:r>
              <a:rPr lang="es-CO" dirty="0"/>
              <a:t>Recorrido (Acceso)</a:t>
            </a:r>
          </a:p>
          <a:p>
            <a:r>
              <a:rPr lang="es-CO" dirty="0"/>
              <a:t>Actualizar (Borrar, añadir, insertar)</a:t>
            </a:r>
          </a:p>
          <a:p>
            <a:r>
              <a:rPr lang="es-CO" dirty="0"/>
              <a:t>Ordenar</a:t>
            </a:r>
          </a:p>
          <a:p>
            <a:r>
              <a:rPr lang="es-CO" dirty="0"/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13484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B49F-C10E-446B-AF5F-FD5BA9F4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2F688-44F5-4797-A7AF-2B62B69A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33CA2B7-C5D2-4806-A461-1F1A6D1C0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75572"/>
              </p:ext>
            </p:extLst>
          </p:nvPr>
        </p:nvGraphicFramePr>
        <p:xfrm>
          <a:off x="0" y="2467087"/>
          <a:ext cx="9144000" cy="405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Imagen de mapa de bits" r:id="rId3" imgW="6705720" imgH="2495520" progId="Paint.Picture">
                  <p:embed/>
                </p:oleObj>
              </mc:Choice>
              <mc:Fallback>
                <p:oleObj name="Imagen de mapa de bits" r:id="rId3" imgW="6705720" imgH="2495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467087"/>
                        <a:ext cx="9144000" cy="405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25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D01A-4A15-4804-B84D-F78E64B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0E45F-91D0-4851-B57E-4319D3BD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B32B9AE-43A0-4A20-893C-64A57FC43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03074"/>
              </p:ext>
            </p:extLst>
          </p:nvPr>
        </p:nvGraphicFramePr>
        <p:xfrm>
          <a:off x="0" y="2081213"/>
          <a:ext cx="9143999" cy="437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Imagen de mapa de bits" r:id="rId3" imgW="6696000" imgH="2695680" progId="Paint.Picture">
                  <p:embed/>
                </p:oleObj>
              </mc:Choice>
              <mc:Fallback>
                <p:oleObj name="Imagen de mapa de bits" r:id="rId3" imgW="6696000" imgH="2695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81213"/>
                        <a:ext cx="9143999" cy="437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27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E425D-E2C4-4204-9ACF-7D116FF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E62F5-EA73-498E-BB38-5FE99408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C79C947-BF5E-4C31-B003-5DD510183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2622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Imagen de mapa de bits" r:id="rId3" imgW="6762600" imgH="4295880" progId="Paint.Picture">
                  <p:embed/>
                </p:oleObj>
              </mc:Choice>
              <mc:Fallback>
                <p:oleObj name="Imagen de mapa de bits" r:id="rId3" imgW="6762600" imgH="429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6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1D9D-1B9C-4ECF-BBAC-D456821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microprocesadores">
            <a:extLst>
              <a:ext uri="{FF2B5EF4-FFF2-40B4-BE49-F238E27FC236}">
                <a16:creationId xmlns:a16="http://schemas.microsoft.com/office/drawing/2014/main" id="{0BDACBD7-9B31-4163-B123-111293D93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8221"/>
            <a:ext cx="7429499" cy="53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442C1B-5753-4A39-8170-3574A5E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https://hipertextual.com/2014/11/intel-amd-guerra-historica-microprocesadores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20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FA789-9CC7-46B3-8FFC-911EEB4E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de varias dimensiones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AC26D-42EB-49DE-A8A2-BE69F18B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También llamados Tablas o Matrices, son grupos de datos que se representan con 2 o mas dimensiones, y 2 o mas índices. Pueden ser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Bidimensionales (2 dimensiones)</a:t>
            </a:r>
          </a:p>
          <a:p>
            <a:r>
              <a:rPr lang="es-CO" dirty="0"/>
              <a:t>Multidimensional (3 o mas dimensiones)</a:t>
            </a:r>
          </a:p>
        </p:txBody>
      </p:sp>
    </p:spTree>
    <p:extLst>
      <p:ext uri="{BB962C8B-B14F-4D97-AF65-F5344CB8AC3E}">
        <p14:creationId xmlns:p14="http://schemas.microsoft.com/office/powerpoint/2010/main" val="324977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F92F2-EB06-44DB-BB42-8C02980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bidimensionales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53544-168E-444A-B43C-F2D1EE9A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777B60A-B253-4813-A999-70B5A546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60761"/>
              </p:ext>
            </p:extLst>
          </p:nvPr>
        </p:nvGraphicFramePr>
        <p:xfrm>
          <a:off x="0" y="2095500"/>
          <a:ext cx="9144000" cy="428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Imagen de mapa de bits" r:id="rId3" imgW="4581360" imgH="2666880" progId="Paint.Picture">
                  <p:embed/>
                </p:oleObj>
              </mc:Choice>
              <mc:Fallback>
                <p:oleObj name="Imagen de mapa de bits" r:id="rId3" imgW="4581360" imgH="266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95500"/>
                        <a:ext cx="9144000" cy="4285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82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F92F2-EB06-44DB-BB42-8C02980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bidimensionales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53544-168E-444A-B43C-F2D1EE9A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También llamado Vector de Vectores, corresponde a un conjunto de elementos homogéneos, en el cual el orden es significativo. Contiene 2 índices. También se puede denominar Matriz M x N (donde M es el numero de filas y N el numero de columnas) o Tabla 2 x 2. Si mencionamos M[2,3] nos referimos a la Matriz M en la posición fila 2 columna 3.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149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395C-67A6-4427-8E11-0B033FA0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2CC51-1F04-4BFD-9F70-61FB5CB8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6384811-B076-4F4D-8FEB-8C38A3E16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83632"/>
              </p:ext>
            </p:extLst>
          </p:nvPr>
        </p:nvGraphicFramePr>
        <p:xfrm>
          <a:off x="0" y="836711"/>
          <a:ext cx="9144000" cy="495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Imagen de mapa de bits" r:id="rId3" imgW="6648480" imgH="2238480" progId="Paint.Picture">
                  <p:embed/>
                </p:oleObj>
              </mc:Choice>
              <mc:Fallback>
                <p:oleObj name="Imagen de mapa de bits" r:id="rId3" imgW="6648480" imgH="223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6711"/>
                        <a:ext cx="9144000" cy="4954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40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BAF48-6B2C-4710-83FF-3FDCBCEE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8A622-2D1F-494A-8CE4-C318852B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9A0F48D-CD98-41D5-95A5-60B7F62CB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02404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Imagen de mapa de bits" r:id="rId3" imgW="6562800" imgH="5133960" progId="Paint.Picture">
                  <p:embed/>
                </p:oleObj>
              </mc:Choice>
              <mc:Fallback>
                <p:oleObj name="Imagen de mapa de bits" r:id="rId3" imgW="6562800" imgH="5133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55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3E67-85C4-424F-96CA-B35E649A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multidimensionales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9E1CA-EEA7-4A61-B835-A8943F4B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7B4EF60-6D7D-4D73-8AB4-10D3633F3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8796"/>
              </p:ext>
            </p:extLst>
          </p:nvPr>
        </p:nvGraphicFramePr>
        <p:xfrm>
          <a:off x="0" y="2204864"/>
          <a:ext cx="9144000" cy="401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Imagen de mapa de bits" r:id="rId3" imgW="4933800" imgH="1838160" progId="Paint.Picture">
                  <p:embed/>
                </p:oleObj>
              </mc:Choice>
              <mc:Fallback>
                <p:oleObj name="Imagen de mapa de bits" r:id="rId3" imgW="4933800" imgH="1838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204864"/>
                        <a:ext cx="9144000" cy="4015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9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A5720-35F1-4A28-97B9-9B05F28E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multidimensionales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4ADD5-D7CA-49FE-9B05-928D27D5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Corresponde a un arreglo de </a:t>
            </a:r>
            <a:r>
              <a:rPr lang="es-CO" i="1" dirty="0"/>
              <a:t>n </a:t>
            </a:r>
            <a:r>
              <a:rPr lang="es-CO" dirty="0"/>
              <a:t>- dimensiones el cual contiene </a:t>
            </a:r>
            <a:r>
              <a:rPr lang="es-CO" i="1" dirty="0"/>
              <a:t>n</a:t>
            </a:r>
            <a:r>
              <a:rPr lang="es-CO" dirty="0"/>
              <a:t> índices.</a:t>
            </a:r>
          </a:p>
        </p:txBody>
      </p:sp>
    </p:spTree>
    <p:extLst>
      <p:ext uri="{BB962C8B-B14F-4D97-AF65-F5344CB8AC3E}">
        <p14:creationId xmlns:p14="http://schemas.microsoft.com/office/powerpoint/2010/main" val="154992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06DB-1D5B-461C-BB6F-37A3CF0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80791-5DC8-4FF0-A047-89AA5D54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63574C5-585E-4C12-A2C1-312ED8C8D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677615"/>
              </p:ext>
            </p:extLst>
          </p:nvPr>
        </p:nvGraphicFramePr>
        <p:xfrm>
          <a:off x="0" y="978558"/>
          <a:ext cx="9143999" cy="446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Imagen de mapa de bits" r:id="rId3" imgW="6534000" imgH="1962000" progId="Paint.Picture">
                  <p:embed/>
                </p:oleObj>
              </mc:Choice>
              <mc:Fallback>
                <p:oleObj name="Imagen de mapa de bits" r:id="rId3" imgW="6534000" imgH="196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78558"/>
                        <a:ext cx="9143999" cy="446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69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E5D41-D282-4187-835D-15746FE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vs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C3131-A1A4-42AC-90C5-B06F5019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 registro permite almacenar información de diferente tipo, como la edad en enteros, nombres en cadenas de caracteres y precio en punto flotante en una única estructura.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8459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B31A6-98B0-40D1-B108-865FD4B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E2F70-4643-42B0-BEEB-372D8D05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En la mayoría de lenguajes de programación, una estructura se puede programar igual a un registro.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D36E370-A2C6-4C73-A3D8-E15960B26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68538"/>
              </p:ext>
            </p:extLst>
          </p:nvPr>
        </p:nvGraphicFramePr>
        <p:xfrm>
          <a:off x="1403648" y="3717032"/>
          <a:ext cx="5760640" cy="207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Imagen de mapa de bits" r:id="rId3" imgW="3524400" imgH="1266840" progId="Paint.Picture">
                  <p:embed/>
                </p:oleObj>
              </mc:Choice>
              <mc:Fallback>
                <p:oleObj name="Imagen de mapa de bits" r:id="rId3" imgW="3524400" imgH="126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3717032"/>
                        <a:ext cx="5760640" cy="2074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4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C498-4369-4C41-8268-BA4FBEC5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continuar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4EC5-65F8-4D07-8B00-AA2B98B1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una estructura de datos?</a:t>
            </a:r>
          </a:p>
          <a:p>
            <a:r>
              <a:rPr lang="es-ES" dirty="0"/>
              <a:t>¿</a:t>
            </a:r>
            <a:r>
              <a:rPr lang="es-ES"/>
              <a:t>Cuáles conoce?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72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00BE6-2470-4917-B2E7-5B91DAC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AC83A-48CD-4B4F-872E-F2484EC5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D02EA5A-C988-408D-B6F3-E5BF5F181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35059"/>
              </p:ext>
            </p:extLst>
          </p:nvPr>
        </p:nvGraphicFramePr>
        <p:xfrm>
          <a:off x="0" y="1628800"/>
          <a:ext cx="9143999" cy="354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Imagen de mapa de bits" r:id="rId3" imgW="6391440" imgH="1447920" progId="Paint.Picture">
                  <p:embed/>
                </p:oleObj>
              </mc:Choice>
              <mc:Fallback>
                <p:oleObj name="Imagen de mapa de bits" r:id="rId3" imgW="6391440" imgH="1447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28800"/>
                        <a:ext cx="9143999" cy="3541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377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308DA-8251-466B-8561-CBCF0190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6D62E-7B78-4CC4-98CE-F156E0FE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Investigar: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Arreglo de estructuras</a:t>
            </a:r>
          </a:p>
          <a:p>
            <a:r>
              <a:rPr lang="es-CO" dirty="0"/>
              <a:t>Uniones</a:t>
            </a:r>
          </a:p>
          <a:p>
            <a:r>
              <a:rPr lang="es-CO" dirty="0"/>
              <a:t>Enumeraciones</a:t>
            </a:r>
          </a:p>
        </p:txBody>
      </p:sp>
    </p:spTree>
    <p:extLst>
      <p:ext uri="{BB962C8B-B14F-4D97-AF65-F5344CB8AC3E}">
        <p14:creationId xmlns:p14="http://schemas.microsoft.com/office/powerpoint/2010/main" val="93657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F849-0198-4040-B79F-5A66D34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E83C8-7A27-4FAE-9227-6F49AEB1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9814FFA-E6E0-430D-843E-427FEF429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91745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Imagen de mapa de bits" r:id="rId3" imgW="6315120" imgH="4505400" progId="Paint.Picture">
                  <p:embed/>
                </p:oleObj>
              </mc:Choice>
              <mc:Fallback>
                <p:oleObj name="Imagen de mapa de bits" r:id="rId3" imgW="6315120" imgH="4505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6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AC12-E997-45FD-A9D6-DFC4884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0367B-BC3A-4318-94F5-AB7EF6BF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CFE551B-DCDE-4FC4-97FC-3E8FD25EB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02250"/>
              </p:ext>
            </p:extLst>
          </p:nvPr>
        </p:nvGraphicFramePr>
        <p:xfrm>
          <a:off x="0" y="116632"/>
          <a:ext cx="9144000" cy="68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Imagen de mapa de bits" r:id="rId3" imgW="6448320" imgH="352440" progId="Paint.Picture">
                  <p:embed/>
                </p:oleObj>
              </mc:Choice>
              <mc:Fallback>
                <p:oleObj name="Imagen de mapa de bits" r:id="rId3" imgW="6448320" imgH="352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6632"/>
                        <a:ext cx="9144000" cy="680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41FB0DB5-4515-4D2D-BFF2-A4F84E72A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74139"/>
              </p:ext>
            </p:extLst>
          </p:nvPr>
        </p:nvGraphicFramePr>
        <p:xfrm>
          <a:off x="0" y="878159"/>
          <a:ext cx="9143999" cy="579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Imagen de mapa de bits" r:id="rId5" imgW="6200640" imgH="3933720" progId="Paint.Picture">
                  <p:embed/>
                </p:oleObj>
              </mc:Choice>
              <mc:Fallback>
                <p:oleObj name="Imagen de mapa de bits" r:id="rId5" imgW="6200640" imgH="393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878159"/>
                        <a:ext cx="9143999" cy="5791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24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A354-92D2-432F-8F71-9C56D056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0D849-25FE-495E-A6E2-5ED75B8C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9643060-CB02-4A99-A4DA-4C89E31BE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63329"/>
              </p:ext>
            </p:extLst>
          </p:nvPr>
        </p:nvGraphicFramePr>
        <p:xfrm>
          <a:off x="0" y="548680"/>
          <a:ext cx="9143999" cy="5661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Imagen de mapa de bits" r:id="rId3" imgW="6276960" imgH="3514680" progId="Paint.Picture">
                  <p:embed/>
                </p:oleObj>
              </mc:Choice>
              <mc:Fallback>
                <p:oleObj name="Imagen de mapa de bits" r:id="rId3" imgW="6276960" imgH="3514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48680"/>
                        <a:ext cx="9143999" cy="5661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805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MUCHAS GRACIAS!!!!</a:t>
            </a:r>
          </a:p>
        </p:txBody>
      </p:sp>
    </p:spTree>
    <p:extLst>
      <p:ext uri="{BB962C8B-B14F-4D97-AF65-F5344CB8AC3E}">
        <p14:creationId xmlns:p14="http://schemas.microsoft.com/office/powerpoint/2010/main" val="37811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373B-BD64-4F45-B6CD-7947FCC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3040E-CC9F-427E-BCCA-BB20F664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 una colección de datos que pueden ser caracterizada por su organización y las operaciones que se definen en ella.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585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F70F-D65C-4CF4-950B-B55E5361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55ED3-D3BA-40BE-9A46-46DB1F1C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40C7F35-D458-447E-860A-48F9B84E16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32052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Imagen de mapa de bits" r:id="rId3" imgW="6762600" imgH="3200400" progId="Paint.Picture">
                  <p:embed/>
                </p:oleObj>
              </mc:Choice>
              <mc:Fallback>
                <p:oleObj name="Imagen de mapa de bits" r:id="rId3" imgW="6762600" imgH="3200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16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26B3E-2A23-4E6F-AAE8-99E7B39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simples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3C58E-E3F5-4321-AFED-C5B6464C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Son aquellos que usamos para construir datos complejos (por ejemplo enteros y caracteres)</a:t>
            </a:r>
          </a:p>
        </p:txBody>
      </p:sp>
    </p:spTree>
    <p:extLst>
      <p:ext uri="{BB962C8B-B14F-4D97-AF65-F5344CB8AC3E}">
        <p14:creationId xmlns:p14="http://schemas.microsoft.com/office/powerpoint/2010/main" val="145348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F17E-C9AA-401A-A051-8E06491F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compuestos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36623-1BAA-4AEC-8B0F-EF9A36BA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Son aquellos que están formados por datos simples (Por ejemplo una cadena de caracteres).</a:t>
            </a:r>
          </a:p>
        </p:txBody>
      </p:sp>
    </p:spTree>
    <p:extLst>
      <p:ext uri="{BB962C8B-B14F-4D97-AF65-F5344CB8AC3E}">
        <p14:creationId xmlns:p14="http://schemas.microsoft.com/office/powerpoint/2010/main" val="291877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35D58-4DFC-4D94-A653-E8DE19C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85EA7-E8E5-4F50-8F53-DBECE66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Los datos estructurados puede ser estáticos (con memoria fija que no se puede cambiar en la ejecución del código) y dinámicos (que pueden alterar el tamaño de la memoria según lo necesiten)</a:t>
            </a:r>
          </a:p>
        </p:txBody>
      </p:sp>
    </p:spTree>
    <p:extLst>
      <p:ext uri="{BB962C8B-B14F-4D97-AF65-F5344CB8AC3E}">
        <p14:creationId xmlns:p14="http://schemas.microsoft.com/office/powerpoint/2010/main" val="7313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0D01-3337-49D4-9F98-DA085BFD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o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662-58CB-4B34-9E54-FED6D9A3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Array, Arreglo, Matriz o Vector, es un conjunto finito y ordenado de elementos homogéneos. Eso significa que tienen un orden (existe un primero, un segundo y así sucesivamente)</a:t>
            </a:r>
          </a:p>
        </p:txBody>
      </p:sp>
    </p:spTree>
    <p:extLst>
      <p:ext uri="{BB962C8B-B14F-4D97-AF65-F5344CB8AC3E}">
        <p14:creationId xmlns:p14="http://schemas.microsoft.com/office/powerpoint/2010/main" val="181439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12582</TotalTime>
  <Words>425</Words>
  <Application>Microsoft Office PowerPoint</Application>
  <PresentationFormat>Presentación en pantalla (4:3)</PresentationFormat>
  <Paragraphs>51</Paragraphs>
  <Slides>35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Tw Cen MT</vt:lpstr>
      <vt:lpstr>Circuito</vt:lpstr>
      <vt:lpstr>Imagen de mapa de bits</vt:lpstr>
      <vt:lpstr>algoritmos i</vt:lpstr>
      <vt:lpstr>Presentación de PowerPoint</vt:lpstr>
      <vt:lpstr>Antes de continuar</vt:lpstr>
      <vt:lpstr>Estructuras de datos</vt:lpstr>
      <vt:lpstr>Presentación de PowerPoint</vt:lpstr>
      <vt:lpstr>Datos simples</vt:lpstr>
      <vt:lpstr>Datos compuestos</vt:lpstr>
      <vt:lpstr>Presentación de PowerPoint</vt:lpstr>
      <vt:lpstr>Arreglos o vectores</vt:lpstr>
      <vt:lpstr>Presentación de PowerPoint</vt:lpstr>
      <vt:lpstr>Presentación de PowerPoint</vt:lpstr>
      <vt:lpstr>Presentación de PowerPoint</vt:lpstr>
      <vt:lpstr>Operaciones con vectores</vt:lpstr>
      <vt:lpstr>Operaciones con vectores</vt:lpstr>
      <vt:lpstr>recuerde</vt:lpstr>
      <vt:lpstr>Se puede hacen con vectores</vt:lpstr>
      <vt:lpstr>Ejemplo 1</vt:lpstr>
      <vt:lpstr>Ejemplo 1</vt:lpstr>
      <vt:lpstr>Presentación de PowerPoint</vt:lpstr>
      <vt:lpstr>Arreglos de varias dimensiones</vt:lpstr>
      <vt:lpstr>Arreglos bidimensionales</vt:lpstr>
      <vt:lpstr>Arreglos bidimensionales</vt:lpstr>
      <vt:lpstr>Presentación de PowerPoint</vt:lpstr>
      <vt:lpstr>Presentación de PowerPoint</vt:lpstr>
      <vt:lpstr>Arreglos multidimensionales</vt:lpstr>
      <vt:lpstr>Arreglos multidimensionales</vt:lpstr>
      <vt:lpstr>Presentación de PowerPoint</vt:lpstr>
      <vt:lpstr>Estructuras vs registros</vt:lpstr>
      <vt:lpstr>Presentación de PowerPoint</vt:lpstr>
      <vt:lpstr>Presentación de PowerPoint</vt:lpstr>
      <vt:lpstr>Actividad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 ARTU</cp:lastModifiedBy>
  <cp:revision>362</cp:revision>
  <dcterms:created xsi:type="dcterms:W3CDTF">2015-01-29T16:59:44Z</dcterms:created>
  <dcterms:modified xsi:type="dcterms:W3CDTF">2022-04-27T14:11:38Z</dcterms:modified>
</cp:coreProperties>
</file>