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5956" r:id="rId4"/>
    <p:sldMasterId id="2147485900" r:id="rId5"/>
  </p:sldMasterIdLst>
  <p:notesMasterIdLst>
    <p:notesMasterId r:id="rId9"/>
  </p:notesMasterIdLst>
  <p:handoutMasterIdLst>
    <p:handoutMasterId r:id="rId10"/>
  </p:handoutMasterIdLst>
  <p:sldIdLst>
    <p:sldId id="760" r:id="rId6"/>
    <p:sldId id="814" r:id="rId7"/>
    <p:sldId id="788" r:id="rId8"/>
  </p:sldIdLst>
  <p:sldSz cx="9144000" cy="5143500" type="screen16x9"/>
  <p:notesSz cx="6819900" cy="9918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3024">
          <p15:clr>
            <a:srgbClr val="A4A3A4"/>
          </p15:clr>
        </p15:guide>
        <p15:guide id="3" orient="horz" pos="872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557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00A19A"/>
    <a:srgbClr val="A51E37"/>
    <a:srgbClr val="FFFFFF"/>
    <a:srgbClr val="FF33D3"/>
    <a:srgbClr val="808080"/>
    <a:srgbClr val="000000"/>
    <a:srgbClr val="B2B2B2"/>
    <a:srgbClr val="5F5F5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77542" autoAdjust="0"/>
  </p:normalViewPr>
  <p:slideViewPr>
    <p:cSldViewPr snapToGrid="0" showGuides="1">
      <p:cViewPr varScale="1">
        <p:scale>
          <a:sx n="130" d="100"/>
          <a:sy n="130" d="100"/>
        </p:scale>
        <p:origin x="1350" y="108"/>
      </p:cViewPr>
      <p:guideLst>
        <p:guide orient="horz" pos="3024"/>
        <p:guide orient="horz" pos="872"/>
        <p:guide pos="181"/>
        <p:guide pos="5579"/>
        <p:guide pos="793"/>
        <p:guide orient="horz" pos="10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810" y="84"/>
      </p:cViewPr>
      <p:guideLst>
        <p:guide orient="horz" pos="313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2CD0DB0-75B6-4D50-89F1-852A2609BA71}" type="datetimeFigureOut">
              <a:rPr lang="de-DE"/>
              <a:pPr>
                <a:defRPr/>
              </a:pPr>
              <a:t>30.09.2024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2388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E74825-AD28-4D6E-B432-FFF58DD9AB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3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975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33FC16-F4F4-4425-A8C7-F008EC8E6FD6}" type="datetimeFigureOut">
              <a:rPr lang="de-DE"/>
              <a:pPr>
                <a:defRPr/>
              </a:pPr>
              <a:t>30.09.2024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590550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2" tIns="45661" rIns="91322" bIns="45661" rtlCol="0" anchor="ctr"/>
          <a:lstStyle/>
          <a:p>
            <a:pPr lvl="0"/>
            <a:endParaRPr lang="de-DE" noProof="0"/>
          </a:p>
        </p:txBody>
      </p:sp>
      <p:sp>
        <p:nvSpPr>
          <p:cNvPr id="3379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960961" y="4710113"/>
            <a:ext cx="52403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975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9140E2-867F-4126-A771-689B69200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600"/>
      </a:lnSpc>
      <a:spcBef>
        <a:spcPts val="8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53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About information content of FI-MS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4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Processing time for you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5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68289" y="3420000"/>
            <a:ext cx="8519750" cy="672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00" b="0">
                <a:solidFill>
                  <a:srgbClr val="000000"/>
                </a:solidFill>
                <a:latin typeface="+mj-lt"/>
              </a:defRPr>
            </a:lvl1pPr>
            <a:lvl2pPr marL="360363" indent="0">
              <a:buNone/>
              <a:defRPr sz="2800">
                <a:latin typeface="+mj-lt"/>
              </a:defRPr>
            </a:lvl2pPr>
            <a:lvl3pPr marL="720725" indent="0">
              <a:buNone/>
              <a:defRPr sz="2800">
                <a:latin typeface="+mj-lt"/>
              </a:defRPr>
            </a:lvl3pPr>
            <a:lvl4pPr marL="1074737" indent="0">
              <a:buNone/>
              <a:defRPr sz="2800">
                <a:latin typeface="+mj-lt"/>
              </a:defRPr>
            </a:lvl4pPr>
            <a:lvl5pPr marL="1439862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5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1260000" y="828000"/>
            <a:ext cx="7596000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5000"/>
              </a:lnSpc>
              <a:buNone/>
              <a:defRPr sz="2000" b="1">
                <a:latin typeface="+mn-lt"/>
              </a:defRPr>
            </a:lvl1pPr>
          </a:lstStyle>
          <a:p>
            <a:pPr lvl="0"/>
            <a:r>
              <a:rPr lang="de-DE" dirty="0"/>
              <a:t>Headline durch Klicken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800" baseline="0">
                <a:latin typeface="+mn-lt"/>
              </a:defRPr>
            </a:lvl1pPr>
            <a:lvl2pPr marL="360363" indent="-182563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600"/>
            </a:lvl2pPr>
            <a:lvl3pPr marL="538163" indent="-1778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lvl3pPr>
            <a:lvl4pPr marL="715963" indent="-1778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4pPr>
            <a:lvl5pPr marL="898525" indent="-179388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" y="257965"/>
            <a:ext cx="1856429" cy="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F65CA4F-6CAE-8AF3-D7AA-A2DD86FD49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1" y="225530"/>
            <a:ext cx="1586888" cy="52586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8100">
              <a:schemeClr val="accent1">
                <a:satMod val="175000"/>
                <a:alpha val="5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63166"/>
            <a:ext cx="9144000" cy="102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950" y="590964"/>
            <a:ext cx="9145987" cy="0"/>
          </a:xfrm>
          <a:prstGeom prst="line">
            <a:avLst/>
          </a:prstGeom>
          <a:noFill/>
          <a:ln w="9525">
            <a:solidFill>
              <a:schemeClr val="accent2">
                <a:alpha val="89803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58284"/>
            <a:ext cx="1153186" cy="2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7938" y="4856560"/>
            <a:ext cx="9144000" cy="0"/>
          </a:xfrm>
          <a:prstGeom prst="line">
            <a:avLst/>
          </a:prstGeom>
          <a:noFill/>
          <a:ln w="9525">
            <a:solidFill>
              <a:srgbClr val="CB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 bwMode="auto">
          <a:xfrm>
            <a:off x="8015294" y="4937361"/>
            <a:ext cx="8413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700" dirty="0">
                <a:solidFill>
                  <a:srgbClr val="000000"/>
                </a:solidFill>
              </a:rPr>
              <a:t> |  </a:t>
            </a:r>
            <a:fld id="{C1E581F2-1995-439C-B81E-3800D8B6B2B1}" type="slidenum">
              <a:rPr lang="de-DE" altLang="de-DE" sz="7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de-DE" altLang="de-DE" sz="700" dirty="0">
              <a:solidFill>
                <a:srgbClr val="000000"/>
              </a:solidFill>
            </a:endParaRP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C93EC93-586A-0611-0698-5734F4AA494B}"/>
              </a:ext>
            </a:extLst>
          </p:cNvPr>
          <p:cNvPicPr/>
          <p:nvPr userDrawn="1"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15" y="113334"/>
            <a:ext cx="1028368" cy="34077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glow rad="38100">
              <a:schemeClr val="accent1">
                <a:satMod val="175000"/>
                <a:alpha val="5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87999" y="3420000"/>
            <a:ext cx="8568664" cy="672042"/>
          </a:xfrm>
        </p:spPr>
        <p:txBody>
          <a:bodyPr/>
          <a:lstStyle/>
          <a:p>
            <a:r>
              <a:rPr lang="en-GB" dirty="0"/>
              <a:t>Integrated pipeline of feature finding, molecular networking and annotation</a:t>
            </a:r>
          </a:p>
        </p:txBody>
      </p:sp>
      <p:sp>
        <p:nvSpPr>
          <p:cNvPr id="3" name="Rechteck 2"/>
          <p:cNvSpPr/>
          <p:nvPr/>
        </p:nvSpPr>
        <p:spPr>
          <a:xfrm>
            <a:off x="288480" y="1260000"/>
            <a:ext cx="8568183" cy="176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8000" y="3024000"/>
            <a:ext cx="8568663" cy="126000"/>
          </a:xfrm>
          <a:prstGeom prst="rect">
            <a:avLst/>
          </a:prstGeom>
          <a:solidFill>
            <a:srgbClr val="A51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058802" y="1436664"/>
            <a:ext cx="1448575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Josua Carl</a:t>
            </a:r>
          </a:p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Sc. </a:t>
            </a:r>
            <a:r>
              <a:rPr lang="en-GB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endParaRPr lang="de-DE" altLang="de-DE" sz="1000" b="1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in a red shirt&#10;&#10;Description automatically generated">
            <a:extLst>
              <a:ext uri="{FF2B5EF4-FFF2-40B4-BE49-F238E27FC236}">
                <a16:creationId xmlns:a16="http://schemas.microsoft.com/office/drawing/2014/main" id="{6AB13B38-A101-73D9-0101-CED53726B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9" y="1454925"/>
            <a:ext cx="1103333" cy="13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32EDE-9582-E45A-E80E-3175B9D686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Starting question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06AD7-5AE5-B450-23DE-FB14A8D14E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553998"/>
          </a:xfrm>
        </p:spPr>
        <p:txBody>
          <a:bodyPr/>
          <a:lstStyle/>
          <a:p>
            <a:pPr algn="l"/>
            <a:r>
              <a:rPr lang="en-GB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the composition of microbial communities be inferred through the analysis of flow-injection mass spectrometry runs?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5752F0-107E-6B0F-5378-A0C317861552}"/>
              </a:ext>
            </a:extLst>
          </p:cNvPr>
          <p:cNvGrpSpPr/>
          <p:nvPr/>
        </p:nvGrpSpPr>
        <p:grpSpPr>
          <a:xfrm>
            <a:off x="2564737" y="2744835"/>
            <a:ext cx="4457855" cy="1110953"/>
            <a:chOff x="4754880" y="1846631"/>
            <a:chExt cx="3186663" cy="79415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E98034-3C7B-EF9B-AF2C-FF742FEB0B56}"/>
                </a:ext>
              </a:extLst>
            </p:cNvPr>
            <p:cNvGrpSpPr/>
            <p:nvPr/>
          </p:nvGrpSpPr>
          <p:grpSpPr>
            <a:xfrm>
              <a:off x="4754880" y="1898751"/>
              <a:ext cx="3186663" cy="742036"/>
              <a:chOff x="4572000" y="1898751"/>
              <a:chExt cx="3369543" cy="802672"/>
            </a:xfrm>
          </p:grpSpPr>
          <p:pic>
            <p:nvPicPr>
              <p:cNvPr id="4" name="Graphic 3" descr="Germ outline">
                <a:extLst>
                  <a:ext uri="{FF2B5EF4-FFF2-40B4-BE49-F238E27FC236}">
                    <a16:creationId xmlns:a16="http://schemas.microsoft.com/office/drawing/2014/main" id="{C4826B40-8942-FAB9-CAE7-0F352F95C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57756" y="2059314"/>
                <a:ext cx="583787" cy="583787"/>
              </a:xfrm>
              <a:prstGeom prst="rect">
                <a:avLst/>
              </a:prstGeom>
            </p:spPr>
          </p:pic>
          <p:pic>
            <p:nvPicPr>
              <p:cNvPr id="5" name="Graphic 4" descr="Cauldron with solid fill">
                <a:extLst>
                  <a:ext uri="{FF2B5EF4-FFF2-40B4-BE49-F238E27FC236}">
                    <a16:creationId xmlns:a16="http://schemas.microsoft.com/office/drawing/2014/main" id="{012D4DE1-29DA-19A9-5276-7A8C485AE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72000" y="2238451"/>
                <a:ext cx="462972" cy="462972"/>
              </a:xfrm>
              <a:prstGeom prst="rect">
                <a:avLst/>
              </a:prstGeom>
            </p:spPr>
          </p:pic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BB1D28BA-7A60-2E0C-0BD7-24AC1B9CD7FF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16200000" flipH="1">
                <a:off x="5208721" y="1833215"/>
                <a:ext cx="333301" cy="1143772"/>
              </a:xfrm>
              <a:prstGeom prst="curvedConnector4">
                <a:avLst>
                  <a:gd name="adj1" fmla="val -68587"/>
                  <a:gd name="adj2" fmla="val 6011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7" name="Picture 6" descr="A grey object with a black background&#10;&#10;Description automatically generated">
                <a:extLst>
                  <a:ext uri="{FF2B5EF4-FFF2-40B4-BE49-F238E27FC236}">
                    <a16:creationId xmlns:a16="http://schemas.microsoft.com/office/drawing/2014/main" id="{FF3561CB-E00E-BC83-4D74-8C98855B9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981" y="1898751"/>
                <a:ext cx="776319" cy="792156"/>
              </a:xfrm>
              <a:prstGeom prst="rect">
                <a:avLst/>
              </a:prstGeom>
            </p:spPr>
          </p:pic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F785DBA6-7561-1522-692C-246B4995EC0C}"/>
                  </a:ext>
                </a:extLst>
              </p:cNvPr>
              <p:cNvSpPr/>
              <p:nvPr/>
            </p:nvSpPr>
            <p:spPr>
              <a:xfrm>
                <a:off x="6626872" y="2297857"/>
                <a:ext cx="679924" cy="1381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pic>
          <p:nvPicPr>
            <p:cNvPr id="21" name="Graphic 20" descr="Badge Question Mark with solid fill">
              <a:extLst>
                <a:ext uri="{FF2B5EF4-FFF2-40B4-BE49-F238E27FC236}">
                  <a16:creationId xmlns:a16="http://schemas.microsoft.com/office/drawing/2014/main" id="{669FEBBA-5F2A-54DA-F0A0-E23974A73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15223" y="1846631"/>
              <a:ext cx="418277" cy="418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85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square with a white border&#10;&#10;Description automatically generated">
            <a:extLst>
              <a:ext uri="{FF2B5EF4-FFF2-40B4-BE49-F238E27FC236}">
                <a16:creationId xmlns:a16="http://schemas.microsoft.com/office/drawing/2014/main" id="{AB5442DF-D2BD-710F-03AB-590F1474E7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3"/>
          <a:stretch/>
        </p:blipFill>
        <p:spPr>
          <a:xfrm>
            <a:off x="0" y="588667"/>
            <a:ext cx="9144000" cy="4067480"/>
          </a:xfrm>
        </p:spPr>
      </p:pic>
      <p:pic>
        <p:nvPicPr>
          <p:cNvPr id="2" name="Content Placeholder 4" descr="Artificial Intelligence with solid fill">
            <a:extLst>
              <a:ext uri="{FF2B5EF4-FFF2-40B4-BE49-F238E27FC236}">
                <a16:creationId xmlns:a16="http://schemas.microsoft.com/office/drawing/2014/main" id="{CC3A28AC-EEEC-A007-3E62-FE91F3EE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951" y="2014378"/>
            <a:ext cx="1648143" cy="1648143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CBA9BCFF-D7E4-7EDB-E6FD-E0D25F324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3382" y="1099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267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_April 2021.pptx" id="{75B670DA-CE19-4ED1-9B8D-CAD77A729605}" vid="{E2CCD61C-40DD-4C78-874B-1A49959F9F49}"/>
    </a:ext>
  </a:extLst>
</a:theme>
</file>

<file path=ppt/theme/theme2.xml><?xml version="1.0" encoding="utf-8"?>
<a:theme xmlns:a="http://schemas.openxmlformats.org/drawingml/2006/main" name="Innen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_April 2021.pptx" id="{75B670DA-CE19-4ED1-9B8D-CAD77A729605}" vid="{7B7CC7F7-8468-47FC-B069-45D8151ED331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1EAA22CC9A743BB0C90EB6521FC32" ma:contentTypeVersion="13" ma:contentTypeDescription="Create a new document." ma:contentTypeScope="" ma:versionID="c9a2a5abee115afe856fae92ba73fad9">
  <xsd:schema xmlns:xsd="http://www.w3.org/2001/XMLSchema" xmlns:xs="http://www.w3.org/2001/XMLSchema" xmlns:p="http://schemas.microsoft.com/office/2006/metadata/properties" xmlns:ns3="04f1b0db-91cb-409e-aacc-5e4c6e21ddf1" xmlns:ns4="cbd05d62-5713-4059-9cdc-f0d368856403" targetNamespace="http://schemas.microsoft.com/office/2006/metadata/properties" ma:root="true" ma:fieldsID="2208aeaa14fddd165c7c12f5d0227668" ns3:_="" ns4:_="">
    <xsd:import namespace="04f1b0db-91cb-409e-aacc-5e4c6e21ddf1"/>
    <xsd:import namespace="cbd05d62-5713-4059-9cdc-f0d3688564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1b0db-91cb-409e-aacc-5e4c6e21d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05d62-5713-4059-9cdc-f0d36885640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f1b0db-91cb-409e-aacc-5e4c6e21ddf1" xsi:nil="true"/>
  </documentManagement>
</p:properties>
</file>

<file path=customXml/itemProps1.xml><?xml version="1.0" encoding="utf-8"?>
<ds:datastoreItem xmlns:ds="http://schemas.openxmlformats.org/officeDocument/2006/customXml" ds:itemID="{8386895C-D1CC-4C02-9F61-619E825E6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4BBF2D-0E99-4CD5-98F3-C1116BA5B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f1b0db-91cb-409e-aacc-5e4c6e21ddf1"/>
    <ds:schemaRef ds:uri="cbd05d62-5713-4059-9cdc-f0d3688564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5E7CBF-D8EF-4813-9342-4ACBB4793427}">
  <ds:schemaRefs>
    <ds:schemaRef ds:uri="http://schemas.openxmlformats.org/package/2006/metadata/core-properties"/>
    <ds:schemaRef ds:uri="cbd05d62-5713-4059-9cdc-f0d368856403"/>
    <ds:schemaRef ds:uri="http://www.w3.org/XML/1998/namespace"/>
    <ds:schemaRef ds:uri="04f1b0db-91cb-409e-aacc-5e4c6e21ddf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16-9__PPT_Vorlage_UT_April_2021</Template>
  <TotalTime>0</TotalTime>
  <Words>49</Words>
  <Application>Microsoft Office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Arial</vt:lpstr>
      <vt:lpstr>Calibri</vt:lpstr>
      <vt:lpstr>Titelseite - Master</vt:lpstr>
      <vt:lpstr>Innenseite -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Josua Carl</dc:creator>
  <cp:lastModifiedBy>Josua Carl</cp:lastModifiedBy>
  <cp:revision>166</cp:revision>
  <cp:lastPrinted>2018-07-25T08:04:44Z</cp:lastPrinted>
  <dcterms:created xsi:type="dcterms:W3CDTF">2024-03-24T11:08:37Z</dcterms:created>
  <dcterms:modified xsi:type="dcterms:W3CDTF">2024-09-30T10:53:22Z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0x010100F6C1EAA22CC9A743BB0C90EB6521FC32</vt:lpwstr>
  </property>
</Properties>
</file>