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Rm01TvbFk2ESmqVbAOHk6z2pJ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0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9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3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3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3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3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4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4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4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4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4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4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4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A8A8A"/>
              </a:buClr>
              <a:buSzPts val="2250"/>
              <a:buNone/>
              <a:defRPr sz="1800" cap="none">
                <a:solidFill>
                  <a:srgbClr val="8A8A8A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250"/>
              <a:buNone/>
              <a:defRPr sz="18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25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4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A8A8A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Twentieth Century"/>
              <a:buNone/>
            </a:pPr>
            <a:r>
              <a:rPr lang="es-ES">
                <a:solidFill>
                  <a:srgbClr val="FF0000"/>
                </a:solidFill>
              </a:rPr>
              <a:t>GESINV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s-ES">
                <a:solidFill>
                  <a:schemeClr val="dk1"/>
                </a:solidFill>
              </a:rPr>
              <a:t>ADSI 2142861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s-ES">
                <a:solidFill>
                  <a:schemeClr val="dk1"/>
                </a:solidFill>
              </a:rPr>
              <a:t>JOSE BARRIOS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>
                <a:solidFill>
                  <a:schemeClr val="dk1"/>
                </a:solidFill>
              </a:rPr>
              <a:t>INTRODUCCIÓN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0" i="0"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inventarios son parte vital de un negocio, puede ser una industria, un supermercado, una tienda departamental o cualquier tipo de empresa, no importa la naturaleza de sus operaciones, todos ellos llevarán un inventario de sus productos, para poder satisfacer las demandas de sus clientes.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>
                <a:solidFill>
                  <a:schemeClr val="dk1"/>
                </a:solidFill>
              </a:rPr>
              <a:t>OBJETIVO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s-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objetivo es implementar un sistema de gestión de inventarios mediante el análisis del comportamiento del inventario y los costos involucrados, que permita el control de los productos almacenados y ofrezca una solución integral.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>
                <a:solidFill>
                  <a:schemeClr val="dk1"/>
                </a:solidFill>
              </a:rPr>
              <a:t>ARQUITECTURA MVC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141413" y="2249487"/>
            <a:ext cx="3984380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b="0" i="0" lang="es-E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Vista Controlador (MVC) es un estilo de arquitectura de software que separa los datos de una aplicación, la interfaz de usuario, y la lógica de  en tres componentes distintos.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El patrón modelo-vista-controlador: Arquitectura y frameworks explicados" id="254" name="Google Shape;254;p4"/>
          <p:cNvPicPr preferRelativeResize="0"/>
          <p:nvPr/>
        </p:nvPicPr>
        <p:blipFill rotWithShape="1">
          <a:blip r:embed="rId3">
            <a:alphaModFix/>
          </a:blip>
          <a:srcRect b="0" l="-243" r="0" t="14229"/>
          <a:stretch/>
        </p:blipFill>
        <p:spPr>
          <a:xfrm>
            <a:off x="5254580" y="1159100"/>
            <a:ext cx="6191139" cy="4488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40" y="408904"/>
            <a:ext cx="4299397" cy="6449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7862" y="734096"/>
            <a:ext cx="5845098" cy="612390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"/>
          <p:cNvSpPr txBox="1"/>
          <p:nvPr/>
        </p:nvSpPr>
        <p:spPr>
          <a:xfrm>
            <a:off x="824248" y="0"/>
            <a:ext cx="27174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CLASES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7302321" y="231820"/>
            <a:ext cx="3090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PAQUETES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172411"/>
            <a:ext cx="4045979" cy="2788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534" y="736483"/>
            <a:ext cx="5047619" cy="548571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6"/>
          <p:cNvSpPr txBox="1"/>
          <p:nvPr/>
        </p:nvSpPr>
        <p:spPr>
          <a:xfrm>
            <a:off x="7276564" y="669918"/>
            <a:ext cx="1906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 DE DATOS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" name="Google Shape;270;p6"/>
          <p:cNvSpPr txBox="1"/>
          <p:nvPr/>
        </p:nvSpPr>
        <p:spPr>
          <a:xfrm>
            <a:off x="1893193" y="90152"/>
            <a:ext cx="30222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DESPLIEGUE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>
                <a:solidFill>
                  <a:schemeClr val="dk1"/>
                </a:solidFill>
              </a:rPr>
              <a:t>FUNCIONES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∙"/>
            </a:pP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Eliminación de productos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∙"/>
            </a:pP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Agregar productos nuevos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∙"/>
            </a:pP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Actualizar productos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∙"/>
            </a:pP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localización de los productos en el almacén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∙"/>
            </a:pP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Listar la cantidad de los productos en el inventario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∙"/>
            </a:pP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Buscador de productos en el inventario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s-ES">
                <a:solidFill>
                  <a:schemeClr val="dk1"/>
                </a:solidFill>
              </a:rPr>
              <a:t>CONCLUSIÓN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2" name="Google Shape;282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 </a:t>
            </a: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implementó</a:t>
            </a: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sistema de inventarios que permite organizar y distribuir los productos que se encuentran en él, además de registrar nuevos productos durante el día.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s-E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 sistema de información al implementarse es un software independiente, ya que no tendrá relación con otros sistemas.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B4B4B4"/>
      </a:dk1>
      <a:lt1>
        <a:srgbClr val="212121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2022-01-31T12:57:37Z</dcterms:created>
  <dc:creator>yordan barrios</dc:creator>
</cp:coreProperties>
</file>