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53"/>
    <a:srgbClr val="FF3F3F"/>
    <a:srgbClr val="FF3737"/>
    <a:srgbClr val="FFC000"/>
    <a:srgbClr val="FFFF61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6C82C-76D8-84BE-FE14-4E7675A95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4B73DF-6553-9B0C-652B-11B313036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53DB7B-E138-6A89-4CF1-EB482B96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2573C-255B-E68D-8272-02F0DA22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00C846-C5AE-520F-EAA6-E0F5DDD3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553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EAE21-4266-336D-A698-6FCFDCB8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A8644E-0813-6698-D019-7349F7EC7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EBAC29-9B38-E085-014D-5AAC4B52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218EA-BB20-D659-71C6-53335583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D8BBE5-E1AB-B18B-81F5-E059AD06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366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798DE5-1131-BEF0-F36F-DF05859C2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939AD2-8405-EAB7-3E4C-C23AF8EC2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1FFDB3-12FC-FB14-BA08-9EA28F97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6D300A-5B1B-3F3E-960F-0D34C873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37FC3B-9DE7-B8D7-0B37-FE893C38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68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AEBD0-1B20-A966-AF47-E2419D29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8A05DA-4676-888C-5EFC-58B10E0B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BE90CC-A3B5-4A25-A321-31DA07F6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072070-CCBD-C201-BB66-4F570370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B61840-1B24-55BA-AA5D-490DD8C7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078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D58D2-2A7A-E1CF-518A-EC80C026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8B4877-9B6A-FCB4-A7EF-A8A01864B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FE8262-E2A9-2416-83EE-61CE04DF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40B785-7107-9698-03B2-6C5ADAAB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E2C39B-EDC5-5147-CE9C-63DC85CF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074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7AA8-D4A5-EB66-7603-1D3CD49F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EEF5C0-BACE-4FEE-2C2C-CE27EE45E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A68496-21E4-C7D8-B226-F4AF46677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4335DB-0F40-B4DA-39B3-5DF49217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3043C3-23AC-C596-457E-37950AA6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F6CE8B-1F3E-8504-7451-6A61BC7C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67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8EEF3-F077-77EE-EFF1-2F589D1F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1B8B53-6C2E-504D-07C0-CE59E9CFB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F30BB1-A1E7-05BB-E562-B0C98BE5F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78C148-CB27-9B04-92F8-D0F18A29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D15998-3BD3-5E39-CBFF-6971FE4C9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FA3E1E-40BB-D153-D9AC-02494159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C257F9-A751-4038-CD58-ED87995F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90A705-B238-0D99-F51E-78DD1B88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20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D04A4-AB10-F32B-8595-924B5DCF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D0451E-AE61-9178-A9E5-E3BC0A69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4DCD38-A76A-77B8-940B-1FD77793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7A8200-6859-AEB3-C7D5-B128C350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449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2AB4DE-8D5E-782B-FF31-01A3B2C1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416CF0-6130-AD8C-92A8-37FE9F67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B1E3B1-13D3-F865-FBDA-66AAC839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503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BBC2C-AB15-27FF-A75E-89097AAA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FF50B-F28C-ABE2-E2D9-9DE6EBC8E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5A4113-A0CB-42F3-89AD-CBF5F84CD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0B7AC0-9F39-C074-2797-94585EF9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1D815A-951A-FDC6-BBDF-8107AD3D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DFE3A3-19AA-7910-76C0-FBB0CDB4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526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FDEF2-EBE0-CFFD-1413-D58002BA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2D4B0B-60EE-F640-355C-AE4211D38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56BF94-D353-6533-8A39-E86F6E27E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583845-3D43-F29A-DA41-F933E800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90A548-11B5-D7DE-000C-48DEF97B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DD355A-57BE-1148-E959-891279EB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31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790CBB-B63A-E7E9-FFC9-3E9F600B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431158-2881-CACA-7535-B5BB81FA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87776E-9E52-F26C-F94F-F500BF1E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F79E0E-7197-480F-AAFC-662017B50F05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B042A-7FAA-8F3B-BD19-565FAB4E0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751672-5D6D-78DD-4893-8E605D701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72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A7EB147-95A7-0CFE-0BF1-CF86D9631487}"/>
              </a:ext>
            </a:extLst>
          </p:cNvPr>
          <p:cNvSpPr/>
          <p:nvPr/>
        </p:nvSpPr>
        <p:spPr>
          <a:xfrm>
            <a:off x="3756085" y="2236764"/>
            <a:ext cx="3376235" cy="2124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DevBoard</a:t>
            </a:r>
            <a:r>
              <a:rPr lang="es-MX" dirty="0"/>
              <a:t> </a:t>
            </a:r>
          </a:p>
          <a:p>
            <a:pPr algn="ctr"/>
            <a:r>
              <a:rPr lang="es-MX" dirty="0" err="1"/>
              <a:t>Launchpad</a:t>
            </a:r>
            <a:r>
              <a:rPr lang="es-MX" dirty="0"/>
              <a:t> MSP430F5529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06D4AD-A76C-1769-7C71-FB1EDF80D324}"/>
              </a:ext>
            </a:extLst>
          </p:cNvPr>
          <p:cNvSpPr/>
          <p:nvPr/>
        </p:nvSpPr>
        <p:spPr>
          <a:xfrm>
            <a:off x="225076" y="379829"/>
            <a:ext cx="1800665" cy="8159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Computational</a:t>
            </a:r>
            <a:r>
              <a:rPr lang="es-MX" dirty="0"/>
              <a:t> </a:t>
            </a:r>
            <a:r>
              <a:rPr lang="en-US" dirty="0"/>
              <a:t>Interface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4BD2855-1D40-5B1B-C2AC-D58421C074D3}"/>
              </a:ext>
            </a:extLst>
          </p:cNvPr>
          <p:cNvSpPr/>
          <p:nvPr/>
        </p:nvSpPr>
        <p:spPr>
          <a:xfrm>
            <a:off x="407956" y="1645924"/>
            <a:ext cx="1434904" cy="8159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Female</a:t>
            </a:r>
            <a:r>
              <a:rPr lang="es-MX" dirty="0"/>
              <a:t> USB </a:t>
            </a:r>
            <a:r>
              <a:rPr lang="es-MX" dirty="0" err="1"/>
              <a:t>Connector</a:t>
            </a:r>
            <a:endParaRPr lang="es-MX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53603BE-FCD8-4E33-0F0E-29B21E836605}"/>
              </a:ext>
            </a:extLst>
          </p:cNvPr>
          <p:cNvSpPr/>
          <p:nvPr/>
        </p:nvSpPr>
        <p:spPr>
          <a:xfrm>
            <a:off x="422025" y="2883879"/>
            <a:ext cx="1434904" cy="8159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ESD </a:t>
            </a:r>
            <a:r>
              <a:rPr lang="es-MX" dirty="0" err="1"/>
              <a:t>Protection</a:t>
            </a:r>
            <a:endParaRPr lang="es-MX" dirty="0"/>
          </a:p>
          <a:p>
            <a:pPr algn="ctr"/>
            <a:r>
              <a:rPr lang="es-MX" dirty="0"/>
              <a:t>TPD2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9AF655B-06F3-454D-61F6-DCB4174D3C39}"/>
              </a:ext>
            </a:extLst>
          </p:cNvPr>
          <p:cNvSpPr/>
          <p:nvPr/>
        </p:nvSpPr>
        <p:spPr>
          <a:xfrm>
            <a:off x="9012703" y="5031549"/>
            <a:ext cx="1434904" cy="8159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Analog</a:t>
            </a:r>
            <a:r>
              <a:rPr lang="es-MX" dirty="0"/>
              <a:t> </a:t>
            </a:r>
            <a:r>
              <a:rPr lang="es-MX" dirty="0" err="1"/>
              <a:t>Mux</a:t>
            </a:r>
            <a:r>
              <a:rPr lang="es-MX" dirty="0"/>
              <a:t>/</a:t>
            </a:r>
            <a:r>
              <a:rPr lang="es-MX" dirty="0" err="1"/>
              <a:t>Demux</a:t>
            </a:r>
            <a:r>
              <a:rPr lang="es-MX" dirty="0"/>
              <a:t> (74HC4051)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3F1C55D-97A9-A3C9-C49E-2AFCC44441FC}"/>
              </a:ext>
            </a:extLst>
          </p:cNvPr>
          <p:cNvSpPr/>
          <p:nvPr/>
        </p:nvSpPr>
        <p:spPr>
          <a:xfrm>
            <a:off x="9012703" y="3298875"/>
            <a:ext cx="1434904" cy="8159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Handmade</a:t>
            </a:r>
            <a:r>
              <a:rPr lang="es-MX" dirty="0"/>
              <a:t> </a:t>
            </a:r>
            <a:r>
              <a:rPr lang="es-MX" dirty="0" err="1"/>
              <a:t>Pressure</a:t>
            </a:r>
            <a:r>
              <a:rPr lang="es-MX" dirty="0"/>
              <a:t> Sensor Array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7F31A6F-ABF2-CB3E-F486-71E7A09FFF27}"/>
              </a:ext>
            </a:extLst>
          </p:cNvPr>
          <p:cNvSpPr/>
          <p:nvPr/>
        </p:nvSpPr>
        <p:spPr>
          <a:xfrm>
            <a:off x="422025" y="4121834"/>
            <a:ext cx="1434904" cy="8159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USB UART</a:t>
            </a:r>
          </a:p>
          <a:p>
            <a:pPr algn="ctr"/>
            <a:r>
              <a:rPr lang="es-MX" dirty="0"/>
              <a:t>FT232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DDA116-4834-9988-B8F2-436611435360}"/>
              </a:ext>
            </a:extLst>
          </p:cNvPr>
          <p:cNvSpPr/>
          <p:nvPr/>
        </p:nvSpPr>
        <p:spPr>
          <a:xfrm>
            <a:off x="8736037" y="1584961"/>
            <a:ext cx="1988235" cy="8159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Shift-</a:t>
            </a:r>
            <a:r>
              <a:rPr lang="es-MX" dirty="0" err="1"/>
              <a:t>register</a:t>
            </a:r>
            <a:r>
              <a:rPr lang="es-MX" dirty="0"/>
              <a:t> array </a:t>
            </a:r>
          </a:p>
          <a:p>
            <a:pPr algn="ctr"/>
            <a:r>
              <a:rPr lang="es-MX" dirty="0"/>
              <a:t>(74HC595)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6BDE10C-C76F-AF95-D741-0BF2C684C2D4}"/>
              </a:ext>
            </a:extLst>
          </p:cNvPr>
          <p:cNvSpPr/>
          <p:nvPr/>
        </p:nvSpPr>
        <p:spPr>
          <a:xfrm>
            <a:off x="3761550" y="882754"/>
            <a:ext cx="1434904" cy="815927"/>
          </a:xfrm>
          <a:prstGeom prst="rect">
            <a:avLst/>
          </a:prstGeom>
          <a:solidFill>
            <a:srgbClr val="FF535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REG1117- 3.3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75B37AB-6409-CC82-9C6E-0A1AAF97B0CC}"/>
              </a:ext>
            </a:extLst>
          </p:cNvPr>
          <p:cNvCxnSpPr/>
          <p:nvPr/>
        </p:nvCxnSpPr>
        <p:spPr>
          <a:xfrm>
            <a:off x="1405883" y="1195757"/>
            <a:ext cx="0" cy="450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74FC8E2-12A1-94E8-1E70-CBF0FF56753F}"/>
              </a:ext>
            </a:extLst>
          </p:cNvPr>
          <p:cNvCxnSpPr/>
          <p:nvPr/>
        </p:nvCxnSpPr>
        <p:spPr>
          <a:xfrm flipV="1">
            <a:off x="885183" y="1195757"/>
            <a:ext cx="0" cy="450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B22E38D-0E5D-29B6-B1A3-C826D16135BC}"/>
              </a:ext>
            </a:extLst>
          </p:cNvPr>
          <p:cNvCxnSpPr/>
          <p:nvPr/>
        </p:nvCxnSpPr>
        <p:spPr>
          <a:xfrm>
            <a:off x="1405883" y="2461851"/>
            <a:ext cx="0" cy="422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E7A8DEA-F384-5B5A-FB5E-07625B693883}"/>
              </a:ext>
            </a:extLst>
          </p:cNvPr>
          <p:cNvCxnSpPr/>
          <p:nvPr/>
        </p:nvCxnSpPr>
        <p:spPr>
          <a:xfrm flipV="1">
            <a:off x="885183" y="2461851"/>
            <a:ext cx="0" cy="422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C9E7641-4294-1899-6B2F-2EE89FD105D3}"/>
              </a:ext>
            </a:extLst>
          </p:cNvPr>
          <p:cNvCxnSpPr/>
          <p:nvPr/>
        </p:nvCxnSpPr>
        <p:spPr>
          <a:xfrm>
            <a:off x="1405883" y="3699806"/>
            <a:ext cx="0" cy="422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D64CA86-D613-93F3-2C0F-C033A92550F1}"/>
              </a:ext>
            </a:extLst>
          </p:cNvPr>
          <p:cNvCxnSpPr/>
          <p:nvPr/>
        </p:nvCxnSpPr>
        <p:spPr>
          <a:xfrm flipV="1">
            <a:off x="885183" y="3706838"/>
            <a:ext cx="0" cy="407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E23941C1-9597-8DBA-5FA3-5D372509953E}"/>
              </a:ext>
            </a:extLst>
          </p:cNvPr>
          <p:cNvCxnSpPr/>
          <p:nvPr/>
        </p:nvCxnSpPr>
        <p:spPr>
          <a:xfrm flipV="1">
            <a:off x="1856929" y="4011638"/>
            <a:ext cx="1899156" cy="5984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6599628B-768C-8E64-91BF-DE531AA1D5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56929" y="4215620"/>
            <a:ext cx="1899156" cy="618978"/>
          </a:xfrm>
          <a:prstGeom prst="bentConnector3">
            <a:avLst>
              <a:gd name="adj1" fmla="val 395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FB8B46C-7844-78EE-AEE9-D5D5097855B1}"/>
              </a:ext>
            </a:extLst>
          </p:cNvPr>
          <p:cNvSpPr txBox="1"/>
          <p:nvPr/>
        </p:nvSpPr>
        <p:spPr>
          <a:xfrm>
            <a:off x="1356738" y="2468883"/>
            <a:ext cx="6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B3680DF-9A8F-2C26-1918-999C518E0B0D}"/>
              </a:ext>
            </a:extLst>
          </p:cNvPr>
          <p:cNvSpPr txBox="1"/>
          <p:nvPr/>
        </p:nvSpPr>
        <p:spPr>
          <a:xfrm>
            <a:off x="1362411" y="1202789"/>
            <a:ext cx="6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C42C13C-9A52-E531-0AB6-D35B75B7CA87}"/>
              </a:ext>
            </a:extLst>
          </p:cNvPr>
          <p:cNvSpPr txBox="1"/>
          <p:nvPr/>
        </p:nvSpPr>
        <p:spPr>
          <a:xfrm>
            <a:off x="3113740" y="3628219"/>
            <a:ext cx="6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1F1D7E5-D473-6BA2-EFD8-76B6380A534A}"/>
              </a:ext>
            </a:extLst>
          </p:cNvPr>
          <p:cNvSpPr txBox="1"/>
          <p:nvPr/>
        </p:nvSpPr>
        <p:spPr>
          <a:xfrm>
            <a:off x="1356738" y="3728605"/>
            <a:ext cx="6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A5A6C5A-9668-6374-6CB3-A084052924EB}"/>
              </a:ext>
            </a:extLst>
          </p:cNvPr>
          <p:cNvSpPr txBox="1"/>
          <p:nvPr/>
        </p:nvSpPr>
        <p:spPr>
          <a:xfrm>
            <a:off x="313915" y="1205110"/>
            <a:ext cx="6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Rx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3062ED8-D133-E61E-1932-443CE4A7FF28}"/>
              </a:ext>
            </a:extLst>
          </p:cNvPr>
          <p:cNvSpPr txBox="1"/>
          <p:nvPr/>
        </p:nvSpPr>
        <p:spPr>
          <a:xfrm>
            <a:off x="313915" y="2468883"/>
            <a:ext cx="6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Rx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F47DAE8-C909-03BC-E651-9BFF7369261B}"/>
              </a:ext>
            </a:extLst>
          </p:cNvPr>
          <p:cNvSpPr txBox="1"/>
          <p:nvPr/>
        </p:nvSpPr>
        <p:spPr>
          <a:xfrm>
            <a:off x="313915" y="3710585"/>
            <a:ext cx="6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Rx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C595A4D-E2FF-C495-B7DA-B25FEC891881}"/>
              </a:ext>
            </a:extLst>
          </p:cNvPr>
          <p:cNvSpPr txBox="1"/>
          <p:nvPr/>
        </p:nvSpPr>
        <p:spPr>
          <a:xfrm>
            <a:off x="3121757" y="4187309"/>
            <a:ext cx="6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Rx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30744D9-103E-85DF-1CF0-02D4A09803AA}"/>
              </a:ext>
            </a:extLst>
          </p:cNvPr>
          <p:cNvSpPr/>
          <p:nvPr/>
        </p:nvSpPr>
        <p:spPr>
          <a:xfrm>
            <a:off x="3756085" y="3822700"/>
            <a:ext cx="855199" cy="5366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4C5527BC-D17E-CF2A-1318-3533B8153E8F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1842860" y="1290718"/>
            <a:ext cx="1918690" cy="763170"/>
          </a:xfrm>
          <a:prstGeom prst="bentConnector3">
            <a:avLst>
              <a:gd name="adj1" fmla="val 301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B241880-24DE-A882-E318-CF3535351CB5}"/>
              </a:ext>
            </a:extLst>
          </p:cNvPr>
          <p:cNvSpPr txBox="1"/>
          <p:nvPr/>
        </p:nvSpPr>
        <p:spPr>
          <a:xfrm>
            <a:off x="3107389" y="857940"/>
            <a:ext cx="6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5v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2A5BA35-6D50-7C2F-D42E-3FCA550A3BFE}"/>
              </a:ext>
            </a:extLst>
          </p:cNvPr>
          <p:cNvSpPr txBox="1"/>
          <p:nvPr/>
        </p:nvSpPr>
        <p:spPr>
          <a:xfrm>
            <a:off x="9868683" y="2653549"/>
            <a:ext cx="44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2199845E-C80C-C540-1153-1BF845FFDDEC}"/>
              </a:ext>
            </a:extLst>
          </p:cNvPr>
          <p:cNvCxnSpPr>
            <a:stCxn id="10" idx="3"/>
            <a:endCxn id="4" idx="0"/>
          </p:cNvCxnSpPr>
          <p:nvPr/>
        </p:nvCxnSpPr>
        <p:spPr>
          <a:xfrm>
            <a:off x="5196454" y="1290718"/>
            <a:ext cx="247749" cy="94604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3EBE8CC7-099E-1DF1-CC9B-8608A549E6FE}"/>
              </a:ext>
            </a:extLst>
          </p:cNvPr>
          <p:cNvCxnSpPr>
            <a:stCxn id="10" idx="3"/>
            <a:endCxn id="9" idx="0"/>
          </p:cNvCxnSpPr>
          <p:nvPr/>
        </p:nvCxnSpPr>
        <p:spPr>
          <a:xfrm>
            <a:off x="5196454" y="1290718"/>
            <a:ext cx="4533701" cy="294243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id="{F4E93712-575E-7978-72F6-1F03F7445F88}"/>
              </a:ext>
            </a:extLst>
          </p:cNvPr>
          <p:cNvCxnSpPr>
            <a:endCxn id="3" idx="3"/>
          </p:cNvCxnSpPr>
          <p:nvPr/>
        </p:nvCxnSpPr>
        <p:spPr>
          <a:xfrm rot="16200000" flipH="1">
            <a:off x="8014482" y="3006388"/>
            <a:ext cx="4148796" cy="717453"/>
          </a:xfrm>
          <a:prstGeom prst="bentConnector4">
            <a:avLst>
              <a:gd name="adj1" fmla="val 84"/>
              <a:gd name="adj2" fmla="val 21506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A4D86370-EDA4-7CB9-ADB3-F26E6C2DA048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9730155" y="2400888"/>
            <a:ext cx="0" cy="897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C3228FE3-59DA-5737-BFA7-CA5ADE548E9B}"/>
              </a:ext>
            </a:extLst>
          </p:cNvPr>
          <p:cNvCxnSpPr>
            <a:stCxn id="7" idx="2"/>
            <a:endCxn id="3" idx="0"/>
          </p:cNvCxnSpPr>
          <p:nvPr/>
        </p:nvCxnSpPr>
        <p:spPr>
          <a:xfrm>
            <a:off x="9730155" y="4114802"/>
            <a:ext cx="0" cy="916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B175116F-E912-1238-53C7-7836D501338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153420" y="1992925"/>
            <a:ext cx="1582617" cy="1550375"/>
          </a:xfrm>
          <a:prstGeom prst="bentConnector3">
            <a:avLst>
              <a:gd name="adj1" fmla="val 580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0409BB1F-D2BB-C7F8-5A6A-2DDE28C34AAB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5444203" y="4360986"/>
            <a:ext cx="3568502" cy="12905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815CABC2-9A37-41B5-B749-5507847CBC74}"/>
              </a:ext>
            </a:extLst>
          </p:cNvPr>
          <p:cNvCxnSpPr>
            <a:cxnSpLocks/>
          </p:cNvCxnSpPr>
          <p:nvPr/>
        </p:nvCxnSpPr>
        <p:spPr>
          <a:xfrm>
            <a:off x="7122934" y="4006069"/>
            <a:ext cx="1908542" cy="12529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9D0317F5-5C19-8F75-C19E-0BEB56405644}"/>
              </a:ext>
            </a:extLst>
          </p:cNvPr>
          <p:cNvSpPr txBox="1"/>
          <p:nvPr/>
        </p:nvSpPr>
        <p:spPr>
          <a:xfrm>
            <a:off x="5196454" y="894430"/>
            <a:ext cx="6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21F55A87-BE9E-324B-6719-1681C40B72A9}"/>
              </a:ext>
            </a:extLst>
          </p:cNvPr>
          <p:cNvSpPr txBox="1"/>
          <p:nvPr/>
        </p:nvSpPr>
        <p:spPr>
          <a:xfrm>
            <a:off x="9868683" y="4416033"/>
            <a:ext cx="44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27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05DAC2BF-F547-E032-0BB9-86E66C093854}"/>
              </a:ext>
            </a:extLst>
          </p:cNvPr>
          <p:cNvSpPr txBox="1"/>
          <p:nvPr/>
        </p:nvSpPr>
        <p:spPr>
          <a:xfrm>
            <a:off x="7532847" y="3169600"/>
            <a:ext cx="44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A1B62F49-3516-6C2B-8EAA-3A80B9B54E9D}"/>
              </a:ext>
            </a:extLst>
          </p:cNvPr>
          <p:cNvSpPr txBox="1"/>
          <p:nvPr/>
        </p:nvSpPr>
        <p:spPr>
          <a:xfrm>
            <a:off x="7535986" y="3629530"/>
            <a:ext cx="44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124A48C5-A93F-524D-B5FF-FDCA777882EA}"/>
              </a:ext>
            </a:extLst>
          </p:cNvPr>
          <p:cNvSpPr txBox="1"/>
          <p:nvPr/>
        </p:nvSpPr>
        <p:spPr>
          <a:xfrm>
            <a:off x="8283498" y="5282174"/>
            <a:ext cx="44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1F365E31-18BB-D5ED-00EE-2F9BC71CF1E3}"/>
              </a:ext>
            </a:extLst>
          </p:cNvPr>
          <p:cNvCxnSpPr/>
          <p:nvPr/>
        </p:nvCxnSpPr>
        <p:spPr>
          <a:xfrm flipH="1">
            <a:off x="7393554" y="3429000"/>
            <a:ext cx="234850" cy="234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CEF6386E-D07E-79A4-BE2B-A56E73777E2B}"/>
              </a:ext>
            </a:extLst>
          </p:cNvPr>
          <p:cNvCxnSpPr/>
          <p:nvPr/>
        </p:nvCxnSpPr>
        <p:spPr>
          <a:xfrm flipH="1">
            <a:off x="7393554" y="3885418"/>
            <a:ext cx="234850" cy="234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21F4D0A5-47FB-69B5-8E62-55FB78512936}"/>
              </a:ext>
            </a:extLst>
          </p:cNvPr>
          <p:cNvCxnSpPr/>
          <p:nvPr/>
        </p:nvCxnSpPr>
        <p:spPr>
          <a:xfrm flipH="1">
            <a:off x="8573265" y="5514641"/>
            <a:ext cx="234850" cy="234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1EBA3E74-3404-42E4-B035-A18A9883EFA6}"/>
              </a:ext>
            </a:extLst>
          </p:cNvPr>
          <p:cNvCxnSpPr/>
          <p:nvPr/>
        </p:nvCxnSpPr>
        <p:spPr>
          <a:xfrm flipH="1">
            <a:off x="9618799" y="4510267"/>
            <a:ext cx="234850" cy="234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F2B35B80-92E5-5933-FF55-0DA256CB43FA}"/>
              </a:ext>
            </a:extLst>
          </p:cNvPr>
          <p:cNvCxnSpPr/>
          <p:nvPr/>
        </p:nvCxnSpPr>
        <p:spPr>
          <a:xfrm flipH="1">
            <a:off x="9612727" y="2729786"/>
            <a:ext cx="234850" cy="234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ángulo 91">
            <a:extLst>
              <a:ext uri="{FF2B5EF4-FFF2-40B4-BE49-F238E27FC236}">
                <a16:creationId xmlns:a16="http://schemas.microsoft.com/office/drawing/2014/main" id="{8ADF28FD-45E2-577F-7479-A5C0F57BE20F}"/>
              </a:ext>
            </a:extLst>
          </p:cNvPr>
          <p:cNvSpPr/>
          <p:nvPr/>
        </p:nvSpPr>
        <p:spPr>
          <a:xfrm>
            <a:off x="4940300" y="3885418"/>
            <a:ext cx="999283" cy="4755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9AB9C1D0-89BA-022F-C77C-6DAD811FD781}"/>
              </a:ext>
            </a:extLst>
          </p:cNvPr>
          <p:cNvSpPr/>
          <p:nvPr/>
        </p:nvSpPr>
        <p:spPr>
          <a:xfrm>
            <a:off x="6390623" y="3430265"/>
            <a:ext cx="732311" cy="662352"/>
          </a:xfrm>
          <a:prstGeom prst="rect">
            <a:avLst/>
          </a:prstGeom>
          <a:solidFill>
            <a:srgbClr val="FFFF6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GPIO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4FFB12BF-8BC4-CF16-4FF1-1EA685D33DAD}"/>
              </a:ext>
            </a:extLst>
          </p:cNvPr>
          <p:cNvSpPr/>
          <p:nvPr/>
        </p:nvSpPr>
        <p:spPr>
          <a:xfrm>
            <a:off x="4940300" y="3169600"/>
            <a:ext cx="999283" cy="4755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96" name="Conector: angular 95">
            <a:extLst>
              <a:ext uri="{FF2B5EF4-FFF2-40B4-BE49-F238E27FC236}">
                <a16:creationId xmlns:a16="http://schemas.microsoft.com/office/drawing/2014/main" id="{411631C3-2DA5-A8BA-9E2F-F9F473C8CFAB}"/>
              </a:ext>
            </a:extLst>
          </p:cNvPr>
          <p:cNvCxnSpPr>
            <a:cxnSpLocks/>
          </p:cNvCxnSpPr>
          <p:nvPr/>
        </p:nvCxnSpPr>
        <p:spPr>
          <a:xfrm rot="5400000">
            <a:off x="1058917" y="2813308"/>
            <a:ext cx="2184064" cy="543298"/>
          </a:xfrm>
          <a:prstGeom prst="bentConnector3">
            <a:avLst>
              <a:gd name="adj1" fmla="val 1000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Conector: angular 105">
            <a:extLst>
              <a:ext uri="{FF2B5EF4-FFF2-40B4-BE49-F238E27FC236}">
                <a16:creationId xmlns:a16="http://schemas.microsoft.com/office/drawing/2014/main" id="{94837A50-CE7B-E21B-663E-3CC8BC85A49A}"/>
              </a:ext>
            </a:extLst>
          </p:cNvPr>
          <p:cNvCxnSpPr/>
          <p:nvPr/>
        </p:nvCxnSpPr>
        <p:spPr>
          <a:xfrm rot="10800000" flipV="1">
            <a:off x="1879301" y="1854199"/>
            <a:ext cx="3560641" cy="2561833"/>
          </a:xfrm>
          <a:prstGeom prst="bentConnector3">
            <a:avLst>
              <a:gd name="adj1" fmla="val 8031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454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51</Words>
  <Application>Microsoft Office PowerPoint</Application>
  <PresentationFormat>Panorámica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Josué Espinosa Cruz</dc:creator>
  <cp:lastModifiedBy>Josué Espinosa Cruz</cp:lastModifiedBy>
  <cp:revision>7</cp:revision>
  <dcterms:created xsi:type="dcterms:W3CDTF">2024-05-08T18:32:12Z</dcterms:created>
  <dcterms:modified xsi:type="dcterms:W3CDTF">2024-05-08T23:42:20Z</dcterms:modified>
</cp:coreProperties>
</file>