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E33"/>
    <a:srgbClr val="E41E1B"/>
    <a:srgbClr val="0CACE2"/>
    <a:srgbClr val="0FADE2"/>
    <a:srgbClr val="FF5353"/>
    <a:srgbClr val="FF3F3F"/>
    <a:srgbClr val="FF3737"/>
    <a:srgbClr val="FFC000"/>
    <a:srgbClr val="FFFF61"/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6C82C-76D8-84BE-FE14-4E7675A95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4B73DF-6553-9B0C-652B-11B313036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53DB7B-E138-6A89-4CF1-EB482B96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0E-7197-480F-AAFC-662017B50F05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02573C-255B-E68D-8272-02F0DA22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00C846-C5AE-520F-EAA6-E0F5DDD3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35-4A07-4599-989B-8FF510037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553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EAE21-4266-336D-A698-6FCFDCB8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A8644E-0813-6698-D019-7349F7EC7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EBAC29-9B38-E085-014D-5AAC4B52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0E-7197-480F-AAFC-662017B50F05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B218EA-BB20-D659-71C6-53335583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D8BBE5-E1AB-B18B-81F5-E059AD06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35-4A07-4599-989B-8FF510037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366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798DE5-1131-BEF0-F36F-DF05859C2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939AD2-8405-EAB7-3E4C-C23AF8EC2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1FFDB3-12FC-FB14-BA08-9EA28F97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0E-7197-480F-AAFC-662017B50F05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6D300A-5B1B-3F3E-960F-0D34C873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37FC3B-9DE7-B8D7-0B37-FE893C38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35-4A07-4599-989B-8FF510037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68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AEBD0-1B20-A966-AF47-E2419D29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8A05DA-4676-888C-5EFC-58B10E0B1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BE90CC-A3B5-4A25-A321-31DA07F6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0E-7197-480F-AAFC-662017B50F05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072070-CCBD-C201-BB66-4F570370E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B61840-1B24-55BA-AA5D-490DD8C7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35-4A07-4599-989B-8FF510037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078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D58D2-2A7A-E1CF-518A-EC80C026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8B4877-9B6A-FCB4-A7EF-A8A01864B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FE8262-E2A9-2416-83EE-61CE04DF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0E-7197-480F-AAFC-662017B50F05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40B785-7107-9698-03B2-6C5ADAABE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E2C39B-EDC5-5147-CE9C-63DC85CF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35-4A07-4599-989B-8FF510037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074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47AA8-D4A5-EB66-7603-1D3CD49F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EEF5C0-BACE-4FEE-2C2C-CE27EE45E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A68496-21E4-C7D8-B226-F4AF46677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4335DB-0F40-B4DA-39B3-5DF49217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0E-7197-480F-AAFC-662017B50F05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3043C3-23AC-C596-457E-37950AA6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F6CE8B-1F3E-8504-7451-6A61BC7C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35-4A07-4599-989B-8FF510037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67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8EEF3-F077-77EE-EFF1-2F589D1F5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1B8B53-6C2E-504D-07C0-CE59E9CFB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F30BB1-A1E7-05BB-E562-B0C98BE5F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78C148-CB27-9B04-92F8-D0F18A292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5D15998-3BD3-5E39-CBFF-6971FE4C9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FA3E1E-40BB-D153-D9AC-02494159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0E-7197-480F-AAFC-662017B50F05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6C257F9-A751-4038-CD58-ED87995F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890A705-B238-0D99-F51E-78DD1B88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35-4A07-4599-989B-8FF510037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220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D04A4-AB10-F32B-8595-924B5DCF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D0451E-AE61-9178-A9E5-E3BC0A69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0E-7197-480F-AAFC-662017B50F05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4DCD38-A76A-77B8-940B-1FD77793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7A8200-6859-AEB3-C7D5-B128C350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35-4A07-4599-989B-8FF510037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449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2AB4DE-8D5E-782B-FF31-01A3B2C1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0E-7197-480F-AAFC-662017B50F05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416CF0-6130-AD8C-92A8-37FE9F67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B1E3B1-13D3-F865-FBDA-66AAC839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35-4A07-4599-989B-8FF510037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503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BBC2C-AB15-27FF-A75E-89097AAAD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4FF50B-F28C-ABE2-E2D9-9DE6EBC8E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5A4113-A0CB-42F3-89AD-CBF5F84CD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0B7AC0-9F39-C074-2797-94585EF9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0E-7197-480F-AAFC-662017B50F05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1D815A-951A-FDC6-BBDF-8107AD3D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DFE3A3-19AA-7910-76C0-FBB0CDB4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35-4A07-4599-989B-8FF510037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526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FDEF2-EBE0-CFFD-1413-D58002BA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2D4B0B-60EE-F640-355C-AE4211D38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56BF94-D353-6533-8A39-E86F6E27E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583845-3D43-F29A-DA41-F933E800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9E0E-7197-480F-AAFC-662017B50F05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90A548-11B5-D7DE-000C-48DEF97B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DD355A-57BE-1148-E959-891279EB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CC135-4A07-4599-989B-8FF510037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131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A790CBB-B63A-E7E9-FFC9-3E9F600B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431158-2881-CACA-7535-B5BB81FA8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87776E-9E52-F26C-F94F-F500BF1E8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F79E0E-7197-480F-AAFC-662017B50F05}" type="datetimeFigureOut">
              <a:rPr lang="es-MX" smtClean="0"/>
              <a:t>08/05/2024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5B042A-7FAA-8F3B-BD19-565FAB4E0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751672-5D6D-78DD-4893-8E605D701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1CC135-4A07-4599-989B-8FF510037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172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A7EB147-95A7-0CFE-0BF1-CF86D9631487}"/>
              </a:ext>
            </a:extLst>
          </p:cNvPr>
          <p:cNvSpPr/>
          <p:nvPr/>
        </p:nvSpPr>
        <p:spPr>
          <a:xfrm>
            <a:off x="3756085" y="2033564"/>
            <a:ext cx="3376235" cy="32877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DevBoard</a:t>
            </a:r>
            <a:r>
              <a:rPr lang="es-MX" dirty="0"/>
              <a:t> </a:t>
            </a:r>
          </a:p>
          <a:p>
            <a:pPr algn="ctr"/>
            <a:r>
              <a:rPr lang="es-MX" dirty="0"/>
              <a:t>CY8CKIT-044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106D4AD-A76C-1769-7C71-FB1EDF80D324}"/>
              </a:ext>
            </a:extLst>
          </p:cNvPr>
          <p:cNvSpPr/>
          <p:nvPr/>
        </p:nvSpPr>
        <p:spPr>
          <a:xfrm>
            <a:off x="8512535" y="5083949"/>
            <a:ext cx="1800665" cy="815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Dimmer</a:t>
            </a:r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9AF655B-06F3-454D-61F6-DCB4174D3C39}"/>
              </a:ext>
            </a:extLst>
          </p:cNvPr>
          <p:cNvSpPr/>
          <p:nvPr/>
        </p:nvSpPr>
        <p:spPr>
          <a:xfrm>
            <a:off x="1083127" y="4614104"/>
            <a:ext cx="1434904" cy="8159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External</a:t>
            </a:r>
            <a:r>
              <a:rPr lang="es-MX" dirty="0"/>
              <a:t> LCD</a:t>
            </a:r>
          </a:p>
        </p:txBody>
      </p:sp>
      <p:cxnSp>
        <p:nvCxnSpPr>
          <p:cNvPr id="61" name="Conector: angular 60">
            <a:extLst>
              <a:ext uri="{FF2B5EF4-FFF2-40B4-BE49-F238E27FC236}">
                <a16:creationId xmlns:a16="http://schemas.microsoft.com/office/drawing/2014/main" id="{B175116F-E912-1238-53C7-7836D501338F}"/>
              </a:ext>
            </a:extLst>
          </p:cNvPr>
          <p:cNvCxnSpPr>
            <a:cxnSpLocks/>
          </p:cNvCxnSpPr>
          <p:nvPr/>
        </p:nvCxnSpPr>
        <p:spPr>
          <a:xfrm flipV="1">
            <a:off x="7153420" y="2336629"/>
            <a:ext cx="1825480" cy="1003471"/>
          </a:xfrm>
          <a:prstGeom prst="bentConnector3">
            <a:avLst>
              <a:gd name="adj1" fmla="val 993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CuadroTexto 82">
            <a:extLst>
              <a:ext uri="{FF2B5EF4-FFF2-40B4-BE49-F238E27FC236}">
                <a16:creationId xmlns:a16="http://schemas.microsoft.com/office/drawing/2014/main" id="{05DAC2BF-F547-E032-0BB9-86E66C093854}"/>
              </a:ext>
            </a:extLst>
          </p:cNvPr>
          <p:cNvSpPr txBox="1"/>
          <p:nvPr/>
        </p:nvSpPr>
        <p:spPr>
          <a:xfrm>
            <a:off x="7532847" y="2966400"/>
            <a:ext cx="44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A1B62F49-3516-6C2B-8EAA-3A80B9B54E9D}"/>
              </a:ext>
            </a:extLst>
          </p:cNvPr>
          <p:cNvSpPr txBox="1"/>
          <p:nvPr/>
        </p:nvSpPr>
        <p:spPr>
          <a:xfrm>
            <a:off x="7535986" y="3426330"/>
            <a:ext cx="44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1F365E31-18BB-D5ED-00EE-2F9BC71CF1E3}"/>
              </a:ext>
            </a:extLst>
          </p:cNvPr>
          <p:cNvCxnSpPr/>
          <p:nvPr/>
        </p:nvCxnSpPr>
        <p:spPr>
          <a:xfrm flipH="1">
            <a:off x="7393554" y="3225800"/>
            <a:ext cx="234850" cy="234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CEF6386E-D07E-79A4-BE2B-A56E73777E2B}"/>
              </a:ext>
            </a:extLst>
          </p:cNvPr>
          <p:cNvCxnSpPr/>
          <p:nvPr/>
        </p:nvCxnSpPr>
        <p:spPr>
          <a:xfrm flipH="1">
            <a:off x="7393554" y="3682218"/>
            <a:ext cx="234850" cy="234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tángulo 91">
            <a:extLst>
              <a:ext uri="{FF2B5EF4-FFF2-40B4-BE49-F238E27FC236}">
                <a16:creationId xmlns:a16="http://schemas.microsoft.com/office/drawing/2014/main" id="{8ADF28FD-45E2-577F-7479-A5C0F57BE20F}"/>
              </a:ext>
            </a:extLst>
          </p:cNvPr>
          <p:cNvSpPr/>
          <p:nvPr/>
        </p:nvSpPr>
        <p:spPr>
          <a:xfrm>
            <a:off x="3765471" y="4722837"/>
            <a:ext cx="999283" cy="5984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LCD module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9AB9C1D0-89BA-022F-C77C-6DAD811FD781}"/>
              </a:ext>
            </a:extLst>
          </p:cNvPr>
          <p:cNvSpPr/>
          <p:nvPr/>
        </p:nvSpPr>
        <p:spPr>
          <a:xfrm>
            <a:off x="6403323" y="3227064"/>
            <a:ext cx="732311" cy="2094235"/>
          </a:xfrm>
          <a:prstGeom prst="rect">
            <a:avLst/>
          </a:prstGeom>
          <a:solidFill>
            <a:srgbClr val="FFFF6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GPIO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4FFB12BF-8BC4-CF16-4FF1-1EA685D33DAD}"/>
              </a:ext>
            </a:extLst>
          </p:cNvPr>
          <p:cNvSpPr/>
          <p:nvPr/>
        </p:nvSpPr>
        <p:spPr>
          <a:xfrm>
            <a:off x="4019907" y="3500064"/>
            <a:ext cx="999283" cy="475567"/>
          </a:xfrm>
          <a:prstGeom prst="rect">
            <a:avLst/>
          </a:prstGeom>
          <a:solidFill>
            <a:srgbClr val="FFCE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graphicFrame>
        <p:nvGraphicFramePr>
          <p:cNvPr id="112" name="Tabla 111">
            <a:extLst>
              <a:ext uri="{FF2B5EF4-FFF2-40B4-BE49-F238E27FC236}">
                <a16:creationId xmlns:a16="http://schemas.microsoft.com/office/drawing/2014/main" id="{DF20FC53-0BF0-AF1B-D887-BE035C6E5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582006"/>
              </p:ext>
            </p:extLst>
          </p:nvPr>
        </p:nvGraphicFramePr>
        <p:xfrm>
          <a:off x="8153200" y="176629"/>
          <a:ext cx="2160000" cy="21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9274398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016211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522533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1012524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AD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AD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AD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1E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3978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AD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AD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AD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1E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41332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AD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AD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AD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1E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70730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1E1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AC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1E1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1E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709651"/>
                  </a:ext>
                </a:extLst>
              </a:tr>
            </a:tbl>
          </a:graphicData>
        </a:graphic>
      </p:graphicFrame>
      <p:cxnSp>
        <p:nvCxnSpPr>
          <p:cNvPr id="122" name="Conector: angular 121">
            <a:extLst>
              <a:ext uri="{FF2B5EF4-FFF2-40B4-BE49-F238E27FC236}">
                <a16:creationId xmlns:a16="http://schemas.microsoft.com/office/drawing/2014/main" id="{E6E93CD3-25A2-02CD-E45A-9B906BE169FB}"/>
              </a:ext>
            </a:extLst>
          </p:cNvPr>
          <p:cNvCxnSpPr/>
          <p:nvPr/>
        </p:nvCxnSpPr>
        <p:spPr>
          <a:xfrm rot="10800000" flipV="1">
            <a:off x="7153420" y="2336628"/>
            <a:ext cx="2079780" cy="1459033"/>
          </a:xfrm>
          <a:prstGeom prst="bentConnector3">
            <a:avLst>
              <a:gd name="adj1" fmla="val -7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9E18B2CD-CD31-ACA1-D114-058196555E13}"/>
              </a:ext>
            </a:extLst>
          </p:cNvPr>
          <p:cNvSpPr/>
          <p:nvPr/>
        </p:nvSpPr>
        <p:spPr>
          <a:xfrm>
            <a:off x="5400122" y="3222866"/>
            <a:ext cx="999283" cy="4755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Status Register</a:t>
            </a:r>
          </a:p>
        </p:txBody>
      </p:sp>
      <p:sp>
        <p:nvSpPr>
          <p:cNvPr id="125" name="Rectángulo 124">
            <a:extLst>
              <a:ext uri="{FF2B5EF4-FFF2-40B4-BE49-F238E27FC236}">
                <a16:creationId xmlns:a16="http://schemas.microsoft.com/office/drawing/2014/main" id="{335B3861-A827-C9F4-1708-A8BF95E746B1}"/>
              </a:ext>
            </a:extLst>
          </p:cNvPr>
          <p:cNvSpPr/>
          <p:nvPr/>
        </p:nvSpPr>
        <p:spPr>
          <a:xfrm>
            <a:off x="5402942" y="3770238"/>
            <a:ext cx="999283" cy="4755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 Register</a:t>
            </a:r>
          </a:p>
        </p:txBody>
      </p: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740CED37-79F9-6D17-35DC-DD38B13CB46B}"/>
              </a:ext>
            </a:extLst>
          </p:cNvPr>
          <p:cNvSpPr/>
          <p:nvPr/>
        </p:nvSpPr>
        <p:spPr>
          <a:xfrm>
            <a:off x="8512535" y="4032881"/>
            <a:ext cx="1800665" cy="8159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Zero </a:t>
            </a:r>
            <a:r>
              <a:rPr lang="es-MX" dirty="0" err="1"/>
              <a:t>Crossing</a:t>
            </a:r>
            <a:r>
              <a:rPr lang="es-MX" dirty="0"/>
              <a:t> Detector</a:t>
            </a:r>
            <a:endParaRPr lang="en-US" dirty="0"/>
          </a:p>
        </p:txBody>
      </p:sp>
      <p:cxnSp>
        <p:nvCxnSpPr>
          <p:cNvPr id="1024" name="Conector recto de flecha 1023">
            <a:extLst>
              <a:ext uri="{FF2B5EF4-FFF2-40B4-BE49-F238E27FC236}">
                <a16:creationId xmlns:a16="http://schemas.microsoft.com/office/drawing/2014/main" id="{6F62ED32-6807-9CE8-AAB9-8284612AA26B}"/>
              </a:ext>
            </a:extLst>
          </p:cNvPr>
          <p:cNvCxnSpPr>
            <a:stCxn id="126" idx="1"/>
          </p:cNvCxnSpPr>
          <p:nvPr/>
        </p:nvCxnSpPr>
        <p:spPr>
          <a:xfrm flipH="1">
            <a:off x="7153420" y="4440845"/>
            <a:ext cx="13591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Conector: angular 1028">
            <a:extLst>
              <a:ext uri="{FF2B5EF4-FFF2-40B4-BE49-F238E27FC236}">
                <a16:creationId xmlns:a16="http://schemas.microsoft.com/office/drawing/2014/main" id="{41CFE182-9FE9-ADCB-7573-9D22B577EDA1}"/>
              </a:ext>
            </a:extLst>
          </p:cNvPr>
          <p:cNvCxnSpPr>
            <a:endCxn id="5" idx="1"/>
          </p:cNvCxnSpPr>
          <p:nvPr/>
        </p:nvCxnSpPr>
        <p:spPr>
          <a:xfrm>
            <a:off x="7132320" y="4848809"/>
            <a:ext cx="1380215" cy="64310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1" name="Conector recto de flecha 1030">
            <a:extLst>
              <a:ext uri="{FF2B5EF4-FFF2-40B4-BE49-F238E27FC236}">
                <a16:creationId xmlns:a16="http://schemas.microsoft.com/office/drawing/2014/main" id="{6687C0EA-6D98-8F4F-4EDA-0401B3FFAD85}"/>
              </a:ext>
            </a:extLst>
          </p:cNvPr>
          <p:cNvCxnSpPr>
            <a:stCxn id="92" idx="1"/>
            <a:endCxn id="3" idx="3"/>
          </p:cNvCxnSpPr>
          <p:nvPr/>
        </p:nvCxnSpPr>
        <p:spPr>
          <a:xfrm flipH="1">
            <a:off x="2518031" y="5022068"/>
            <a:ext cx="1247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2" name="CuadroTexto 1031">
            <a:extLst>
              <a:ext uri="{FF2B5EF4-FFF2-40B4-BE49-F238E27FC236}">
                <a16:creationId xmlns:a16="http://schemas.microsoft.com/office/drawing/2014/main" id="{007E45CC-8831-7238-02BA-8DB87B826E91}"/>
              </a:ext>
            </a:extLst>
          </p:cNvPr>
          <p:cNvSpPr txBox="1"/>
          <p:nvPr/>
        </p:nvSpPr>
        <p:spPr>
          <a:xfrm>
            <a:off x="3187544" y="4664143"/>
            <a:ext cx="44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033" name="Conector recto 1032">
            <a:extLst>
              <a:ext uri="{FF2B5EF4-FFF2-40B4-BE49-F238E27FC236}">
                <a16:creationId xmlns:a16="http://schemas.microsoft.com/office/drawing/2014/main" id="{F73FCF59-1582-6069-77B6-11A58EB0241F}"/>
              </a:ext>
            </a:extLst>
          </p:cNvPr>
          <p:cNvCxnSpPr/>
          <p:nvPr/>
        </p:nvCxnSpPr>
        <p:spPr>
          <a:xfrm flipH="1">
            <a:off x="3048251" y="4923543"/>
            <a:ext cx="234850" cy="234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4" name="Rectángulo 1033">
            <a:extLst>
              <a:ext uri="{FF2B5EF4-FFF2-40B4-BE49-F238E27FC236}">
                <a16:creationId xmlns:a16="http://schemas.microsoft.com/office/drawing/2014/main" id="{1DB4CBBF-63C4-ABC2-B5F0-01FFE019F601}"/>
              </a:ext>
            </a:extLst>
          </p:cNvPr>
          <p:cNvSpPr/>
          <p:nvPr/>
        </p:nvSpPr>
        <p:spPr>
          <a:xfrm>
            <a:off x="5314655" y="4392637"/>
            <a:ext cx="1088400" cy="598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Interrupt</a:t>
            </a:r>
          </a:p>
        </p:txBody>
      </p:sp>
    </p:spTree>
    <p:extLst>
      <p:ext uri="{BB962C8B-B14F-4D97-AF65-F5344CB8AC3E}">
        <p14:creationId xmlns:p14="http://schemas.microsoft.com/office/powerpoint/2010/main" val="950454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36</Words>
  <Application>Microsoft Office PowerPoint</Application>
  <PresentationFormat>Panorámica</PresentationFormat>
  <Paragraphs>36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Josué Espinosa Cruz</dc:creator>
  <cp:lastModifiedBy>Josué Espinosa Cruz</cp:lastModifiedBy>
  <cp:revision>13</cp:revision>
  <dcterms:created xsi:type="dcterms:W3CDTF">2024-05-08T18:32:12Z</dcterms:created>
  <dcterms:modified xsi:type="dcterms:W3CDTF">2024-05-08T23:40:14Z</dcterms:modified>
</cp:coreProperties>
</file>