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4D509-8FA1-47E4-9AC1-915638597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58FE1F-88D7-4FB3-A6FC-30F2FF97C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5DA2BF-1271-4D12-8E1F-9AB985A6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788A-E66C-4309-96CF-A799B0FD587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6E181-BC4A-40F7-88B2-74219C20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A8DBF-2CCF-4736-99A7-7E0D34F8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61A-7389-4CAB-A0DA-F8B66BF1D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25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6A9DA-F582-4CFE-9C88-7A1E30C0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A03AA0-C69C-49A7-AED5-B5F3ADF63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D88F3-C1D2-4729-A835-807B576C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788A-E66C-4309-96CF-A799B0FD587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2D54B6-9B5B-4114-9054-CD893C63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50C534-218C-4E77-99DB-62D7EB7D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61A-7389-4CAB-A0DA-F8B66BF1D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7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2C07B6-1EBB-4A16-80D5-10977B6AD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A90FB1-740B-4575-B606-61107FD9B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9CB7C3-02A8-4B65-B7BF-A639EFC7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788A-E66C-4309-96CF-A799B0FD587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6EDBE-F459-486F-8239-AC75E900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5C97FC-248E-4E2A-810E-39691CAF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61A-7389-4CAB-A0DA-F8B66BF1D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48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E005F-2990-451B-95D8-740809B4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167FDA-6FC4-49D9-BEB7-CBD11985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AB73ED-4F6B-4977-8C10-C248A646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788A-E66C-4309-96CF-A799B0FD587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C57319-BBB9-48E5-A4B5-049E1F6C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524800-94E8-4C72-9D70-02B523EB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61A-7389-4CAB-A0DA-F8B66BF1D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9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CEF94-A346-4E76-8E32-F79BBA3E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D719C8-BDAD-4CFD-BACF-2CA4491E8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16CF3-855E-40BE-8AA7-34E66C43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788A-E66C-4309-96CF-A799B0FD587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A144BE-DEE5-4B8F-8397-9ED9E0C5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9B0C84-5D84-494E-850B-ECCE6DFB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61A-7389-4CAB-A0DA-F8B66BF1D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30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4D170-68B9-4F57-892D-02F372BB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7E7E50-C6EA-4031-B9E4-C667ACA8F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327DC8-D751-4F23-AB8D-CAFD77510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FD1825-0684-491E-80E3-E1FF5102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788A-E66C-4309-96CF-A799B0FD587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C63759-9D19-426C-AA40-33D6DE1B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6783B6-07BC-4FBD-BAD3-EDC761C8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61A-7389-4CAB-A0DA-F8B66BF1D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17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B6342-75F9-4552-8820-09AD2E74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43CB4C-80B7-481E-B98C-F57CCA987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44A6D7-4A3A-4BF3-BB3D-2310C9102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BEDEB4-7DF7-4FF8-BCA5-E239F045A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250D24-9122-4E63-9DDA-E6DBFFB89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48DB9F-0C63-4928-9882-E1867BF7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788A-E66C-4309-96CF-A799B0FD587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A6DEB9-9921-4A15-812B-87253566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E6A42C-C386-40DE-AA19-D6A24D39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61A-7389-4CAB-A0DA-F8B66BF1D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21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9CCC2-3055-4AC9-83CC-08C61294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2B784C-8D3B-472C-8969-D1268208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788A-E66C-4309-96CF-A799B0FD587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AC59BF-3C50-4807-BC1D-ECD19962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62ADE9-5A74-4517-B5D9-8FD00834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61A-7389-4CAB-A0DA-F8B66BF1D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22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B6825F-CDE2-4A61-A9AC-DD826809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788A-E66C-4309-96CF-A799B0FD587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E62EA8-3345-48EA-8C5F-81E357DF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7242FB-9B68-43EC-9784-5AE33265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61A-7389-4CAB-A0DA-F8B66BF1D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89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7AB2B-46E8-4BA8-BE4C-B016442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D6D334-4C4F-437A-AA9B-BF7CB440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81BBE6-3868-47EC-8C25-E65437499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9D3AD4-1D17-478E-A090-9628F71D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788A-E66C-4309-96CF-A799B0FD587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7D2B70-E0EB-4E0F-A41E-43A20840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CEB192-B3FA-4071-A4A7-992D6AC9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61A-7389-4CAB-A0DA-F8B66BF1D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8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1DAB2-94CD-46A2-B877-379AD412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4F67AAB-D5FB-45D8-BEAA-FB9C15249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AB9E7D-8A47-4D49-98E9-159F97B4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704369-C614-4C8A-AC9C-605B4750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788A-E66C-4309-96CF-A799B0FD587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949B3E-9C00-4B34-869C-2D70E490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082F8C-09F5-4C75-83E2-B1953625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61A-7389-4CAB-A0DA-F8B66BF1D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15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439386-D037-48C1-AFFE-166D3305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CCE856-7E0E-45D3-939D-192F7CBA8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5D0435-40B7-41E1-AAAE-55C402E2E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9788A-E66C-4309-96CF-A799B0FD587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8CD12B-881D-4685-8AF5-4C042ED3E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604BB-EE8E-415A-98BC-F604140ED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E161A-7389-4CAB-A0DA-F8B66BF1D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42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0DA4E-9151-405B-AB07-30091D423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Exercícios </a:t>
            </a:r>
            <a:r>
              <a:rPr lang="pt-BR" dirty="0" err="1"/>
              <a:t>Javascript</a:t>
            </a:r>
            <a:r>
              <a:rPr lang="pt-BR" dirty="0"/>
              <a:t> e Diagrama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F7E4F2-40DA-4BBE-A0E9-B122A6346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De: Josué Cardoso M. Neto 15/08/2024 </a:t>
            </a:r>
            <a:r>
              <a:rPr lang="pt-BR" dirty="0" err="1"/>
              <a:t>Prof</a:t>
            </a:r>
            <a:r>
              <a:rPr lang="pt-BR" dirty="0"/>
              <a:t>(a) </a:t>
            </a:r>
            <a:r>
              <a:rPr lang="pt-BR" dirty="0" err="1"/>
              <a:t>Debóra</a:t>
            </a:r>
            <a:r>
              <a:rPr lang="pt-BR" dirty="0"/>
              <a:t> </a:t>
            </a:r>
            <a:r>
              <a:rPr lang="pt-BR" dirty="0" err="1"/>
              <a:t>Bastista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62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76FF8-B3B9-4868-A519-149BD5B1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09" y="196625"/>
            <a:ext cx="2625762" cy="753670"/>
          </a:xfrm>
        </p:spPr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9E502-6D16-4570-A3B2-772FD616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09" y="950295"/>
            <a:ext cx="8381103" cy="97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 Desenvolva um </a:t>
            </a:r>
            <a:r>
              <a:rPr lang="pt-BR" sz="2000" dirty="0" err="1"/>
              <a:t>algortimo</a:t>
            </a:r>
            <a:r>
              <a:rPr lang="pt-BR" sz="2000" dirty="0"/>
              <a:t> para retornar uma mensagem se o número atribuído a variável é par ou impar.</a:t>
            </a:r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269BA9-123A-4CD4-BBDC-E55BC83D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591" y="1573219"/>
            <a:ext cx="4711239" cy="47112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F7B62DA-8420-475D-9E01-FE5D746FF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70" y="2753039"/>
            <a:ext cx="5547360" cy="23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5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7815D-9AEA-487D-8EC3-C0FFEFA1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75" y="176211"/>
            <a:ext cx="2658035" cy="1009651"/>
          </a:xfrm>
        </p:spPr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D7AE126-DDC0-4F94-A04A-18D8D1E4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5" y="975771"/>
            <a:ext cx="10515600" cy="5948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000" dirty="0"/>
              <a:t> Desenvolva um </a:t>
            </a:r>
            <a:r>
              <a:rPr lang="pt-BR" sz="2000" dirty="0" err="1"/>
              <a:t>algortimo</a:t>
            </a:r>
            <a:r>
              <a:rPr lang="pt-BR" sz="2000" dirty="0"/>
              <a:t> para retornar uma mensagem se o número atribuído a variável é positivo ou negativo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81D1474-65AF-4945-BA7E-72D153114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58" y="2262600"/>
            <a:ext cx="5950760" cy="29548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572D101-E321-4A29-A404-D58A2BC75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226" y="1549102"/>
            <a:ext cx="4881321" cy="482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E7C54-6009-4FDC-AA13-7BB8ED39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311338"/>
            <a:ext cx="2658035" cy="463214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CCD35-98A2-434B-9970-3FD9DE88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" y="911225"/>
            <a:ext cx="10515600" cy="162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 Criar um programa para autenticar a entrada de um usuário por meio de seu login e senha. O login correto será: "root" e a senha será "info@1234". Se os dados estiverem corretos, deverá aparecer a mensagem: "Usuário(a) Autenticado(a)". Se os dados estiverem errados, deverá aparecer a mensagem: "Dados não Conferem. Procure o Administrador".</a:t>
            </a:r>
            <a:br>
              <a:rPr lang="pt-BR" dirty="0"/>
            </a:b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4C05ED-CEA8-45D1-BC56-99764E79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10" y="1884955"/>
            <a:ext cx="4466689" cy="459615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C2E20F-0865-46D8-A0C2-0DA26FCA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01" y="2538804"/>
            <a:ext cx="6143527" cy="31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67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Exercícios Javascript e Diagrama</vt:lpstr>
      <vt:lpstr>Exercício 1</vt:lpstr>
      <vt:lpstr>Exercício 2</vt:lpstr>
      <vt:lpstr>Exercício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Javascript e Diagrama</dc:title>
  <dc:creator>JOSUE CARDOSO MARTINS NETO</dc:creator>
  <cp:lastModifiedBy>JOSUE CARDOSO MARTINS NETO</cp:lastModifiedBy>
  <cp:revision>3</cp:revision>
  <dcterms:created xsi:type="dcterms:W3CDTF">2024-08-15T15:12:03Z</dcterms:created>
  <dcterms:modified xsi:type="dcterms:W3CDTF">2024-08-15T15:29:28Z</dcterms:modified>
</cp:coreProperties>
</file>