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962B-67C7-744A-9878-B3D8B7602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66A58-BD4B-CC44-8EC2-4B1A12300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D0F49-8766-CC4B-9759-E93C3C21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9F4F1-7164-7D49-87F8-6ABE200D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143AF-B054-3848-AE9D-B210E2B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13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C7AB-A31C-2B44-8ED4-AD0D320E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AFE43C-4106-624F-858B-626D739D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4A053-3FC9-5B4C-B17E-36D51EA2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78B49-3C18-7A42-A9F2-4324DE0D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37311-E548-E54E-BB0B-D7CFBEA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40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EE9E-43B5-334C-A276-71B21D56A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AD9C94-21CF-C74D-AAE2-1C775FEC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C79F4-B8E4-114D-85B1-5E1DF593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9019B-A9ED-634B-9A4A-CCA86094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275D3-154E-A440-A8AD-FE05587B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D468-B9AC-9047-ABE3-60AC8DA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B12FE-DEE8-BD46-B698-2ECE3124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ED4D-FDCB-CB4F-9E04-D085849A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01495-A011-744F-98FB-C672D0B7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26B24-3897-B14B-9590-A3ADE1F1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8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FED3D-3231-3845-B58F-AA6DA2C4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EB6A5-D498-5F48-A4F8-953AE8D2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FE208-EB77-BE4F-91B8-350960A9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D2819-EF8B-C94D-95A3-A92F2916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8A16F-016F-5C4D-9A7E-93504BE7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8CD83-0C25-7340-8F81-16A2556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61705-9112-EB47-BD3F-BE9120A2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A49357-61AC-B843-BC7D-5BE420D2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3CC78-7681-C544-B9B0-5A17A229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1F5DA-9A00-2646-B179-3277976B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57AC9-D0A1-8C43-8B85-F5AD3433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C8A97-A291-6946-A605-39D29C4D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5124F-F8D1-3D44-BBB9-70FFA272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967F67-6323-614E-867D-A690E934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25A369-05C2-0543-97E2-809C46C97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9F5625-7064-664D-80D1-83494419F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5CC78C-6CC6-6944-8435-87583328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ADCC09-D8E6-F341-93D1-AC48646D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465A93-FA36-B544-8CAA-920EB626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A447B-14EA-624B-93E3-D98DC66A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1B6B37-2044-C14B-8402-183D78FA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917A0F-924C-0341-8F7F-D4C2FE36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4AF54D-6F2E-1647-834A-D898EC5B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12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0EBD92-C052-7940-AE69-18C54AE5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11E2F0-EC3D-5B4A-A79D-2265DB1B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85027C-53C6-554C-B46F-62AB51EA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7CDA-23CF-484C-92EC-DD0BC28A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76ADD-77B7-E44E-AAFD-BB828D1D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68CE0-36CD-1248-BEC5-C56171E4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39BBA5-0C11-5144-91E2-1A1D5BE0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0E410D-9928-2942-A5A6-B56F19A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A53D71-78F9-204A-997D-0813FA24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2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90172-CFE3-824B-833A-01769707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846555-9FDC-3A48-8B88-59635ADF5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DD4B6-39E5-DA43-836E-416C9B73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ECE650-2ED3-DC4F-A3A5-9A67A3CE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468390-FB08-4441-9A41-85658221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D46A5-7CDB-9448-BB50-3B931A6A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915365-E6E5-5446-86F5-E1AB615D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44856A-22F6-BB41-8213-8E13791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4D4A4D-1877-EB40-8E67-AFAFF81E3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8567-769A-094B-A104-6307CF1D89FD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4445-986A-4849-A5C6-1955899F0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C659B-EA1F-6B4A-833C-0288AA284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2ED9-2627-734C-BE0C-E705571DC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03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049693-1F9F-264C-9894-87F99F30D48F}"/>
              </a:ext>
            </a:extLst>
          </p:cNvPr>
          <p:cNvGrpSpPr>
            <a:grpSpLocks noChangeAspect="1"/>
          </p:cNvGrpSpPr>
          <p:nvPr/>
        </p:nvGrpSpPr>
        <p:grpSpPr>
          <a:xfrm>
            <a:off x="2160000" y="360000"/>
            <a:ext cx="1440000" cy="1440000"/>
            <a:chOff x="383855" y="980786"/>
            <a:chExt cx="3600000" cy="3600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BD76A82-AF58-ED44-BDBF-D58031386ABF}"/>
                </a:ext>
              </a:extLst>
            </p:cNvPr>
            <p:cNvSpPr/>
            <p:nvPr/>
          </p:nvSpPr>
          <p:spPr>
            <a:xfrm>
              <a:off x="383855" y="980786"/>
              <a:ext cx="3600000" cy="360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AD52323-DB14-8B45-8190-CCCF3AC10414}"/>
                </a:ext>
              </a:extLst>
            </p:cNvPr>
            <p:cNvSpPr/>
            <p:nvPr/>
          </p:nvSpPr>
          <p:spPr>
            <a:xfrm>
              <a:off x="1817913" y="980787"/>
              <a:ext cx="720000" cy="360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3F99E931-44F5-3A47-805C-3759D8BBBDD7}"/>
              </a:ext>
            </a:extLst>
          </p:cNvPr>
          <p:cNvSpPr/>
          <p:nvPr/>
        </p:nvSpPr>
        <p:spPr>
          <a:xfrm>
            <a:off x="360000" y="360000"/>
            <a:ext cx="1440000" cy="144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FF0E1FD-85FE-5C46-9115-739B249B3F84}"/>
              </a:ext>
            </a:extLst>
          </p:cNvPr>
          <p:cNvGrpSpPr/>
          <p:nvPr/>
        </p:nvGrpSpPr>
        <p:grpSpPr>
          <a:xfrm>
            <a:off x="3960000" y="360000"/>
            <a:ext cx="1440000" cy="1440000"/>
            <a:chOff x="383854" y="2709000"/>
            <a:chExt cx="1440000" cy="144000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B4E9AB7-4CE6-5F48-8AC6-572668303B99}"/>
                </a:ext>
              </a:extLst>
            </p:cNvPr>
            <p:cNvSpPr/>
            <p:nvPr/>
          </p:nvSpPr>
          <p:spPr>
            <a:xfrm>
              <a:off x="383854" y="2709000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DFA5B16-3439-1A4F-9088-A09D61CA9E2D}"/>
                </a:ext>
              </a:extLst>
            </p:cNvPr>
            <p:cNvSpPr/>
            <p:nvPr/>
          </p:nvSpPr>
          <p:spPr>
            <a:xfrm>
              <a:off x="383854" y="3285000"/>
              <a:ext cx="1440000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41B5CF6-5F48-7E49-98B0-9ED0F695CA8A}"/>
              </a:ext>
            </a:extLst>
          </p:cNvPr>
          <p:cNvGrpSpPr/>
          <p:nvPr/>
        </p:nvGrpSpPr>
        <p:grpSpPr>
          <a:xfrm>
            <a:off x="5770800" y="361652"/>
            <a:ext cx="1440000" cy="1440000"/>
            <a:chOff x="383854" y="2709000"/>
            <a:chExt cx="1440000" cy="144000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12E634B-0EB0-B540-A7DD-3C498F157F43}"/>
                </a:ext>
              </a:extLst>
            </p:cNvPr>
            <p:cNvSpPr/>
            <p:nvPr/>
          </p:nvSpPr>
          <p:spPr>
            <a:xfrm>
              <a:off x="383854" y="2709000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AA62838-E9B5-0046-83FD-AA42E6682F12}"/>
                </a:ext>
              </a:extLst>
            </p:cNvPr>
            <p:cNvSpPr/>
            <p:nvPr/>
          </p:nvSpPr>
          <p:spPr>
            <a:xfrm>
              <a:off x="383854" y="3285000"/>
              <a:ext cx="1440000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45604F4-C348-3346-8E99-3AAF11ECA987}"/>
                </a:ext>
              </a:extLst>
            </p:cNvPr>
            <p:cNvSpPr/>
            <p:nvPr/>
          </p:nvSpPr>
          <p:spPr>
            <a:xfrm>
              <a:off x="951288" y="2709000"/>
              <a:ext cx="288000" cy="144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EE086F6-9677-184D-8C13-944364537D94}"/>
              </a:ext>
            </a:extLst>
          </p:cNvPr>
          <p:cNvGrpSpPr/>
          <p:nvPr/>
        </p:nvGrpSpPr>
        <p:grpSpPr>
          <a:xfrm>
            <a:off x="360000" y="2160000"/>
            <a:ext cx="1440000" cy="1443600"/>
            <a:chOff x="360000" y="2160000"/>
            <a:chExt cx="1440000" cy="1440000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5CB31920-95DB-8149-BCB8-0AC7E542362C}"/>
                </a:ext>
              </a:extLst>
            </p:cNvPr>
            <p:cNvSpPr/>
            <p:nvPr/>
          </p:nvSpPr>
          <p:spPr>
            <a:xfrm>
              <a:off x="360000" y="2160000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19F5111-CC5C-6647-A241-64A0FEAAC1CE}"/>
                </a:ext>
              </a:extLst>
            </p:cNvPr>
            <p:cNvSpPr/>
            <p:nvPr/>
          </p:nvSpPr>
          <p:spPr>
            <a:xfrm>
              <a:off x="360000" y="2736000"/>
              <a:ext cx="855434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D44179C-1EEC-8743-B901-5C13284CB273}"/>
                </a:ext>
              </a:extLst>
            </p:cNvPr>
            <p:cNvSpPr/>
            <p:nvPr/>
          </p:nvSpPr>
          <p:spPr>
            <a:xfrm>
              <a:off x="927434" y="2160000"/>
              <a:ext cx="288000" cy="144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9D6B3DC-E557-A44D-B6E0-1C49F7F8D57B}"/>
              </a:ext>
            </a:extLst>
          </p:cNvPr>
          <p:cNvGrpSpPr/>
          <p:nvPr/>
        </p:nvGrpSpPr>
        <p:grpSpPr>
          <a:xfrm>
            <a:off x="2160000" y="2160000"/>
            <a:ext cx="1440000" cy="1443600"/>
            <a:chOff x="3720418" y="2709000"/>
            <a:chExt cx="1440000" cy="1440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F66D8EF-508A-2842-85C3-5D1FF3109ECB}"/>
                </a:ext>
              </a:extLst>
            </p:cNvPr>
            <p:cNvSpPr/>
            <p:nvPr/>
          </p:nvSpPr>
          <p:spPr>
            <a:xfrm>
              <a:off x="3720418" y="2709000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B5DE9BE-2E8D-1946-AD21-185F78E68B15}"/>
                </a:ext>
              </a:extLst>
            </p:cNvPr>
            <p:cNvSpPr/>
            <p:nvPr/>
          </p:nvSpPr>
          <p:spPr>
            <a:xfrm>
              <a:off x="4304984" y="3285000"/>
              <a:ext cx="855434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A195D9A-2C09-3046-BF21-8EE4031315A2}"/>
                </a:ext>
              </a:extLst>
            </p:cNvPr>
            <p:cNvSpPr/>
            <p:nvPr/>
          </p:nvSpPr>
          <p:spPr>
            <a:xfrm>
              <a:off x="4287852" y="2709000"/>
              <a:ext cx="288000" cy="144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FBFE9-D102-AC41-96BA-A12ED748AABB}"/>
              </a:ext>
            </a:extLst>
          </p:cNvPr>
          <p:cNvGrpSpPr/>
          <p:nvPr/>
        </p:nvGrpSpPr>
        <p:grpSpPr>
          <a:xfrm>
            <a:off x="3960000" y="2160000"/>
            <a:ext cx="1440000" cy="1440000"/>
            <a:chOff x="355103" y="4437216"/>
            <a:chExt cx="1440000" cy="1440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4815932-FB11-D44B-8A25-DD20DD28E1FA}"/>
                </a:ext>
              </a:extLst>
            </p:cNvPr>
            <p:cNvSpPr/>
            <p:nvPr/>
          </p:nvSpPr>
          <p:spPr>
            <a:xfrm>
              <a:off x="355103" y="4437216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B8EFC47-6982-EA4D-A1A3-500A3903C8E1}"/>
                </a:ext>
              </a:extLst>
            </p:cNvPr>
            <p:cNvSpPr/>
            <p:nvPr/>
          </p:nvSpPr>
          <p:spPr>
            <a:xfrm>
              <a:off x="355103" y="5013216"/>
              <a:ext cx="1440000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F099C28-BE05-F749-91E2-0203B18D78C3}"/>
                </a:ext>
              </a:extLst>
            </p:cNvPr>
            <p:cNvSpPr/>
            <p:nvPr/>
          </p:nvSpPr>
          <p:spPr>
            <a:xfrm>
              <a:off x="922537" y="4437216"/>
              <a:ext cx="288000" cy="864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7C68C03-BA53-2743-9C56-22C687096E49}"/>
              </a:ext>
            </a:extLst>
          </p:cNvPr>
          <p:cNvGrpSpPr/>
          <p:nvPr/>
        </p:nvGrpSpPr>
        <p:grpSpPr>
          <a:xfrm>
            <a:off x="5760000" y="2160000"/>
            <a:ext cx="1440000" cy="1440000"/>
            <a:chOff x="2038708" y="4437216"/>
            <a:chExt cx="1440000" cy="144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2BC7FA-CDDA-814C-AE34-3DA84216F30B}"/>
                </a:ext>
              </a:extLst>
            </p:cNvPr>
            <p:cNvSpPr/>
            <p:nvPr/>
          </p:nvSpPr>
          <p:spPr>
            <a:xfrm>
              <a:off x="2038708" y="4437216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E5522F8-BCFD-1B49-8FFB-003BD8315557}"/>
                </a:ext>
              </a:extLst>
            </p:cNvPr>
            <p:cNvSpPr/>
            <p:nvPr/>
          </p:nvSpPr>
          <p:spPr>
            <a:xfrm>
              <a:off x="2038708" y="5013216"/>
              <a:ext cx="1440000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54E1252-FFBB-6F4A-9A8D-C30C0A53D0D3}"/>
                </a:ext>
              </a:extLst>
            </p:cNvPr>
            <p:cNvSpPr/>
            <p:nvPr/>
          </p:nvSpPr>
          <p:spPr>
            <a:xfrm>
              <a:off x="2606142" y="5013216"/>
              <a:ext cx="288000" cy="864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5C39BDD6-B4B6-9449-8DAC-8AB305D42B5A}"/>
              </a:ext>
            </a:extLst>
          </p:cNvPr>
          <p:cNvGrpSpPr/>
          <p:nvPr/>
        </p:nvGrpSpPr>
        <p:grpSpPr>
          <a:xfrm>
            <a:off x="360000" y="3960000"/>
            <a:ext cx="1440000" cy="1443600"/>
            <a:chOff x="383854" y="4437216"/>
            <a:chExt cx="1440000" cy="1440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3F20A0B-46B3-8C41-B5E4-6DE857BA259F}"/>
                </a:ext>
              </a:extLst>
            </p:cNvPr>
            <p:cNvSpPr/>
            <p:nvPr/>
          </p:nvSpPr>
          <p:spPr>
            <a:xfrm>
              <a:off x="383854" y="4437216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6FF48BF-1769-4F4B-8DE3-32B366BAFEB6}"/>
                </a:ext>
              </a:extLst>
            </p:cNvPr>
            <p:cNvSpPr/>
            <p:nvPr/>
          </p:nvSpPr>
          <p:spPr>
            <a:xfrm>
              <a:off x="383854" y="5013216"/>
              <a:ext cx="855434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09C75D2A-6C62-CC4B-9B20-F69330CDBF0E}"/>
                </a:ext>
              </a:extLst>
            </p:cNvPr>
            <p:cNvSpPr/>
            <p:nvPr/>
          </p:nvSpPr>
          <p:spPr>
            <a:xfrm>
              <a:off x="951288" y="4437216"/>
              <a:ext cx="288000" cy="864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6D61F5B-5749-A942-9DDD-2B88EEF0F7C0}"/>
              </a:ext>
            </a:extLst>
          </p:cNvPr>
          <p:cNvGrpSpPr/>
          <p:nvPr/>
        </p:nvGrpSpPr>
        <p:grpSpPr>
          <a:xfrm>
            <a:off x="2160000" y="3960000"/>
            <a:ext cx="1440000" cy="1443600"/>
            <a:chOff x="2067459" y="4437216"/>
            <a:chExt cx="1440000" cy="1440000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CF14A71-8863-B04E-8A9D-124F44B69103}"/>
                </a:ext>
              </a:extLst>
            </p:cNvPr>
            <p:cNvSpPr/>
            <p:nvPr/>
          </p:nvSpPr>
          <p:spPr>
            <a:xfrm>
              <a:off x="2067459" y="4437216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3387C79-2CAD-AD4A-A0B8-4E836B34F945}"/>
                </a:ext>
              </a:extLst>
            </p:cNvPr>
            <p:cNvSpPr/>
            <p:nvPr/>
          </p:nvSpPr>
          <p:spPr>
            <a:xfrm>
              <a:off x="2067459" y="5013216"/>
              <a:ext cx="855434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8AF91228-2838-6147-9E34-95EAA7D854C0}"/>
                </a:ext>
              </a:extLst>
            </p:cNvPr>
            <p:cNvSpPr/>
            <p:nvPr/>
          </p:nvSpPr>
          <p:spPr>
            <a:xfrm>
              <a:off x="2634893" y="5013216"/>
              <a:ext cx="288000" cy="864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56918E8-7A60-384E-AB70-A03EC5D914F2}"/>
              </a:ext>
            </a:extLst>
          </p:cNvPr>
          <p:cNvGrpSpPr/>
          <p:nvPr/>
        </p:nvGrpSpPr>
        <p:grpSpPr>
          <a:xfrm>
            <a:off x="3960000" y="3960000"/>
            <a:ext cx="1440000" cy="1443600"/>
            <a:chOff x="3799481" y="4437216"/>
            <a:chExt cx="1440000" cy="1440000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D962089-41A2-E246-8EFF-2A14C0AC6BFC}"/>
                </a:ext>
              </a:extLst>
            </p:cNvPr>
            <p:cNvSpPr/>
            <p:nvPr/>
          </p:nvSpPr>
          <p:spPr>
            <a:xfrm>
              <a:off x="3799481" y="4437216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083353C-C3E8-D94E-AF81-4B0DF4B76A51}"/>
                </a:ext>
              </a:extLst>
            </p:cNvPr>
            <p:cNvSpPr/>
            <p:nvPr/>
          </p:nvSpPr>
          <p:spPr>
            <a:xfrm>
              <a:off x="4366915" y="5013216"/>
              <a:ext cx="872566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5E7C132-512B-3F4E-8167-C48378F96292}"/>
                </a:ext>
              </a:extLst>
            </p:cNvPr>
            <p:cNvSpPr/>
            <p:nvPr/>
          </p:nvSpPr>
          <p:spPr>
            <a:xfrm>
              <a:off x="4366915" y="4437216"/>
              <a:ext cx="288000" cy="864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87FF11A-4E80-8748-AB6F-EF398FEE5421}"/>
              </a:ext>
            </a:extLst>
          </p:cNvPr>
          <p:cNvGrpSpPr/>
          <p:nvPr/>
        </p:nvGrpSpPr>
        <p:grpSpPr>
          <a:xfrm>
            <a:off x="5760000" y="3960000"/>
            <a:ext cx="1440000" cy="1443600"/>
            <a:chOff x="5531503" y="4437216"/>
            <a:chExt cx="1440000" cy="1440000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1851582-0AC9-9F4C-B6EA-337937199CBF}"/>
                </a:ext>
              </a:extLst>
            </p:cNvPr>
            <p:cNvSpPr/>
            <p:nvPr/>
          </p:nvSpPr>
          <p:spPr>
            <a:xfrm>
              <a:off x="5531503" y="4437216"/>
              <a:ext cx="1440000" cy="144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9B5B511-8422-B042-A83A-4D2D3F0E763D}"/>
                </a:ext>
              </a:extLst>
            </p:cNvPr>
            <p:cNvSpPr/>
            <p:nvPr/>
          </p:nvSpPr>
          <p:spPr>
            <a:xfrm>
              <a:off x="6098937" y="5013216"/>
              <a:ext cx="872566" cy="28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10B39D3D-9FD4-544A-AADA-CC62FE184379}"/>
                </a:ext>
              </a:extLst>
            </p:cNvPr>
            <p:cNvSpPr/>
            <p:nvPr/>
          </p:nvSpPr>
          <p:spPr>
            <a:xfrm flipV="1">
              <a:off x="6098937" y="5301216"/>
              <a:ext cx="288000" cy="576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4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C00B9F-1C6E-954A-9D74-23CB5482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6" y="4644002"/>
            <a:ext cx="1800000" cy="18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4BA562-24C3-A94B-9E94-853511CE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86" y="624000"/>
            <a:ext cx="1800000" cy="18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BC2C66-E5C1-6A4A-AD26-EA24E87E5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266" y="4644002"/>
            <a:ext cx="1800000" cy="18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6CF498-9442-994B-81B5-B9BA06351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247" y="4644002"/>
            <a:ext cx="1800000" cy="180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C55061-C974-4C42-8A82-B9ABBE90E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28" y="4644002"/>
            <a:ext cx="1800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96D942-6C9C-9244-A4C4-9E089CB24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286" y="2626093"/>
            <a:ext cx="1800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FB4ACD2-D7B5-BF47-ABF1-46BC1DCE0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8286" y="2626093"/>
            <a:ext cx="1800000" cy="18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D240D35-C7C9-604A-AFE7-6E829F1656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5285" y="2626093"/>
            <a:ext cx="1800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48E34E1-A355-E14C-9D6B-2AEA7E4346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284" y="2626093"/>
            <a:ext cx="1800000" cy="180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C8C2498-66B8-3E4C-AB6E-337E73D4FB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8285" y="624000"/>
            <a:ext cx="1800000" cy="180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4532D76-401C-5147-9A37-35E37367B7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5285" y="639816"/>
            <a:ext cx="1800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1400B18-B1E2-564C-95AE-1136DF8D03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285" y="624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9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Sarroglia Pinho</dc:creator>
  <cp:lastModifiedBy>Marcio Sarroglia Pinho</cp:lastModifiedBy>
  <cp:revision>14</cp:revision>
  <dcterms:created xsi:type="dcterms:W3CDTF">2021-06-20T11:42:23Z</dcterms:created>
  <dcterms:modified xsi:type="dcterms:W3CDTF">2021-06-21T14:12:32Z</dcterms:modified>
</cp:coreProperties>
</file>