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EF8"/>
    <a:srgbClr val="D57B79"/>
    <a:srgbClr val="FFF5F5"/>
    <a:srgbClr val="FF0D0D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7BBE1-CE61-A79B-9D03-C9C2A0BE3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0DA047-A327-03C5-B017-C7E4D9486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pt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A83B8C-6F87-AA3B-5E05-8B9D8C94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A3AA-6647-45A7-AC1D-C3D6E8254761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54C31D-A51C-F7C4-D511-8E669D7F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980B82-321C-4629-02FD-9165F49B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4941-AFC1-4517-86AB-D90848DCC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45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15A68-8046-D532-6285-6E1E59B0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904A16-FFC8-B509-E717-E01B9C5E3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D338AC-1052-865D-9C8F-871471F9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A3AA-6647-45A7-AC1D-C3D6E8254761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DA7EF6-D71C-F218-DB0D-F16ECD99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B02507-8D0C-57FD-B97D-D20656BE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4941-AFC1-4517-86AB-D90848DCC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65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8BAB76-EA63-0C37-79E7-545590EF1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0C4914-73D3-5374-4622-87B192D98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920C60-558A-ADE3-846E-852DE443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A3AA-6647-45A7-AC1D-C3D6E8254761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8F3DDA-B841-4F45-ED7C-3BA148DD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4E14F6-DEB8-868F-7CA6-35D817F2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4941-AFC1-4517-86AB-D90848DCC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32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5392D-62FE-D18E-8E8F-1CED31CF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128118-34BD-CCD3-4584-27AAAC3E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11A936-92C8-1E8C-52B3-818D9411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A3AA-6647-45A7-AC1D-C3D6E8254761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459CE0-4589-8CEC-77E2-55922B53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D9CE55-1CFD-4FBD-0FA4-5FDAF18F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4941-AFC1-4517-86AB-D90848DCC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68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70896-2368-CDD3-FA1A-1712CFB5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44FD7D-A839-652B-61C0-ED7792E3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435EDE-F271-17B5-CC1C-980104A5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A3AA-6647-45A7-AC1D-C3D6E8254761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9E5955-B181-7A1E-F588-A486D459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D814F3-E3AC-E819-291B-0787C5C5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4941-AFC1-4517-86AB-D90848DCC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12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4BC8-5226-CF04-704E-5D9C7BEA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414C06-2FF7-2B1D-874D-6BFCC8326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3EE8BE-B7AD-3C2C-DFBE-49AC88A91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2395EF-30CA-9D6D-08E2-7CAC7880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A3AA-6647-45A7-AC1D-C3D6E8254761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BB5974-86F7-43AA-C893-45ED502F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468950-5FE8-57BC-2C96-E47AA388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4941-AFC1-4517-86AB-D90848DCC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51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291B7-6491-1676-913C-074C08A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B8F4FE-6CF8-30D8-E46F-EB39D62A0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3A549E-A3F2-6946-0706-E315D88B0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9FB6E4-446A-0697-5691-262D00733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9B866A-44D8-B2F2-2E00-0C8C1E9E6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DFF917-8EB5-5356-D38F-427E4042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A3AA-6647-45A7-AC1D-C3D6E8254761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D6058A-8C60-7B38-28BC-DBFFB71F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4FD716-746F-698B-F06B-B100A657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4941-AFC1-4517-86AB-D90848DCC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63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F346A-72B5-2D14-D21B-4A21094B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3D8D89-2C7C-AE0B-C6F5-3035CD7B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A3AA-6647-45A7-AC1D-C3D6E8254761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6F45AD-D292-568B-8174-E5763A8A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3AED59-AE02-0326-0BB6-FA702280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4941-AFC1-4517-86AB-D90848DCC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37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D9DD69-7243-0524-47C7-C7C69C86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A3AA-6647-45A7-AC1D-C3D6E8254761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6EDCEF-E59B-4113-B71D-4F10C3D2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A241BC-EBAA-F844-2344-0C81DB18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4941-AFC1-4517-86AB-D90848DCC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84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8D4D9-B4DA-B863-0ACC-9AD9620D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C94B74-703E-E09F-10CA-2D961AD42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AE0A50-28C5-04FD-100C-8761B5863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7B29FE-08BD-D007-91D3-7235C13B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A3AA-6647-45A7-AC1D-C3D6E8254761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A901B6-D874-DAC5-79E2-11E241E7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1F8198-B3C6-1A07-AE82-89D26235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4941-AFC1-4517-86AB-D90848DCC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41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94268-332D-44D2-A7BF-DC524963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7E71BD-0180-0C62-C13B-C4DF74324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5777B1-0146-F1C2-558E-2E60C0876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7B55CB-7CB5-705B-3ED5-C239F8A8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A3AA-6647-45A7-AC1D-C3D6E8254761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9383B7-8279-0497-8513-D1A18A0E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723041-F12C-D6F3-9A81-50573186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4941-AFC1-4517-86AB-D90848DCC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67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00DFF80-D399-2963-419B-E7D53445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ADC98D-2E7B-C20D-2AEF-9C0F97E39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64A46E-4AEE-9AA0-500C-E0FBDEC34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A3AA-6647-45A7-AC1D-C3D6E8254761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6C9C6C-0260-FF80-BE40-4F0B55268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C57882-6ED0-4708-48C7-EBBAA0410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4941-AFC1-4517-86AB-D90848DCC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73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90748-DE9A-9BFD-9ABA-B062DBA88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48CA7D-9B23-F99E-5EFC-DE5FB71FC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428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580F9DBC-0813-4003-8880-82A42A22D271}"/>
              </a:ext>
            </a:extLst>
          </p:cNvPr>
          <p:cNvGrpSpPr/>
          <p:nvPr/>
        </p:nvGrpSpPr>
        <p:grpSpPr>
          <a:xfrm>
            <a:off x="525689" y="-938538"/>
            <a:ext cx="11415121" cy="8782510"/>
            <a:chOff x="525689" y="-938538"/>
            <a:chExt cx="11415121" cy="8782510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E7764AFA-3DE1-BB54-61E4-5341B4871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0499" y="3910634"/>
              <a:ext cx="5570311" cy="2228124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D0C29C43-0178-0AF8-15F7-31B59C1C5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689" y="670477"/>
              <a:ext cx="5570311" cy="2228124"/>
            </a:xfrm>
            <a:prstGeom prst="rect">
              <a:avLst/>
            </a:prstGeom>
          </p:spPr>
        </p:pic>
        <p:sp>
          <p:nvSpPr>
            <p:cNvPr id="2" name="Rectángulo 1" descr="ANTES&#10;">
              <a:extLst>
                <a:ext uri="{FF2B5EF4-FFF2-40B4-BE49-F238E27FC236}">
                  <a16:creationId xmlns:a16="http://schemas.microsoft.com/office/drawing/2014/main" id="{BBB10748-58AF-E4D4-1822-09A76DA6B927}"/>
                </a:ext>
              </a:extLst>
            </p:cNvPr>
            <p:cNvSpPr/>
            <p:nvPr/>
          </p:nvSpPr>
          <p:spPr>
            <a:xfrm>
              <a:off x="2198302" y="797273"/>
              <a:ext cx="1827046" cy="643900"/>
            </a:xfrm>
            <a:prstGeom prst="rect">
              <a:avLst/>
            </a:prstGeom>
            <a:solidFill>
              <a:srgbClr val="FF4F4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ANTES</a:t>
              </a:r>
              <a:endPara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Rectángulo 2" descr="ANTES&#10;">
              <a:extLst>
                <a:ext uri="{FF2B5EF4-FFF2-40B4-BE49-F238E27FC236}">
                  <a16:creationId xmlns:a16="http://schemas.microsoft.com/office/drawing/2014/main" id="{F60CCAD7-B87E-3F01-E5B3-1638CE6CCD9E}"/>
                </a:ext>
              </a:extLst>
            </p:cNvPr>
            <p:cNvSpPr/>
            <p:nvPr/>
          </p:nvSpPr>
          <p:spPr>
            <a:xfrm>
              <a:off x="8166653" y="4132318"/>
              <a:ext cx="1827046" cy="643900"/>
            </a:xfrm>
            <a:prstGeom prst="rect">
              <a:avLst/>
            </a:prstGeom>
            <a:solidFill>
              <a:srgbClr val="60A5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DEPOIS</a:t>
              </a:r>
              <a:endPara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A7B66AD9-BC9E-CE9C-D0EB-6F3A8A8994FE}"/>
                </a:ext>
              </a:extLst>
            </p:cNvPr>
            <p:cNvSpPr/>
            <p:nvPr/>
          </p:nvSpPr>
          <p:spPr>
            <a:xfrm rot="2500007">
              <a:off x="5908108" y="-938538"/>
              <a:ext cx="375785" cy="8782510"/>
            </a:xfrm>
            <a:prstGeom prst="rect">
              <a:avLst/>
            </a:prstGeom>
            <a:solidFill>
              <a:srgbClr val="E8EEF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43140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isaac lopez</dc:creator>
  <cp:lastModifiedBy>isaac lopez</cp:lastModifiedBy>
  <cp:revision>2</cp:revision>
  <dcterms:created xsi:type="dcterms:W3CDTF">2024-09-25T15:24:54Z</dcterms:created>
  <dcterms:modified xsi:type="dcterms:W3CDTF">2024-09-25T16:01:13Z</dcterms:modified>
</cp:coreProperties>
</file>