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92" r:id="rId3"/>
    <p:sldId id="296" r:id="rId4"/>
    <p:sldId id="295" r:id="rId5"/>
    <p:sldId id="293" r:id="rId6"/>
    <p:sldId id="294" r:id="rId7"/>
    <p:sldId id="297" r:id="rId8"/>
    <p:sldId id="299" r:id="rId9"/>
    <p:sldId id="298" r:id="rId10"/>
  </p:sldIdLst>
  <p:sldSz cx="9144000" cy="5143500" type="screen16x9"/>
  <p:notesSz cx="6858000" cy="9144000"/>
  <p:embeddedFontLst>
    <p:embeddedFont>
      <p:font typeface="Fira Sans Extra Condensed" panose="020B0503050000020004" pitchFamily="34" charset="0"/>
      <p:regular r:id="rId12"/>
      <p:bold r:id="rId13"/>
      <p:italic r:id="rId14"/>
      <p:boldItalic r:id="rId15"/>
    </p:embeddedFont>
    <p:embeddedFont>
      <p:font typeface="Fira Sans Extra Condensed SemiBold" panose="020B0604020202020204" charset="0"/>
      <p:regular r:id="rId16"/>
      <p:bold r:id="rId17"/>
      <p:italic r:id="rId18"/>
      <p:boldItalic r:id="rId19"/>
    </p:embeddedFont>
    <p:embeddedFont>
      <p:font typeface="Fira Sans Extra Condensed Thin" panose="020B0303050000020004" pitchFamily="34" charset="0"/>
      <p:regular r:id="rId20"/>
    </p:embeddedFont>
    <p:embeddedFont>
      <p:font typeface="Roboto" panose="02000000000000000000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Section par défaut" id="{A6AEB216-F78E-44D1-9CEB-9DB2C921AEC3}">
          <p14:sldIdLst>
            <p14:sldId id="256"/>
            <p14:sldId id="292"/>
          </p14:sldIdLst>
        </p14:section>
        <p14:section name="Section sans titre" id="{D42CFACC-8C93-4995-B44C-C135F0AF3239}">
          <p14:sldIdLst>
            <p14:sldId id="296"/>
            <p14:sldId id="295"/>
            <p14:sldId id="293"/>
            <p14:sldId id="294"/>
            <p14:sldId id="297"/>
            <p14:sldId id="299"/>
            <p14:sldId id="29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FB632D-7691-4505-9999-1DB6C3DCD66F}" v="6" dt="2022-03-07T08:23:08.836"/>
  </p1510:revLst>
</p1510:revInfo>
</file>

<file path=ppt/tableStyles.xml><?xml version="1.0" encoding="utf-8"?>
<a:tblStyleLst xmlns:a="http://schemas.openxmlformats.org/drawingml/2006/main" def="{35E954AD-F5B0-43E4-8973-42F8F9BEAD01}">
  <a:tblStyle styleId="{35E954AD-F5B0-43E4-8973-42F8F9BEAD0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45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ué ABOU" userId="c775ab69f4fd6a57" providerId="LiveId" clId="{ECFB632D-7691-4505-9999-1DB6C3DCD66F}"/>
    <pc:docChg chg="undo custSel addSld delSld modSld delMainMaster modSection">
      <pc:chgData name="Josué ABOU" userId="c775ab69f4fd6a57" providerId="LiveId" clId="{ECFB632D-7691-4505-9999-1DB6C3DCD66F}" dt="2022-03-07T08:25:21.604" v="647" actId="13822"/>
      <pc:docMkLst>
        <pc:docMk/>
      </pc:docMkLst>
      <pc:sldChg chg="modSp mod">
        <pc:chgData name="Josué ABOU" userId="c775ab69f4fd6a57" providerId="LiveId" clId="{ECFB632D-7691-4505-9999-1DB6C3DCD66F}" dt="2022-03-06T17:56:54.631" v="343" actId="1076"/>
        <pc:sldMkLst>
          <pc:docMk/>
          <pc:sldMk cId="0" sldId="256"/>
        </pc:sldMkLst>
        <pc:grpChg chg="mod">
          <ac:chgData name="Josué ABOU" userId="c775ab69f4fd6a57" providerId="LiveId" clId="{ECFB632D-7691-4505-9999-1DB6C3DCD66F}" dt="2022-03-06T17:56:54.631" v="343" actId="1076"/>
          <ac:grpSpMkLst>
            <pc:docMk/>
            <pc:sldMk cId="0" sldId="256"/>
            <ac:grpSpMk id="48" creationId="{00000000-0000-0000-0000-000000000000}"/>
          </ac:grpSpMkLst>
        </pc:grpChg>
      </pc:sldChg>
      <pc:sldChg chg="del">
        <pc:chgData name="Josué ABOU" userId="c775ab69f4fd6a57" providerId="LiveId" clId="{ECFB632D-7691-4505-9999-1DB6C3DCD66F}" dt="2022-03-06T17:31:58.350" v="74" actId="2696"/>
        <pc:sldMkLst>
          <pc:docMk/>
          <pc:sldMk cId="0" sldId="257"/>
        </pc:sldMkLst>
      </pc:sldChg>
      <pc:sldChg chg="del">
        <pc:chgData name="Josué ABOU" userId="c775ab69f4fd6a57" providerId="LiveId" clId="{ECFB632D-7691-4505-9999-1DB6C3DCD66F}" dt="2022-03-06T17:31:58.350" v="74" actId="2696"/>
        <pc:sldMkLst>
          <pc:docMk/>
          <pc:sldMk cId="0" sldId="258"/>
        </pc:sldMkLst>
      </pc:sldChg>
      <pc:sldChg chg="del">
        <pc:chgData name="Josué ABOU" userId="c775ab69f4fd6a57" providerId="LiveId" clId="{ECFB632D-7691-4505-9999-1DB6C3DCD66F}" dt="2022-03-06T17:31:58.350" v="74" actId="2696"/>
        <pc:sldMkLst>
          <pc:docMk/>
          <pc:sldMk cId="0" sldId="259"/>
        </pc:sldMkLst>
      </pc:sldChg>
      <pc:sldChg chg="del">
        <pc:chgData name="Josué ABOU" userId="c775ab69f4fd6a57" providerId="LiveId" clId="{ECFB632D-7691-4505-9999-1DB6C3DCD66F}" dt="2022-03-06T17:31:58.350" v="74" actId="2696"/>
        <pc:sldMkLst>
          <pc:docMk/>
          <pc:sldMk cId="0" sldId="260"/>
        </pc:sldMkLst>
      </pc:sldChg>
      <pc:sldChg chg="del">
        <pc:chgData name="Josué ABOU" userId="c775ab69f4fd6a57" providerId="LiveId" clId="{ECFB632D-7691-4505-9999-1DB6C3DCD66F}" dt="2022-03-06T17:31:58.350" v="74" actId="2696"/>
        <pc:sldMkLst>
          <pc:docMk/>
          <pc:sldMk cId="0" sldId="261"/>
        </pc:sldMkLst>
      </pc:sldChg>
      <pc:sldChg chg="del">
        <pc:chgData name="Josué ABOU" userId="c775ab69f4fd6a57" providerId="LiveId" clId="{ECFB632D-7691-4505-9999-1DB6C3DCD66F}" dt="2022-03-06T17:31:58.350" v="74" actId="2696"/>
        <pc:sldMkLst>
          <pc:docMk/>
          <pc:sldMk cId="0" sldId="262"/>
        </pc:sldMkLst>
      </pc:sldChg>
      <pc:sldChg chg="del">
        <pc:chgData name="Josué ABOU" userId="c775ab69f4fd6a57" providerId="LiveId" clId="{ECFB632D-7691-4505-9999-1DB6C3DCD66F}" dt="2022-03-06T17:31:58.350" v="74" actId="2696"/>
        <pc:sldMkLst>
          <pc:docMk/>
          <pc:sldMk cId="0" sldId="263"/>
        </pc:sldMkLst>
      </pc:sldChg>
      <pc:sldChg chg="del">
        <pc:chgData name="Josué ABOU" userId="c775ab69f4fd6a57" providerId="LiveId" clId="{ECFB632D-7691-4505-9999-1DB6C3DCD66F}" dt="2022-03-06T17:31:58.350" v="74" actId="2696"/>
        <pc:sldMkLst>
          <pc:docMk/>
          <pc:sldMk cId="0" sldId="264"/>
        </pc:sldMkLst>
      </pc:sldChg>
      <pc:sldChg chg="del">
        <pc:chgData name="Josué ABOU" userId="c775ab69f4fd6a57" providerId="LiveId" clId="{ECFB632D-7691-4505-9999-1DB6C3DCD66F}" dt="2022-03-06T17:31:58.350" v="74" actId="2696"/>
        <pc:sldMkLst>
          <pc:docMk/>
          <pc:sldMk cId="0" sldId="265"/>
        </pc:sldMkLst>
      </pc:sldChg>
      <pc:sldChg chg="del">
        <pc:chgData name="Josué ABOU" userId="c775ab69f4fd6a57" providerId="LiveId" clId="{ECFB632D-7691-4505-9999-1DB6C3DCD66F}" dt="2022-03-06T17:31:58.350" v="74" actId="2696"/>
        <pc:sldMkLst>
          <pc:docMk/>
          <pc:sldMk cId="0" sldId="266"/>
        </pc:sldMkLst>
      </pc:sldChg>
      <pc:sldChg chg="del">
        <pc:chgData name="Josué ABOU" userId="c775ab69f4fd6a57" providerId="LiveId" clId="{ECFB632D-7691-4505-9999-1DB6C3DCD66F}" dt="2022-03-06T17:31:58.350" v="74" actId="2696"/>
        <pc:sldMkLst>
          <pc:docMk/>
          <pc:sldMk cId="0" sldId="267"/>
        </pc:sldMkLst>
      </pc:sldChg>
      <pc:sldChg chg="del">
        <pc:chgData name="Josué ABOU" userId="c775ab69f4fd6a57" providerId="LiveId" clId="{ECFB632D-7691-4505-9999-1DB6C3DCD66F}" dt="2022-03-06T17:31:58.350" v="74" actId="2696"/>
        <pc:sldMkLst>
          <pc:docMk/>
          <pc:sldMk cId="0" sldId="268"/>
        </pc:sldMkLst>
      </pc:sldChg>
      <pc:sldChg chg="del">
        <pc:chgData name="Josué ABOU" userId="c775ab69f4fd6a57" providerId="LiveId" clId="{ECFB632D-7691-4505-9999-1DB6C3DCD66F}" dt="2022-03-06T17:31:58.350" v="74" actId="2696"/>
        <pc:sldMkLst>
          <pc:docMk/>
          <pc:sldMk cId="0" sldId="269"/>
        </pc:sldMkLst>
      </pc:sldChg>
      <pc:sldChg chg="del">
        <pc:chgData name="Josué ABOU" userId="c775ab69f4fd6a57" providerId="LiveId" clId="{ECFB632D-7691-4505-9999-1DB6C3DCD66F}" dt="2022-03-06T17:31:58.350" v="74" actId="2696"/>
        <pc:sldMkLst>
          <pc:docMk/>
          <pc:sldMk cId="0" sldId="270"/>
        </pc:sldMkLst>
      </pc:sldChg>
      <pc:sldChg chg="del">
        <pc:chgData name="Josué ABOU" userId="c775ab69f4fd6a57" providerId="LiveId" clId="{ECFB632D-7691-4505-9999-1DB6C3DCD66F}" dt="2022-03-06T17:31:58.350" v="74" actId="2696"/>
        <pc:sldMkLst>
          <pc:docMk/>
          <pc:sldMk cId="0" sldId="271"/>
        </pc:sldMkLst>
      </pc:sldChg>
      <pc:sldChg chg="del">
        <pc:chgData name="Josué ABOU" userId="c775ab69f4fd6a57" providerId="LiveId" clId="{ECFB632D-7691-4505-9999-1DB6C3DCD66F}" dt="2022-03-06T17:31:58.350" v="74" actId="2696"/>
        <pc:sldMkLst>
          <pc:docMk/>
          <pc:sldMk cId="0" sldId="272"/>
        </pc:sldMkLst>
      </pc:sldChg>
      <pc:sldChg chg="del">
        <pc:chgData name="Josué ABOU" userId="c775ab69f4fd6a57" providerId="LiveId" clId="{ECFB632D-7691-4505-9999-1DB6C3DCD66F}" dt="2022-03-06T17:31:58.350" v="74" actId="2696"/>
        <pc:sldMkLst>
          <pc:docMk/>
          <pc:sldMk cId="0" sldId="273"/>
        </pc:sldMkLst>
      </pc:sldChg>
      <pc:sldChg chg="del">
        <pc:chgData name="Josué ABOU" userId="c775ab69f4fd6a57" providerId="LiveId" clId="{ECFB632D-7691-4505-9999-1DB6C3DCD66F}" dt="2022-03-06T17:31:58.350" v="74" actId="2696"/>
        <pc:sldMkLst>
          <pc:docMk/>
          <pc:sldMk cId="0" sldId="274"/>
        </pc:sldMkLst>
      </pc:sldChg>
      <pc:sldChg chg="del">
        <pc:chgData name="Josué ABOU" userId="c775ab69f4fd6a57" providerId="LiveId" clId="{ECFB632D-7691-4505-9999-1DB6C3DCD66F}" dt="2022-03-06T17:31:58.350" v="74" actId="2696"/>
        <pc:sldMkLst>
          <pc:docMk/>
          <pc:sldMk cId="0" sldId="275"/>
        </pc:sldMkLst>
      </pc:sldChg>
      <pc:sldChg chg="del">
        <pc:chgData name="Josué ABOU" userId="c775ab69f4fd6a57" providerId="LiveId" clId="{ECFB632D-7691-4505-9999-1DB6C3DCD66F}" dt="2022-03-06T17:31:58.350" v="74" actId="2696"/>
        <pc:sldMkLst>
          <pc:docMk/>
          <pc:sldMk cId="0" sldId="276"/>
        </pc:sldMkLst>
      </pc:sldChg>
      <pc:sldChg chg="del">
        <pc:chgData name="Josué ABOU" userId="c775ab69f4fd6a57" providerId="LiveId" clId="{ECFB632D-7691-4505-9999-1DB6C3DCD66F}" dt="2022-03-06T17:31:58.350" v="74" actId="2696"/>
        <pc:sldMkLst>
          <pc:docMk/>
          <pc:sldMk cId="0" sldId="277"/>
        </pc:sldMkLst>
      </pc:sldChg>
      <pc:sldChg chg="del">
        <pc:chgData name="Josué ABOU" userId="c775ab69f4fd6a57" providerId="LiveId" clId="{ECFB632D-7691-4505-9999-1DB6C3DCD66F}" dt="2022-03-06T17:31:58.350" v="74" actId="2696"/>
        <pc:sldMkLst>
          <pc:docMk/>
          <pc:sldMk cId="0" sldId="278"/>
        </pc:sldMkLst>
      </pc:sldChg>
      <pc:sldChg chg="del">
        <pc:chgData name="Josué ABOU" userId="c775ab69f4fd6a57" providerId="LiveId" clId="{ECFB632D-7691-4505-9999-1DB6C3DCD66F}" dt="2022-03-06T17:31:58.350" v="74" actId="2696"/>
        <pc:sldMkLst>
          <pc:docMk/>
          <pc:sldMk cId="0" sldId="279"/>
        </pc:sldMkLst>
      </pc:sldChg>
      <pc:sldChg chg="del">
        <pc:chgData name="Josué ABOU" userId="c775ab69f4fd6a57" providerId="LiveId" clId="{ECFB632D-7691-4505-9999-1DB6C3DCD66F}" dt="2022-03-06T17:31:58.350" v="74" actId="2696"/>
        <pc:sldMkLst>
          <pc:docMk/>
          <pc:sldMk cId="0" sldId="280"/>
        </pc:sldMkLst>
      </pc:sldChg>
      <pc:sldChg chg="del">
        <pc:chgData name="Josué ABOU" userId="c775ab69f4fd6a57" providerId="LiveId" clId="{ECFB632D-7691-4505-9999-1DB6C3DCD66F}" dt="2022-03-06T17:31:58.350" v="74" actId="2696"/>
        <pc:sldMkLst>
          <pc:docMk/>
          <pc:sldMk cId="0" sldId="281"/>
        </pc:sldMkLst>
      </pc:sldChg>
      <pc:sldChg chg="del">
        <pc:chgData name="Josué ABOU" userId="c775ab69f4fd6a57" providerId="LiveId" clId="{ECFB632D-7691-4505-9999-1DB6C3DCD66F}" dt="2022-03-06T17:31:58.350" v="74" actId="2696"/>
        <pc:sldMkLst>
          <pc:docMk/>
          <pc:sldMk cId="0" sldId="282"/>
        </pc:sldMkLst>
      </pc:sldChg>
      <pc:sldChg chg="del">
        <pc:chgData name="Josué ABOU" userId="c775ab69f4fd6a57" providerId="LiveId" clId="{ECFB632D-7691-4505-9999-1DB6C3DCD66F}" dt="2022-03-06T17:31:58.350" v="74" actId="2696"/>
        <pc:sldMkLst>
          <pc:docMk/>
          <pc:sldMk cId="0" sldId="283"/>
        </pc:sldMkLst>
      </pc:sldChg>
      <pc:sldChg chg="del">
        <pc:chgData name="Josué ABOU" userId="c775ab69f4fd6a57" providerId="LiveId" clId="{ECFB632D-7691-4505-9999-1DB6C3DCD66F}" dt="2022-03-06T17:31:58.350" v="74" actId="2696"/>
        <pc:sldMkLst>
          <pc:docMk/>
          <pc:sldMk cId="0" sldId="284"/>
        </pc:sldMkLst>
      </pc:sldChg>
      <pc:sldChg chg="del">
        <pc:chgData name="Josué ABOU" userId="c775ab69f4fd6a57" providerId="LiveId" clId="{ECFB632D-7691-4505-9999-1DB6C3DCD66F}" dt="2022-03-06T17:31:58.350" v="74" actId="2696"/>
        <pc:sldMkLst>
          <pc:docMk/>
          <pc:sldMk cId="0" sldId="285"/>
        </pc:sldMkLst>
      </pc:sldChg>
      <pc:sldChg chg="del">
        <pc:chgData name="Josué ABOU" userId="c775ab69f4fd6a57" providerId="LiveId" clId="{ECFB632D-7691-4505-9999-1DB6C3DCD66F}" dt="2022-03-06T17:31:58.350" v="74" actId="2696"/>
        <pc:sldMkLst>
          <pc:docMk/>
          <pc:sldMk cId="0" sldId="286"/>
        </pc:sldMkLst>
      </pc:sldChg>
      <pc:sldChg chg="del">
        <pc:chgData name="Josué ABOU" userId="c775ab69f4fd6a57" providerId="LiveId" clId="{ECFB632D-7691-4505-9999-1DB6C3DCD66F}" dt="2022-03-06T17:31:58.350" v="74" actId="2696"/>
        <pc:sldMkLst>
          <pc:docMk/>
          <pc:sldMk cId="0" sldId="287"/>
        </pc:sldMkLst>
      </pc:sldChg>
      <pc:sldChg chg="del">
        <pc:chgData name="Josué ABOU" userId="c775ab69f4fd6a57" providerId="LiveId" clId="{ECFB632D-7691-4505-9999-1DB6C3DCD66F}" dt="2022-03-06T17:31:58.350" v="74" actId="2696"/>
        <pc:sldMkLst>
          <pc:docMk/>
          <pc:sldMk cId="0" sldId="288"/>
        </pc:sldMkLst>
      </pc:sldChg>
      <pc:sldChg chg="del">
        <pc:chgData name="Josué ABOU" userId="c775ab69f4fd6a57" providerId="LiveId" clId="{ECFB632D-7691-4505-9999-1DB6C3DCD66F}" dt="2022-03-06T17:31:58.350" v="74" actId="2696"/>
        <pc:sldMkLst>
          <pc:docMk/>
          <pc:sldMk cId="0" sldId="289"/>
        </pc:sldMkLst>
      </pc:sldChg>
      <pc:sldChg chg="del">
        <pc:chgData name="Josué ABOU" userId="c775ab69f4fd6a57" providerId="LiveId" clId="{ECFB632D-7691-4505-9999-1DB6C3DCD66F}" dt="2022-03-06T17:31:58.350" v="74" actId="2696"/>
        <pc:sldMkLst>
          <pc:docMk/>
          <pc:sldMk cId="0" sldId="290"/>
        </pc:sldMkLst>
      </pc:sldChg>
      <pc:sldChg chg="modSp mod">
        <pc:chgData name="Josué ABOU" userId="c775ab69f4fd6a57" providerId="LiveId" clId="{ECFB632D-7691-4505-9999-1DB6C3DCD66F}" dt="2022-03-06T17:57:44.802" v="344" actId="1076"/>
        <pc:sldMkLst>
          <pc:docMk/>
          <pc:sldMk cId="6048777" sldId="292"/>
        </pc:sldMkLst>
        <pc:picChg chg="mod">
          <ac:chgData name="Josué ABOU" userId="c775ab69f4fd6a57" providerId="LiveId" clId="{ECFB632D-7691-4505-9999-1DB6C3DCD66F}" dt="2022-03-06T17:57:44.802" v="344" actId="1076"/>
          <ac:picMkLst>
            <pc:docMk/>
            <pc:sldMk cId="6048777" sldId="292"/>
            <ac:picMk id="16" creationId="{EE0F8067-FE9E-4B5F-9460-162C0B66F2A9}"/>
          </ac:picMkLst>
        </pc:picChg>
      </pc:sldChg>
      <pc:sldChg chg="modSp mod">
        <pc:chgData name="Josué ABOU" userId="c775ab69f4fd6a57" providerId="LiveId" clId="{ECFB632D-7691-4505-9999-1DB6C3DCD66F}" dt="2022-03-06T18:00:44.997" v="382" actId="20577"/>
        <pc:sldMkLst>
          <pc:docMk/>
          <pc:sldMk cId="3759659263" sldId="296"/>
        </pc:sldMkLst>
        <pc:spChg chg="mod">
          <ac:chgData name="Josué ABOU" userId="c775ab69f4fd6a57" providerId="LiveId" clId="{ECFB632D-7691-4505-9999-1DB6C3DCD66F}" dt="2022-03-06T18:00:44.997" v="382" actId="20577"/>
          <ac:spMkLst>
            <pc:docMk/>
            <pc:sldMk cId="3759659263" sldId="296"/>
            <ac:spMk id="2" creationId="{82779EC8-2520-44C8-BB93-5E386CE649BE}"/>
          </ac:spMkLst>
        </pc:spChg>
      </pc:sldChg>
      <pc:sldChg chg="addSp delSp modSp mod">
        <pc:chgData name="Josué ABOU" userId="c775ab69f4fd6a57" providerId="LiveId" clId="{ECFB632D-7691-4505-9999-1DB6C3DCD66F}" dt="2022-03-07T08:21:48.605" v="490" actId="20577"/>
        <pc:sldMkLst>
          <pc:docMk/>
          <pc:sldMk cId="352446748" sldId="297"/>
        </pc:sldMkLst>
        <pc:spChg chg="add del mod">
          <ac:chgData name="Josué ABOU" userId="c775ab69f4fd6a57" providerId="LiveId" clId="{ECFB632D-7691-4505-9999-1DB6C3DCD66F}" dt="2022-03-07T08:21:48.605" v="490" actId="20577"/>
          <ac:spMkLst>
            <pc:docMk/>
            <pc:sldMk cId="352446748" sldId="297"/>
            <ac:spMk id="2" creationId="{82779EC8-2520-44C8-BB93-5E386CE649BE}"/>
          </ac:spMkLst>
        </pc:spChg>
        <pc:spChg chg="add mod">
          <ac:chgData name="Josué ABOU" userId="c775ab69f4fd6a57" providerId="LiveId" clId="{ECFB632D-7691-4505-9999-1DB6C3DCD66F}" dt="2022-03-07T08:21:26.607" v="427" actId="1076"/>
          <ac:spMkLst>
            <pc:docMk/>
            <pc:sldMk cId="352446748" sldId="297"/>
            <ac:spMk id="5" creationId="{5EC3AD08-20D3-427F-80E5-48FAB595DC88}"/>
          </ac:spMkLst>
        </pc:spChg>
      </pc:sldChg>
      <pc:sldChg chg="modSp mod">
        <pc:chgData name="Josué ABOU" userId="c775ab69f4fd6a57" providerId="LiveId" clId="{ECFB632D-7691-4505-9999-1DB6C3DCD66F}" dt="2022-03-06T19:46:20.086" v="426" actId="20578"/>
        <pc:sldMkLst>
          <pc:docMk/>
          <pc:sldMk cId="3710377112" sldId="298"/>
        </pc:sldMkLst>
        <pc:spChg chg="mod">
          <ac:chgData name="Josué ABOU" userId="c775ab69f4fd6a57" providerId="LiveId" clId="{ECFB632D-7691-4505-9999-1DB6C3DCD66F}" dt="2022-03-06T19:46:20.086" v="426" actId="20578"/>
          <ac:spMkLst>
            <pc:docMk/>
            <pc:sldMk cId="3710377112" sldId="298"/>
            <ac:spMk id="2" creationId="{82779EC8-2520-44C8-BB93-5E386CE649BE}"/>
          </ac:spMkLst>
        </pc:spChg>
      </pc:sldChg>
      <pc:sldChg chg="addSp delSp modSp add mod">
        <pc:chgData name="Josué ABOU" userId="c775ab69f4fd6a57" providerId="LiveId" clId="{ECFB632D-7691-4505-9999-1DB6C3DCD66F}" dt="2022-03-07T08:25:21.604" v="647" actId="13822"/>
        <pc:sldMkLst>
          <pc:docMk/>
          <pc:sldMk cId="1593462539" sldId="299"/>
        </pc:sldMkLst>
        <pc:spChg chg="mod">
          <ac:chgData name="Josué ABOU" userId="c775ab69f4fd6a57" providerId="LiveId" clId="{ECFB632D-7691-4505-9999-1DB6C3DCD66F}" dt="2022-03-07T08:24:17.719" v="640" actId="20577"/>
          <ac:spMkLst>
            <pc:docMk/>
            <pc:sldMk cId="1593462539" sldId="299"/>
            <ac:spMk id="2" creationId="{82779EC8-2520-44C8-BB93-5E386CE649BE}"/>
          </ac:spMkLst>
        </pc:spChg>
        <pc:spChg chg="mod">
          <ac:chgData name="Josué ABOU" userId="c775ab69f4fd6a57" providerId="LiveId" clId="{ECFB632D-7691-4505-9999-1DB6C3DCD66F}" dt="2022-03-07T08:22:23.798" v="534" actId="20577"/>
          <ac:spMkLst>
            <pc:docMk/>
            <pc:sldMk cId="1593462539" sldId="299"/>
            <ac:spMk id="4" creationId="{522EDAA1-A234-4266-980D-8617C55A8C22}"/>
          </ac:spMkLst>
        </pc:spChg>
        <pc:spChg chg="del">
          <ac:chgData name="Josué ABOU" userId="c775ab69f4fd6a57" providerId="LiveId" clId="{ECFB632D-7691-4505-9999-1DB6C3DCD66F}" dt="2022-03-07T08:22:35.006" v="535" actId="21"/>
          <ac:spMkLst>
            <pc:docMk/>
            <pc:sldMk cId="1593462539" sldId="299"/>
            <ac:spMk id="5" creationId="{5EC3AD08-20D3-427F-80E5-48FAB595DC88}"/>
          </ac:spMkLst>
        </pc:spChg>
        <pc:spChg chg="add mod">
          <ac:chgData name="Josué ABOU" userId="c775ab69f4fd6a57" providerId="LiveId" clId="{ECFB632D-7691-4505-9999-1DB6C3DCD66F}" dt="2022-03-07T08:25:21.604" v="647" actId="13822"/>
          <ac:spMkLst>
            <pc:docMk/>
            <pc:sldMk cId="1593462539" sldId="299"/>
            <ac:spMk id="7" creationId="{959587AF-8E49-4209-BEA4-DB39A5A9016A}"/>
          </ac:spMkLst>
        </pc:spChg>
        <pc:picChg chg="add del mod">
          <ac:chgData name="Josué ABOU" userId="c775ab69f4fd6a57" providerId="LiveId" clId="{ECFB632D-7691-4505-9999-1DB6C3DCD66F}" dt="2022-03-07T08:25:04.944" v="644" actId="21"/>
          <ac:picMkLst>
            <pc:docMk/>
            <pc:sldMk cId="1593462539" sldId="299"/>
            <ac:picMk id="6" creationId="{0212F211-EDB7-45D6-AFEF-57F62453EF7D}"/>
          </ac:picMkLst>
        </pc:picChg>
      </pc:sldChg>
      <pc:sldMasterChg chg="del delSldLayout">
        <pc:chgData name="Josué ABOU" userId="c775ab69f4fd6a57" providerId="LiveId" clId="{ECFB632D-7691-4505-9999-1DB6C3DCD66F}" dt="2022-03-06T17:31:58.350" v="74" actId="2696"/>
        <pc:sldMasterMkLst>
          <pc:docMk/>
          <pc:sldMasterMk cId="0" sldId="2147483661"/>
        </pc:sldMasterMkLst>
        <pc:sldLayoutChg chg="del">
          <pc:chgData name="Josué ABOU" userId="c775ab69f4fd6a57" providerId="LiveId" clId="{ECFB632D-7691-4505-9999-1DB6C3DCD66F}" dt="2022-03-06T17:31:58.350" v="74" actId="2696"/>
          <pc:sldLayoutMkLst>
            <pc:docMk/>
            <pc:sldMasterMk cId="0" sldId="2147483661"/>
            <pc:sldLayoutMk cId="0" sldId="214748365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dcb566e1d5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dcb566e1d5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e77f93ad05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e77f93ad05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67807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e77f93ad05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e77f93ad05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79282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e77f93ad05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e77f93ad05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4056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e77f93ad05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e77f93ad05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62958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e77f93ad05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e77f93ad05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06317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e77f93ad05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e77f93ad05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88699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e77f93ad05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e77f93ad05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53905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e77f93ad05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e77f93ad05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1728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140950" y="1074150"/>
            <a:ext cx="3545700" cy="24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000" b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105525" y="3562950"/>
            <a:ext cx="2581200" cy="7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457200" y="1247950"/>
            <a:ext cx="8229600" cy="30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jp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8Q5Nur642BU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www.youtube.com/watch?v=VO_1AdYRGW8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ctrTitle"/>
          </p:nvPr>
        </p:nvSpPr>
        <p:spPr>
          <a:xfrm>
            <a:off x="5140950" y="1074150"/>
            <a:ext cx="3545700" cy="24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GENERATIVE</a:t>
            </a:r>
            <a:br>
              <a:rPr lang="en" b="1" dirty="0"/>
            </a:br>
            <a:r>
              <a:rPr lang="en" b="1" dirty="0"/>
              <a:t>ADVERSARIAL NETWORK</a:t>
            </a:r>
            <a:endParaRPr b="1" dirty="0"/>
          </a:p>
        </p:txBody>
      </p:sp>
      <p:sp>
        <p:nvSpPr>
          <p:cNvPr id="47" name="Google Shape;47;p15"/>
          <p:cNvSpPr txBox="1">
            <a:spLocks noGrp="1"/>
          </p:cNvSpPr>
          <p:nvPr>
            <p:ph type="subTitle" idx="1"/>
          </p:nvPr>
        </p:nvSpPr>
        <p:spPr>
          <a:xfrm>
            <a:off x="6105450" y="4366668"/>
            <a:ext cx="2581200" cy="7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latin typeface="Fira Sans Extra Condensed" panose="020B0503050000020004" pitchFamily="34" charset="0"/>
              </a:rPr>
              <a:t>Josué ABOU</a:t>
            </a:r>
            <a:endParaRPr dirty="0">
              <a:latin typeface="Fira Sans Extra Condensed" panose="020B0503050000020004" pitchFamily="34" charset="0"/>
            </a:endParaRPr>
          </a:p>
        </p:txBody>
      </p:sp>
      <p:grpSp>
        <p:nvGrpSpPr>
          <p:cNvPr id="48" name="Google Shape;48;p15"/>
          <p:cNvGrpSpPr/>
          <p:nvPr/>
        </p:nvGrpSpPr>
        <p:grpSpPr>
          <a:xfrm>
            <a:off x="457350" y="413031"/>
            <a:ext cx="4385617" cy="4733627"/>
            <a:chOff x="457194" y="411475"/>
            <a:chExt cx="4385617" cy="4733627"/>
          </a:xfrm>
        </p:grpSpPr>
        <p:sp>
          <p:nvSpPr>
            <p:cNvPr id="49" name="Google Shape;49;p15"/>
            <p:cNvSpPr/>
            <p:nvPr/>
          </p:nvSpPr>
          <p:spPr>
            <a:xfrm>
              <a:off x="489688" y="411475"/>
              <a:ext cx="4320600" cy="4320600"/>
            </a:xfrm>
            <a:prstGeom prst="ellipse">
              <a:avLst/>
            </a:prstGeom>
            <a:solidFill>
              <a:srgbClr val="2776EA">
                <a:alpha val="37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" name="Google Shape;50;p15"/>
            <p:cNvGrpSpPr/>
            <p:nvPr/>
          </p:nvGrpSpPr>
          <p:grpSpPr>
            <a:xfrm>
              <a:off x="457194" y="824705"/>
              <a:ext cx="4385617" cy="4320397"/>
              <a:chOff x="457209" y="411470"/>
              <a:chExt cx="4385617" cy="4320397"/>
            </a:xfrm>
          </p:grpSpPr>
          <p:sp>
            <p:nvSpPr>
              <p:cNvPr id="51" name="Google Shape;51;p15"/>
              <p:cNvSpPr/>
              <p:nvPr/>
            </p:nvSpPr>
            <p:spPr>
              <a:xfrm>
                <a:off x="3130216" y="1066327"/>
                <a:ext cx="1060482" cy="580506"/>
              </a:xfrm>
              <a:custGeom>
                <a:avLst/>
                <a:gdLst/>
                <a:ahLst/>
                <a:cxnLst/>
                <a:rect l="l" t="t" r="r" b="b"/>
                <a:pathLst>
                  <a:path w="51436" h="28156" extrusionOk="0">
                    <a:moveTo>
                      <a:pt x="24126" y="0"/>
                    </a:moveTo>
                    <a:lnTo>
                      <a:pt x="23529" y="25"/>
                    </a:lnTo>
                    <a:lnTo>
                      <a:pt x="22932" y="50"/>
                    </a:lnTo>
                    <a:lnTo>
                      <a:pt x="22360" y="124"/>
                    </a:lnTo>
                    <a:lnTo>
                      <a:pt x="21788" y="199"/>
                    </a:lnTo>
                    <a:lnTo>
                      <a:pt x="21216" y="299"/>
                    </a:lnTo>
                    <a:lnTo>
                      <a:pt x="20644" y="448"/>
                    </a:lnTo>
                    <a:lnTo>
                      <a:pt x="20097" y="597"/>
                    </a:lnTo>
                    <a:lnTo>
                      <a:pt x="19575" y="771"/>
                    </a:lnTo>
                    <a:lnTo>
                      <a:pt x="19027" y="945"/>
                    </a:lnTo>
                    <a:lnTo>
                      <a:pt x="18505" y="1169"/>
                    </a:lnTo>
                    <a:lnTo>
                      <a:pt x="18008" y="1393"/>
                    </a:lnTo>
                    <a:lnTo>
                      <a:pt x="17510" y="1667"/>
                    </a:lnTo>
                    <a:lnTo>
                      <a:pt x="17013" y="1940"/>
                    </a:lnTo>
                    <a:lnTo>
                      <a:pt x="16540" y="2214"/>
                    </a:lnTo>
                    <a:lnTo>
                      <a:pt x="16068" y="2537"/>
                    </a:lnTo>
                    <a:lnTo>
                      <a:pt x="15620" y="2860"/>
                    </a:lnTo>
                    <a:lnTo>
                      <a:pt x="15197" y="3209"/>
                    </a:lnTo>
                    <a:lnTo>
                      <a:pt x="14774" y="3557"/>
                    </a:lnTo>
                    <a:lnTo>
                      <a:pt x="14351" y="3955"/>
                    </a:lnTo>
                    <a:lnTo>
                      <a:pt x="13978" y="4328"/>
                    </a:lnTo>
                    <a:lnTo>
                      <a:pt x="13605" y="4751"/>
                    </a:lnTo>
                    <a:lnTo>
                      <a:pt x="13232" y="5174"/>
                    </a:lnTo>
                    <a:lnTo>
                      <a:pt x="12884" y="5596"/>
                    </a:lnTo>
                    <a:lnTo>
                      <a:pt x="12561" y="6044"/>
                    </a:lnTo>
                    <a:lnTo>
                      <a:pt x="12262" y="6517"/>
                    </a:lnTo>
                    <a:lnTo>
                      <a:pt x="11964" y="6989"/>
                    </a:lnTo>
                    <a:lnTo>
                      <a:pt x="11690" y="7487"/>
                    </a:lnTo>
                    <a:lnTo>
                      <a:pt x="11441" y="7984"/>
                    </a:lnTo>
                    <a:lnTo>
                      <a:pt x="11217" y="8482"/>
                    </a:lnTo>
                    <a:lnTo>
                      <a:pt x="10994" y="9004"/>
                    </a:lnTo>
                    <a:lnTo>
                      <a:pt x="10795" y="9551"/>
                    </a:lnTo>
                    <a:lnTo>
                      <a:pt x="10621" y="10073"/>
                    </a:lnTo>
                    <a:lnTo>
                      <a:pt x="9874" y="9974"/>
                    </a:lnTo>
                    <a:lnTo>
                      <a:pt x="9476" y="9949"/>
                    </a:lnTo>
                    <a:lnTo>
                      <a:pt x="8631" y="9949"/>
                    </a:lnTo>
                    <a:lnTo>
                      <a:pt x="8158" y="9999"/>
                    </a:lnTo>
                    <a:lnTo>
                      <a:pt x="7710" y="10049"/>
                    </a:lnTo>
                    <a:lnTo>
                      <a:pt x="7263" y="10123"/>
                    </a:lnTo>
                    <a:lnTo>
                      <a:pt x="6815" y="10223"/>
                    </a:lnTo>
                    <a:lnTo>
                      <a:pt x="6392" y="10347"/>
                    </a:lnTo>
                    <a:lnTo>
                      <a:pt x="5969" y="10496"/>
                    </a:lnTo>
                    <a:lnTo>
                      <a:pt x="5547" y="10670"/>
                    </a:lnTo>
                    <a:lnTo>
                      <a:pt x="5149" y="10844"/>
                    </a:lnTo>
                    <a:lnTo>
                      <a:pt x="4751" y="11043"/>
                    </a:lnTo>
                    <a:lnTo>
                      <a:pt x="4378" y="11267"/>
                    </a:lnTo>
                    <a:lnTo>
                      <a:pt x="4005" y="11491"/>
                    </a:lnTo>
                    <a:lnTo>
                      <a:pt x="3656" y="11765"/>
                    </a:lnTo>
                    <a:lnTo>
                      <a:pt x="3308" y="12038"/>
                    </a:lnTo>
                    <a:lnTo>
                      <a:pt x="2985" y="12312"/>
                    </a:lnTo>
                    <a:lnTo>
                      <a:pt x="2661" y="12610"/>
                    </a:lnTo>
                    <a:lnTo>
                      <a:pt x="2363" y="12934"/>
                    </a:lnTo>
                    <a:lnTo>
                      <a:pt x="2064" y="13257"/>
                    </a:lnTo>
                    <a:lnTo>
                      <a:pt x="1791" y="13605"/>
                    </a:lnTo>
                    <a:lnTo>
                      <a:pt x="1542" y="13954"/>
                    </a:lnTo>
                    <a:lnTo>
                      <a:pt x="1318" y="14327"/>
                    </a:lnTo>
                    <a:lnTo>
                      <a:pt x="1094" y="14700"/>
                    </a:lnTo>
                    <a:lnTo>
                      <a:pt x="895" y="15098"/>
                    </a:lnTo>
                    <a:lnTo>
                      <a:pt x="697" y="15496"/>
                    </a:lnTo>
                    <a:lnTo>
                      <a:pt x="547" y="15918"/>
                    </a:lnTo>
                    <a:lnTo>
                      <a:pt x="398" y="16341"/>
                    </a:lnTo>
                    <a:lnTo>
                      <a:pt x="274" y="16764"/>
                    </a:lnTo>
                    <a:lnTo>
                      <a:pt x="174" y="17212"/>
                    </a:lnTo>
                    <a:lnTo>
                      <a:pt x="100" y="17660"/>
                    </a:lnTo>
                    <a:lnTo>
                      <a:pt x="50" y="18132"/>
                    </a:lnTo>
                    <a:lnTo>
                      <a:pt x="0" y="18580"/>
                    </a:lnTo>
                    <a:lnTo>
                      <a:pt x="0" y="19052"/>
                    </a:lnTo>
                    <a:lnTo>
                      <a:pt x="0" y="19525"/>
                    </a:lnTo>
                    <a:lnTo>
                      <a:pt x="50" y="19973"/>
                    </a:lnTo>
                    <a:lnTo>
                      <a:pt x="100" y="20445"/>
                    </a:lnTo>
                    <a:lnTo>
                      <a:pt x="174" y="20893"/>
                    </a:lnTo>
                    <a:lnTo>
                      <a:pt x="274" y="21316"/>
                    </a:lnTo>
                    <a:lnTo>
                      <a:pt x="398" y="21763"/>
                    </a:lnTo>
                    <a:lnTo>
                      <a:pt x="547" y="22186"/>
                    </a:lnTo>
                    <a:lnTo>
                      <a:pt x="697" y="22584"/>
                    </a:lnTo>
                    <a:lnTo>
                      <a:pt x="895" y="23007"/>
                    </a:lnTo>
                    <a:lnTo>
                      <a:pt x="1094" y="23380"/>
                    </a:lnTo>
                    <a:lnTo>
                      <a:pt x="1318" y="23778"/>
                    </a:lnTo>
                    <a:lnTo>
                      <a:pt x="1542" y="24151"/>
                    </a:lnTo>
                    <a:lnTo>
                      <a:pt x="1791" y="24499"/>
                    </a:lnTo>
                    <a:lnTo>
                      <a:pt x="2064" y="24848"/>
                    </a:lnTo>
                    <a:lnTo>
                      <a:pt x="2363" y="25171"/>
                    </a:lnTo>
                    <a:lnTo>
                      <a:pt x="2661" y="25494"/>
                    </a:lnTo>
                    <a:lnTo>
                      <a:pt x="2985" y="25793"/>
                    </a:lnTo>
                    <a:lnTo>
                      <a:pt x="3308" y="26066"/>
                    </a:lnTo>
                    <a:lnTo>
                      <a:pt x="3656" y="26340"/>
                    </a:lnTo>
                    <a:lnTo>
                      <a:pt x="4005" y="26614"/>
                    </a:lnTo>
                    <a:lnTo>
                      <a:pt x="4378" y="26837"/>
                    </a:lnTo>
                    <a:lnTo>
                      <a:pt x="4751" y="27061"/>
                    </a:lnTo>
                    <a:lnTo>
                      <a:pt x="5149" y="27260"/>
                    </a:lnTo>
                    <a:lnTo>
                      <a:pt x="5547" y="27434"/>
                    </a:lnTo>
                    <a:lnTo>
                      <a:pt x="5969" y="27608"/>
                    </a:lnTo>
                    <a:lnTo>
                      <a:pt x="6392" y="27758"/>
                    </a:lnTo>
                    <a:lnTo>
                      <a:pt x="6815" y="27882"/>
                    </a:lnTo>
                    <a:lnTo>
                      <a:pt x="7263" y="27982"/>
                    </a:lnTo>
                    <a:lnTo>
                      <a:pt x="7710" y="28056"/>
                    </a:lnTo>
                    <a:lnTo>
                      <a:pt x="8158" y="28106"/>
                    </a:lnTo>
                    <a:lnTo>
                      <a:pt x="8631" y="28156"/>
                    </a:lnTo>
                    <a:lnTo>
                      <a:pt x="40492" y="28156"/>
                    </a:lnTo>
                    <a:lnTo>
                      <a:pt x="41238" y="28131"/>
                    </a:lnTo>
                    <a:lnTo>
                      <a:pt x="41960" y="28056"/>
                    </a:lnTo>
                    <a:lnTo>
                      <a:pt x="42656" y="27932"/>
                    </a:lnTo>
                    <a:lnTo>
                      <a:pt x="43353" y="27783"/>
                    </a:lnTo>
                    <a:lnTo>
                      <a:pt x="44024" y="27559"/>
                    </a:lnTo>
                    <a:lnTo>
                      <a:pt x="44696" y="27310"/>
                    </a:lnTo>
                    <a:lnTo>
                      <a:pt x="45317" y="27036"/>
                    </a:lnTo>
                    <a:lnTo>
                      <a:pt x="45939" y="26713"/>
                    </a:lnTo>
                    <a:lnTo>
                      <a:pt x="46536" y="26340"/>
                    </a:lnTo>
                    <a:lnTo>
                      <a:pt x="47083" y="25942"/>
                    </a:lnTo>
                    <a:lnTo>
                      <a:pt x="47631" y="25519"/>
                    </a:lnTo>
                    <a:lnTo>
                      <a:pt x="48128" y="25047"/>
                    </a:lnTo>
                    <a:lnTo>
                      <a:pt x="48601" y="24549"/>
                    </a:lnTo>
                    <a:lnTo>
                      <a:pt x="49048" y="24027"/>
                    </a:lnTo>
                    <a:lnTo>
                      <a:pt x="49471" y="23455"/>
                    </a:lnTo>
                    <a:lnTo>
                      <a:pt x="49844" y="22883"/>
                    </a:lnTo>
                    <a:lnTo>
                      <a:pt x="50192" y="22261"/>
                    </a:lnTo>
                    <a:lnTo>
                      <a:pt x="50516" y="21589"/>
                    </a:lnTo>
                    <a:lnTo>
                      <a:pt x="50789" y="20918"/>
                    </a:lnTo>
                    <a:lnTo>
                      <a:pt x="51013" y="20221"/>
                    </a:lnTo>
                    <a:lnTo>
                      <a:pt x="51187" y="19475"/>
                    </a:lnTo>
                    <a:lnTo>
                      <a:pt x="51312" y="18754"/>
                    </a:lnTo>
                    <a:lnTo>
                      <a:pt x="51411" y="17983"/>
                    </a:lnTo>
                    <a:lnTo>
                      <a:pt x="51436" y="17212"/>
                    </a:lnTo>
                    <a:lnTo>
                      <a:pt x="51411" y="16665"/>
                    </a:lnTo>
                    <a:lnTo>
                      <a:pt x="51361" y="16093"/>
                    </a:lnTo>
                    <a:lnTo>
                      <a:pt x="51312" y="15545"/>
                    </a:lnTo>
                    <a:lnTo>
                      <a:pt x="51212" y="15023"/>
                    </a:lnTo>
                    <a:lnTo>
                      <a:pt x="51088" y="14476"/>
                    </a:lnTo>
                    <a:lnTo>
                      <a:pt x="50939" y="13954"/>
                    </a:lnTo>
                    <a:lnTo>
                      <a:pt x="50764" y="13456"/>
                    </a:lnTo>
                    <a:lnTo>
                      <a:pt x="50565" y="12959"/>
                    </a:lnTo>
                    <a:lnTo>
                      <a:pt x="50342" y="12486"/>
                    </a:lnTo>
                    <a:lnTo>
                      <a:pt x="50118" y="12013"/>
                    </a:lnTo>
                    <a:lnTo>
                      <a:pt x="49844" y="11541"/>
                    </a:lnTo>
                    <a:lnTo>
                      <a:pt x="49571" y="11093"/>
                    </a:lnTo>
                    <a:lnTo>
                      <a:pt x="49247" y="10670"/>
                    </a:lnTo>
                    <a:lnTo>
                      <a:pt x="48924" y="10248"/>
                    </a:lnTo>
                    <a:lnTo>
                      <a:pt x="48576" y="9874"/>
                    </a:lnTo>
                    <a:lnTo>
                      <a:pt x="48227" y="9477"/>
                    </a:lnTo>
                    <a:lnTo>
                      <a:pt x="47854" y="9128"/>
                    </a:lnTo>
                    <a:lnTo>
                      <a:pt x="47456" y="8780"/>
                    </a:lnTo>
                    <a:lnTo>
                      <a:pt x="47034" y="8457"/>
                    </a:lnTo>
                    <a:lnTo>
                      <a:pt x="46611" y="8158"/>
                    </a:lnTo>
                    <a:lnTo>
                      <a:pt x="46163" y="7860"/>
                    </a:lnTo>
                    <a:lnTo>
                      <a:pt x="45715" y="7611"/>
                    </a:lnTo>
                    <a:lnTo>
                      <a:pt x="45243" y="7362"/>
                    </a:lnTo>
                    <a:lnTo>
                      <a:pt x="44745" y="7139"/>
                    </a:lnTo>
                    <a:lnTo>
                      <a:pt x="44248" y="6940"/>
                    </a:lnTo>
                    <a:lnTo>
                      <a:pt x="43750" y="6765"/>
                    </a:lnTo>
                    <a:lnTo>
                      <a:pt x="43228" y="6616"/>
                    </a:lnTo>
                    <a:lnTo>
                      <a:pt x="42706" y="6492"/>
                    </a:lnTo>
                    <a:lnTo>
                      <a:pt x="42159" y="6392"/>
                    </a:lnTo>
                    <a:lnTo>
                      <a:pt x="41611" y="6343"/>
                    </a:lnTo>
                    <a:lnTo>
                      <a:pt x="41064" y="6293"/>
                    </a:lnTo>
                    <a:lnTo>
                      <a:pt x="40492" y="6268"/>
                    </a:lnTo>
                    <a:lnTo>
                      <a:pt x="39945" y="6293"/>
                    </a:lnTo>
                    <a:lnTo>
                      <a:pt x="39398" y="6343"/>
                    </a:lnTo>
                    <a:lnTo>
                      <a:pt x="38875" y="6392"/>
                    </a:lnTo>
                    <a:lnTo>
                      <a:pt x="38353" y="6492"/>
                    </a:lnTo>
                    <a:lnTo>
                      <a:pt x="37831" y="6616"/>
                    </a:lnTo>
                    <a:lnTo>
                      <a:pt x="37333" y="6741"/>
                    </a:lnTo>
                    <a:lnTo>
                      <a:pt x="36836" y="6915"/>
                    </a:lnTo>
                    <a:lnTo>
                      <a:pt x="36339" y="7089"/>
                    </a:lnTo>
                    <a:lnTo>
                      <a:pt x="35866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50" y="4204"/>
                    </a:lnTo>
                    <a:lnTo>
                      <a:pt x="33478" y="3582"/>
                    </a:lnTo>
                    <a:lnTo>
                      <a:pt x="32782" y="2985"/>
                    </a:lnTo>
                    <a:lnTo>
                      <a:pt x="32060" y="2462"/>
                    </a:lnTo>
                    <a:lnTo>
                      <a:pt x="31289" y="1965"/>
                    </a:lnTo>
                    <a:lnTo>
                      <a:pt x="30891" y="1741"/>
                    </a:lnTo>
                    <a:lnTo>
                      <a:pt x="30494" y="1517"/>
                    </a:lnTo>
                    <a:lnTo>
                      <a:pt x="30071" y="1318"/>
                    </a:lnTo>
                    <a:lnTo>
                      <a:pt x="29648" y="1144"/>
                    </a:lnTo>
                    <a:lnTo>
                      <a:pt x="29225" y="970"/>
                    </a:lnTo>
                    <a:lnTo>
                      <a:pt x="28777" y="796"/>
                    </a:lnTo>
                    <a:lnTo>
                      <a:pt x="28355" y="647"/>
                    </a:lnTo>
                    <a:lnTo>
                      <a:pt x="27907" y="522"/>
                    </a:lnTo>
                    <a:lnTo>
                      <a:pt x="27434" y="398"/>
                    </a:lnTo>
                    <a:lnTo>
                      <a:pt x="26987" y="299"/>
                    </a:lnTo>
                    <a:lnTo>
                      <a:pt x="26514" y="199"/>
                    </a:lnTo>
                    <a:lnTo>
                      <a:pt x="26041" y="149"/>
                    </a:lnTo>
                    <a:lnTo>
                      <a:pt x="25569" y="75"/>
                    </a:lnTo>
                    <a:lnTo>
                      <a:pt x="25096" y="50"/>
                    </a:lnTo>
                    <a:lnTo>
                      <a:pt x="24624" y="25"/>
                    </a:lnTo>
                    <a:lnTo>
                      <a:pt x="24126" y="0"/>
                    </a:lnTo>
                    <a:close/>
                  </a:path>
                </a:pathLst>
              </a:custGeom>
              <a:solidFill>
                <a:srgbClr val="2776EA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15"/>
              <p:cNvSpPr/>
              <p:nvPr/>
            </p:nvSpPr>
            <p:spPr>
              <a:xfrm>
                <a:off x="4063251" y="2231933"/>
                <a:ext cx="62574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0" fill="none" extrusionOk="0">
                    <a:moveTo>
                      <a:pt x="0" y="1517"/>
                    </a:moveTo>
                    <a:lnTo>
                      <a:pt x="0" y="1517"/>
                    </a:lnTo>
                    <a:lnTo>
                      <a:pt x="0" y="1368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4"/>
                    </a:lnTo>
                    <a:lnTo>
                      <a:pt x="1070" y="75"/>
                    </a:lnTo>
                    <a:lnTo>
                      <a:pt x="1219" y="25"/>
                    </a:lnTo>
                    <a:lnTo>
                      <a:pt x="1368" y="0"/>
                    </a:lnTo>
                    <a:lnTo>
                      <a:pt x="1517" y="0"/>
                    </a:lnTo>
                    <a:lnTo>
                      <a:pt x="1517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5" y="75"/>
                    </a:lnTo>
                    <a:lnTo>
                      <a:pt x="2114" y="124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5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4" y="1368"/>
                    </a:lnTo>
                    <a:lnTo>
                      <a:pt x="3034" y="1517"/>
                    </a:lnTo>
                    <a:lnTo>
                      <a:pt x="3034" y="1517"/>
                    </a:lnTo>
                    <a:lnTo>
                      <a:pt x="3034" y="1691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14"/>
                    </a:lnTo>
                    <a:lnTo>
                      <a:pt x="2786" y="2388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4" y="2935"/>
                    </a:lnTo>
                    <a:lnTo>
                      <a:pt x="1965" y="2985"/>
                    </a:lnTo>
                    <a:lnTo>
                      <a:pt x="1816" y="3010"/>
                    </a:lnTo>
                    <a:lnTo>
                      <a:pt x="1667" y="3034"/>
                    </a:lnTo>
                    <a:lnTo>
                      <a:pt x="1517" y="3059"/>
                    </a:lnTo>
                    <a:lnTo>
                      <a:pt x="1517" y="3059"/>
                    </a:lnTo>
                    <a:lnTo>
                      <a:pt x="1368" y="3034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0" y="2935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00" y="2114"/>
                    </a:lnTo>
                    <a:lnTo>
                      <a:pt x="50" y="1990"/>
                    </a:lnTo>
                    <a:lnTo>
                      <a:pt x="25" y="1841"/>
                    </a:lnTo>
                    <a:lnTo>
                      <a:pt x="0" y="1691"/>
                    </a:lnTo>
                    <a:lnTo>
                      <a:pt x="0" y="1517"/>
                    </a:lnTo>
                    <a:lnTo>
                      <a:pt x="0" y="1517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15"/>
              <p:cNvSpPr/>
              <p:nvPr/>
            </p:nvSpPr>
            <p:spPr>
              <a:xfrm>
                <a:off x="4094527" y="2018604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0"/>
                    </a:moveTo>
                    <a:lnTo>
                      <a:pt x="0" y="1034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15"/>
              <p:cNvSpPr/>
              <p:nvPr/>
            </p:nvSpPr>
            <p:spPr>
              <a:xfrm>
                <a:off x="3717619" y="1521681"/>
                <a:ext cx="126674" cy="40564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5" fill="none" extrusionOk="0">
                    <a:moveTo>
                      <a:pt x="0" y="1"/>
                    </a:moveTo>
                    <a:lnTo>
                      <a:pt x="0" y="8482"/>
                    </a:lnTo>
                    <a:lnTo>
                      <a:pt x="6144" y="11616"/>
                    </a:lnTo>
                    <a:lnTo>
                      <a:pt x="6144" y="19675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15"/>
              <p:cNvSpPr/>
              <p:nvPr/>
            </p:nvSpPr>
            <p:spPr>
              <a:xfrm>
                <a:off x="4151947" y="1978606"/>
                <a:ext cx="76429" cy="335385"/>
              </a:xfrm>
              <a:custGeom>
                <a:avLst/>
                <a:gdLst/>
                <a:ahLst/>
                <a:cxnLst/>
                <a:rect l="l" t="t" r="r" b="b"/>
                <a:pathLst>
                  <a:path w="3707" h="16267" fill="none" extrusionOk="0">
                    <a:moveTo>
                      <a:pt x="3707" y="16267"/>
                    </a:moveTo>
                    <a:lnTo>
                      <a:pt x="3632" y="11342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15"/>
              <p:cNvSpPr/>
              <p:nvPr/>
            </p:nvSpPr>
            <p:spPr>
              <a:xfrm>
                <a:off x="3979647" y="2052953"/>
                <a:ext cx="45668" cy="387197"/>
              </a:xfrm>
              <a:custGeom>
                <a:avLst/>
                <a:gdLst/>
                <a:ahLst/>
                <a:cxnLst/>
                <a:rect l="l" t="t" r="r" b="b"/>
                <a:pathLst>
                  <a:path w="2215" h="18780" fill="none" extrusionOk="0">
                    <a:moveTo>
                      <a:pt x="1" y="18779"/>
                    </a:moveTo>
                    <a:lnTo>
                      <a:pt x="1" y="8930"/>
                    </a:lnTo>
                    <a:lnTo>
                      <a:pt x="2215" y="7487"/>
                    </a:lnTo>
                    <a:lnTo>
                      <a:pt x="2215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15"/>
              <p:cNvSpPr/>
              <p:nvPr/>
            </p:nvSpPr>
            <p:spPr>
              <a:xfrm>
                <a:off x="3844272" y="1521681"/>
                <a:ext cx="21" cy="53358"/>
              </a:xfrm>
              <a:custGeom>
                <a:avLst/>
                <a:gdLst/>
                <a:ahLst/>
                <a:cxnLst/>
                <a:rect l="l" t="t" r="r" b="b"/>
                <a:pathLst>
                  <a:path w="1" h="2588" fill="none" extrusionOk="0">
                    <a:moveTo>
                      <a:pt x="1" y="1"/>
                    </a:moveTo>
                    <a:lnTo>
                      <a:pt x="1" y="258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15"/>
              <p:cNvSpPr/>
              <p:nvPr/>
            </p:nvSpPr>
            <p:spPr>
              <a:xfrm>
                <a:off x="3844272" y="1624769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1" y="0"/>
                    </a:moveTo>
                    <a:lnTo>
                      <a:pt x="1" y="4179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15"/>
              <p:cNvSpPr/>
              <p:nvPr/>
            </p:nvSpPr>
            <p:spPr>
              <a:xfrm>
                <a:off x="4094527" y="2353968"/>
                <a:ext cx="21" cy="132323"/>
              </a:xfrm>
              <a:custGeom>
                <a:avLst/>
                <a:gdLst/>
                <a:ahLst/>
                <a:cxnLst/>
                <a:rect l="l" t="t" r="r" b="b"/>
                <a:pathLst>
                  <a:path w="1" h="6418" fill="none" extrusionOk="0">
                    <a:moveTo>
                      <a:pt x="0" y="6418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15"/>
              <p:cNvSpPr/>
              <p:nvPr/>
            </p:nvSpPr>
            <p:spPr>
              <a:xfrm>
                <a:off x="1327432" y="1744762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10347"/>
                    </a:moveTo>
                    <a:lnTo>
                      <a:pt x="0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15"/>
              <p:cNvSpPr/>
              <p:nvPr/>
            </p:nvSpPr>
            <p:spPr>
              <a:xfrm>
                <a:off x="1396666" y="1497579"/>
                <a:ext cx="45647" cy="508737"/>
              </a:xfrm>
              <a:custGeom>
                <a:avLst/>
                <a:gdLst/>
                <a:ahLst/>
                <a:cxnLst/>
                <a:rect l="l" t="t" r="r" b="b"/>
                <a:pathLst>
                  <a:path w="2214" h="24675" fill="none" extrusionOk="0">
                    <a:moveTo>
                      <a:pt x="2214" y="1"/>
                    </a:moveTo>
                    <a:lnTo>
                      <a:pt x="2214" y="9875"/>
                    </a:lnTo>
                    <a:lnTo>
                      <a:pt x="0" y="11293"/>
                    </a:lnTo>
                    <a:lnTo>
                      <a:pt x="0" y="2467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15"/>
              <p:cNvSpPr/>
              <p:nvPr/>
            </p:nvSpPr>
            <p:spPr>
              <a:xfrm>
                <a:off x="2875064" y="1207841"/>
                <a:ext cx="197969" cy="191825"/>
              </a:xfrm>
              <a:custGeom>
                <a:avLst/>
                <a:gdLst/>
                <a:ahLst/>
                <a:cxnLst/>
                <a:rect l="l" t="t" r="r" b="b"/>
                <a:pathLst>
                  <a:path w="9602" h="9304" extrusionOk="0">
                    <a:moveTo>
                      <a:pt x="9602" y="1"/>
                    </a:moveTo>
                    <a:lnTo>
                      <a:pt x="7985" y="274"/>
                    </a:lnTo>
                    <a:lnTo>
                      <a:pt x="6368" y="523"/>
                    </a:lnTo>
                    <a:lnTo>
                      <a:pt x="4727" y="772"/>
                    </a:lnTo>
                    <a:lnTo>
                      <a:pt x="3085" y="971"/>
                    </a:lnTo>
                    <a:lnTo>
                      <a:pt x="2787" y="2115"/>
                    </a:lnTo>
                    <a:lnTo>
                      <a:pt x="2463" y="3209"/>
                    </a:lnTo>
                    <a:lnTo>
                      <a:pt x="2115" y="4304"/>
                    </a:lnTo>
                    <a:lnTo>
                      <a:pt x="1742" y="5348"/>
                    </a:lnTo>
                    <a:lnTo>
                      <a:pt x="1344" y="6393"/>
                    </a:lnTo>
                    <a:lnTo>
                      <a:pt x="921" y="7388"/>
                    </a:lnTo>
                    <a:lnTo>
                      <a:pt x="473" y="8358"/>
                    </a:lnTo>
                    <a:lnTo>
                      <a:pt x="1" y="9303"/>
                    </a:lnTo>
                    <a:lnTo>
                      <a:pt x="747" y="8880"/>
                    </a:lnTo>
                    <a:lnTo>
                      <a:pt x="1468" y="8433"/>
                    </a:lnTo>
                    <a:lnTo>
                      <a:pt x="2165" y="7960"/>
                    </a:lnTo>
                    <a:lnTo>
                      <a:pt x="2836" y="7463"/>
                    </a:lnTo>
                    <a:lnTo>
                      <a:pt x="3508" y="6965"/>
                    </a:lnTo>
                    <a:lnTo>
                      <a:pt x="4179" y="6418"/>
                    </a:lnTo>
                    <a:lnTo>
                      <a:pt x="4801" y="5871"/>
                    </a:lnTo>
                    <a:lnTo>
                      <a:pt x="5423" y="5274"/>
                    </a:lnTo>
                    <a:lnTo>
                      <a:pt x="6020" y="4677"/>
                    </a:lnTo>
                    <a:lnTo>
                      <a:pt x="6592" y="4080"/>
                    </a:lnTo>
                    <a:lnTo>
                      <a:pt x="7139" y="3433"/>
                    </a:lnTo>
                    <a:lnTo>
                      <a:pt x="7686" y="2787"/>
                    </a:lnTo>
                    <a:lnTo>
                      <a:pt x="8184" y="2115"/>
                    </a:lnTo>
                    <a:lnTo>
                      <a:pt x="8681" y="1419"/>
                    </a:lnTo>
                    <a:lnTo>
                      <a:pt x="9154" y="722"/>
                    </a:lnTo>
                    <a:lnTo>
                      <a:pt x="9602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15"/>
              <p:cNvSpPr/>
              <p:nvPr/>
            </p:nvSpPr>
            <p:spPr>
              <a:xfrm>
                <a:off x="2948916" y="960163"/>
                <a:ext cx="197454" cy="223081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0" extrusionOk="0">
                    <a:moveTo>
                      <a:pt x="1170" y="0"/>
                    </a:moveTo>
                    <a:lnTo>
                      <a:pt x="1145" y="1393"/>
                    </a:lnTo>
                    <a:lnTo>
                      <a:pt x="1070" y="2786"/>
                    </a:lnTo>
                    <a:lnTo>
                      <a:pt x="971" y="4179"/>
                    </a:lnTo>
                    <a:lnTo>
                      <a:pt x="846" y="5547"/>
                    </a:lnTo>
                    <a:lnTo>
                      <a:pt x="672" y="6890"/>
                    </a:lnTo>
                    <a:lnTo>
                      <a:pt x="473" y="8208"/>
                    </a:lnTo>
                    <a:lnTo>
                      <a:pt x="249" y="9527"/>
                    </a:lnTo>
                    <a:lnTo>
                      <a:pt x="1" y="10820"/>
                    </a:lnTo>
                    <a:lnTo>
                      <a:pt x="1841" y="10571"/>
                    </a:lnTo>
                    <a:lnTo>
                      <a:pt x="3657" y="10298"/>
                    </a:lnTo>
                    <a:lnTo>
                      <a:pt x="5472" y="9999"/>
                    </a:lnTo>
                    <a:lnTo>
                      <a:pt x="7263" y="9651"/>
                    </a:lnTo>
                    <a:lnTo>
                      <a:pt x="7736" y="8532"/>
                    </a:lnTo>
                    <a:lnTo>
                      <a:pt x="8184" y="7388"/>
                    </a:lnTo>
                    <a:lnTo>
                      <a:pt x="8383" y="6791"/>
                    </a:lnTo>
                    <a:lnTo>
                      <a:pt x="8557" y="6219"/>
                    </a:lnTo>
                    <a:lnTo>
                      <a:pt x="8731" y="5622"/>
                    </a:lnTo>
                    <a:lnTo>
                      <a:pt x="8880" y="5000"/>
                    </a:lnTo>
                    <a:lnTo>
                      <a:pt x="9029" y="4403"/>
                    </a:lnTo>
                    <a:lnTo>
                      <a:pt x="9154" y="3781"/>
                    </a:lnTo>
                    <a:lnTo>
                      <a:pt x="9253" y="3159"/>
                    </a:lnTo>
                    <a:lnTo>
                      <a:pt x="9353" y="2537"/>
                    </a:lnTo>
                    <a:lnTo>
                      <a:pt x="9427" y="1916"/>
                    </a:lnTo>
                    <a:lnTo>
                      <a:pt x="9502" y="1269"/>
                    </a:lnTo>
                    <a:lnTo>
                      <a:pt x="9552" y="647"/>
                    </a:lnTo>
                    <a:lnTo>
                      <a:pt x="9576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15"/>
              <p:cNvSpPr/>
              <p:nvPr/>
            </p:nvSpPr>
            <p:spPr>
              <a:xfrm>
                <a:off x="2641241" y="1232974"/>
                <a:ext cx="251802" cy="232318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68" extrusionOk="0">
                    <a:moveTo>
                      <a:pt x="12212" y="1"/>
                    </a:moveTo>
                    <a:lnTo>
                      <a:pt x="10695" y="150"/>
                    </a:lnTo>
                    <a:lnTo>
                      <a:pt x="9203" y="274"/>
                    </a:lnTo>
                    <a:lnTo>
                      <a:pt x="7686" y="374"/>
                    </a:lnTo>
                    <a:lnTo>
                      <a:pt x="6144" y="473"/>
                    </a:lnTo>
                    <a:lnTo>
                      <a:pt x="4626" y="548"/>
                    </a:lnTo>
                    <a:lnTo>
                      <a:pt x="3084" y="598"/>
                    </a:lnTo>
                    <a:lnTo>
                      <a:pt x="1542" y="647"/>
                    </a:lnTo>
                    <a:lnTo>
                      <a:pt x="0" y="647"/>
                    </a:lnTo>
                    <a:lnTo>
                      <a:pt x="0" y="11268"/>
                    </a:lnTo>
                    <a:lnTo>
                      <a:pt x="1045" y="11218"/>
                    </a:lnTo>
                    <a:lnTo>
                      <a:pt x="2089" y="11094"/>
                    </a:lnTo>
                    <a:lnTo>
                      <a:pt x="3109" y="10969"/>
                    </a:lnTo>
                    <a:lnTo>
                      <a:pt x="4129" y="10770"/>
                    </a:lnTo>
                    <a:lnTo>
                      <a:pt x="5124" y="10546"/>
                    </a:lnTo>
                    <a:lnTo>
                      <a:pt x="6119" y="10273"/>
                    </a:lnTo>
                    <a:lnTo>
                      <a:pt x="7089" y="9974"/>
                    </a:lnTo>
                    <a:lnTo>
                      <a:pt x="8034" y="9626"/>
                    </a:lnTo>
                    <a:lnTo>
                      <a:pt x="8681" y="8606"/>
                    </a:lnTo>
                    <a:lnTo>
                      <a:pt x="9278" y="7512"/>
                    </a:lnTo>
                    <a:lnTo>
                      <a:pt x="9874" y="6393"/>
                    </a:lnTo>
                    <a:lnTo>
                      <a:pt x="10397" y="5199"/>
                    </a:lnTo>
                    <a:lnTo>
                      <a:pt x="10919" y="3955"/>
                    </a:lnTo>
                    <a:lnTo>
                      <a:pt x="11367" y="2687"/>
                    </a:lnTo>
                    <a:lnTo>
                      <a:pt x="11814" y="1369"/>
                    </a:lnTo>
                    <a:lnTo>
                      <a:pt x="12212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15"/>
              <p:cNvSpPr/>
              <p:nvPr/>
            </p:nvSpPr>
            <p:spPr>
              <a:xfrm>
                <a:off x="2948916" y="694012"/>
                <a:ext cx="197454" cy="223102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1" extrusionOk="0">
                    <a:moveTo>
                      <a:pt x="1" y="1"/>
                    </a:moveTo>
                    <a:lnTo>
                      <a:pt x="249" y="1294"/>
                    </a:lnTo>
                    <a:lnTo>
                      <a:pt x="473" y="2587"/>
                    </a:lnTo>
                    <a:lnTo>
                      <a:pt x="672" y="3931"/>
                    </a:lnTo>
                    <a:lnTo>
                      <a:pt x="846" y="5274"/>
                    </a:lnTo>
                    <a:lnTo>
                      <a:pt x="971" y="6642"/>
                    </a:lnTo>
                    <a:lnTo>
                      <a:pt x="1070" y="8010"/>
                    </a:lnTo>
                    <a:lnTo>
                      <a:pt x="1145" y="9402"/>
                    </a:lnTo>
                    <a:lnTo>
                      <a:pt x="1170" y="10820"/>
                    </a:lnTo>
                    <a:lnTo>
                      <a:pt x="9576" y="10820"/>
                    </a:lnTo>
                    <a:lnTo>
                      <a:pt x="9552" y="10174"/>
                    </a:lnTo>
                    <a:lnTo>
                      <a:pt x="9502" y="9527"/>
                    </a:lnTo>
                    <a:lnTo>
                      <a:pt x="9427" y="8905"/>
                    </a:lnTo>
                    <a:lnTo>
                      <a:pt x="9353" y="8258"/>
                    </a:lnTo>
                    <a:lnTo>
                      <a:pt x="9253" y="7637"/>
                    </a:lnTo>
                    <a:lnTo>
                      <a:pt x="9154" y="7015"/>
                    </a:lnTo>
                    <a:lnTo>
                      <a:pt x="9029" y="6418"/>
                    </a:lnTo>
                    <a:lnTo>
                      <a:pt x="8880" y="5796"/>
                    </a:lnTo>
                    <a:lnTo>
                      <a:pt x="8731" y="5199"/>
                    </a:lnTo>
                    <a:lnTo>
                      <a:pt x="8557" y="4602"/>
                    </a:lnTo>
                    <a:lnTo>
                      <a:pt x="8383" y="4005"/>
                    </a:lnTo>
                    <a:lnTo>
                      <a:pt x="8184" y="3433"/>
                    </a:lnTo>
                    <a:lnTo>
                      <a:pt x="7736" y="2264"/>
                    </a:lnTo>
                    <a:lnTo>
                      <a:pt x="7263" y="1145"/>
                    </a:lnTo>
                    <a:lnTo>
                      <a:pt x="5472" y="821"/>
                    </a:lnTo>
                    <a:lnTo>
                      <a:pt x="3657" y="523"/>
                    </a:lnTo>
                    <a:lnTo>
                      <a:pt x="1841" y="24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15"/>
              <p:cNvSpPr/>
              <p:nvPr/>
            </p:nvSpPr>
            <p:spPr>
              <a:xfrm>
                <a:off x="2641241" y="960163"/>
                <a:ext cx="288727" cy="243080"/>
              </a:xfrm>
              <a:custGeom>
                <a:avLst/>
                <a:gdLst/>
                <a:ahLst/>
                <a:cxnLst/>
                <a:rect l="l" t="t" r="r" b="b"/>
                <a:pathLst>
                  <a:path w="14004" h="11790" extrusionOk="0">
                    <a:moveTo>
                      <a:pt x="0" y="0"/>
                    </a:moveTo>
                    <a:lnTo>
                      <a:pt x="0" y="11790"/>
                    </a:lnTo>
                    <a:lnTo>
                      <a:pt x="1617" y="11765"/>
                    </a:lnTo>
                    <a:lnTo>
                      <a:pt x="3234" y="11740"/>
                    </a:lnTo>
                    <a:lnTo>
                      <a:pt x="4825" y="11666"/>
                    </a:lnTo>
                    <a:lnTo>
                      <a:pt x="6442" y="11591"/>
                    </a:lnTo>
                    <a:lnTo>
                      <a:pt x="8034" y="11492"/>
                    </a:lnTo>
                    <a:lnTo>
                      <a:pt x="9601" y="11367"/>
                    </a:lnTo>
                    <a:lnTo>
                      <a:pt x="11168" y="11218"/>
                    </a:lnTo>
                    <a:lnTo>
                      <a:pt x="12735" y="11069"/>
                    </a:lnTo>
                    <a:lnTo>
                      <a:pt x="13008" y="9775"/>
                    </a:lnTo>
                    <a:lnTo>
                      <a:pt x="13257" y="8432"/>
                    </a:lnTo>
                    <a:lnTo>
                      <a:pt x="13456" y="7064"/>
                    </a:lnTo>
                    <a:lnTo>
                      <a:pt x="13630" y="5696"/>
                    </a:lnTo>
                    <a:lnTo>
                      <a:pt x="13779" y="4303"/>
                    </a:lnTo>
                    <a:lnTo>
                      <a:pt x="13904" y="2886"/>
                    </a:lnTo>
                    <a:lnTo>
                      <a:pt x="13978" y="1443"/>
                    </a:lnTo>
                    <a:lnTo>
                      <a:pt x="14003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15"/>
              <p:cNvSpPr/>
              <p:nvPr/>
            </p:nvSpPr>
            <p:spPr>
              <a:xfrm>
                <a:off x="2875064" y="477095"/>
                <a:ext cx="197969" cy="192320"/>
              </a:xfrm>
              <a:custGeom>
                <a:avLst/>
                <a:gdLst/>
                <a:ahLst/>
                <a:cxnLst/>
                <a:rect l="l" t="t" r="r" b="b"/>
                <a:pathLst>
                  <a:path w="9602" h="9328" extrusionOk="0">
                    <a:moveTo>
                      <a:pt x="1" y="1"/>
                    </a:moveTo>
                    <a:lnTo>
                      <a:pt x="473" y="946"/>
                    </a:lnTo>
                    <a:lnTo>
                      <a:pt x="921" y="1916"/>
                    </a:lnTo>
                    <a:lnTo>
                      <a:pt x="1344" y="2936"/>
                    </a:lnTo>
                    <a:lnTo>
                      <a:pt x="1742" y="3955"/>
                    </a:lnTo>
                    <a:lnTo>
                      <a:pt x="2115" y="5025"/>
                    </a:lnTo>
                    <a:lnTo>
                      <a:pt x="2463" y="6094"/>
                    </a:lnTo>
                    <a:lnTo>
                      <a:pt x="2787" y="7214"/>
                    </a:lnTo>
                    <a:lnTo>
                      <a:pt x="3085" y="8333"/>
                    </a:lnTo>
                    <a:lnTo>
                      <a:pt x="4727" y="8557"/>
                    </a:lnTo>
                    <a:lnTo>
                      <a:pt x="6368" y="8781"/>
                    </a:lnTo>
                    <a:lnTo>
                      <a:pt x="7985" y="9054"/>
                    </a:lnTo>
                    <a:lnTo>
                      <a:pt x="9602" y="9328"/>
                    </a:lnTo>
                    <a:lnTo>
                      <a:pt x="9154" y="8607"/>
                    </a:lnTo>
                    <a:lnTo>
                      <a:pt x="8681" y="7885"/>
                    </a:lnTo>
                    <a:lnTo>
                      <a:pt x="8184" y="7214"/>
                    </a:lnTo>
                    <a:lnTo>
                      <a:pt x="7686" y="6542"/>
                    </a:lnTo>
                    <a:lnTo>
                      <a:pt x="7139" y="5871"/>
                    </a:lnTo>
                    <a:lnTo>
                      <a:pt x="6592" y="5249"/>
                    </a:lnTo>
                    <a:lnTo>
                      <a:pt x="6020" y="4627"/>
                    </a:lnTo>
                    <a:lnTo>
                      <a:pt x="5423" y="4030"/>
                    </a:lnTo>
                    <a:lnTo>
                      <a:pt x="4801" y="3458"/>
                    </a:lnTo>
                    <a:lnTo>
                      <a:pt x="4179" y="2911"/>
                    </a:lnTo>
                    <a:lnTo>
                      <a:pt x="3508" y="2364"/>
                    </a:lnTo>
                    <a:lnTo>
                      <a:pt x="2836" y="1841"/>
                    </a:lnTo>
                    <a:lnTo>
                      <a:pt x="2165" y="1344"/>
                    </a:lnTo>
                    <a:lnTo>
                      <a:pt x="1468" y="871"/>
                    </a:lnTo>
                    <a:lnTo>
                      <a:pt x="747" y="42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15"/>
              <p:cNvSpPr/>
              <p:nvPr/>
            </p:nvSpPr>
            <p:spPr>
              <a:xfrm>
                <a:off x="2641241" y="673498"/>
                <a:ext cx="288727" cy="243616"/>
              </a:xfrm>
              <a:custGeom>
                <a:avLst/>
                <a:gdLst/>
                <a:ahLst/>
                <a:cxnLst/>
                <a:rect l="l" t="t" r="r" b="b"/>
                <a:pathLst>
                  <a:path w="14004" h="11816" extrusionOk="0">
                    <a:moveTo>
                      <a:pt x="0" y="1"/>
                    </a:moveTo>
                    <a:lnTo>
                      <a:pt x="0" y="11815"/>
                    </a:lnTo>
                    <a:lnTo>
                      <a:pt x="14003" y="11815"/>
                    </a:lnTo>
                    <a:lnTo>
                      <a:pt x="13978" y="10348"/>
                    </a:lnTo>
                    <a:lnTo>
                      <a:pt x="13904" y="8930"/>
                    </a:lnTo>
                    <a:lnTo>
                      <a:pt x="13779" y="7512"/>
                    </a:lnTo>
                    <a:lnTo>
                      <a:pt x="13630" y="6119"/>
                    </a:lnTo>
                    <a:lnTo>
                      <a:pt x="13456" y="4727"/>
                    </a:lnTo>
                    <a:lnTo>
                      <a:pt x="13257" y="3383"/>
                    </a:lnTo>
                    <a:lnTo>
                      <a:pt x="13008" y="2040"/>
                    </a:lnTo>
                    <a:lnTo>
                      <a:pt x="12735" y="747"/>
                    </a:lnTo>
                    <a:lnTo>
                      <a:pt x="11168" y="573"/>
                    </a:lnTo>
                    <a:lnTo>
                      <a:pt x="9601" y="449"/>
                    </a:lnTo>
                    <a:lnTo>
                      <a:pt x="8034" y="324"/>
                    </a:lnTo>
                    <a:lnTo>
                      <a:pt x="6442" y="225"/>
                    </a:lnTo>
                    <a:lnTo>
                      <a:pt x="4825" y="125"/>
                    </a:lnTo>
                    <a:lnTo>
                      <a:pt x="3234" y="75"/>
                    </a:lnTo>
                    <a:lnTo>
                      <a:pt x="1617" y="2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15"/>
              <p:cNvSpPr/>
              <p:nvPr/>
            </p:nvSpPr>
            <p:spPr>
              <a:xfrm>
                <a:off x="2641241" y="411470"/>
                <a:ext cx="251802" cy="232833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93" extrusionOk="0">
                    <a:moveTo>
                      <a:pt x="0" y="0"/>
                    </a:moveTo>
                    <a:lnTo>
                      <a:pt x="0" y="10621"/>
                    </a:lnTo>
                    <a:lnTo>
                      <a:pt x="1542" y="10645"/>
                    </a:lnTo>
                    <a:lnTo>
                      <a:pt x="3084" y="10670"/>
                    </a:lnTo>
                    <a:lnTo>
                      <a:pt x="4626" y="10745"/>
                    </a:lnTo>
                    <a:lnTo>
                      <a:pt x="6168" y="10819"/>
                    </a:lnTo>
                    <a:lnTo>
                      <a:pt x="7686" y="10894"/>
                    </a:lnTo>
                    <a:lnTo>
                      <a:pt x="9203" y="11018"/>
                    </a:lnTo>
                    <a:lnTo>
                      <a:pt x="10695" y="11143"/>
                    </a:lnTo>
                    <a:lnTo>
                      <a:pt x="12212" y="11292"/>
                    </a:lnTo>
                    <a:lnTo>
                      <a:pt x="11814" y="9924"/>
                    </a:lnTo>
                    <a:lnTo>
                      <a:pt x="11367" y="8606"/>
                    </a:lnTo>
                    <a:lnTo>
                      <a:pt x="10919" y="7312"/>
                    </a:lnTo>
                    <a:lnTo>
                      <a:pt x="10397" y="6094"/>
                    </a:lnTo>
                    <a:lnTo>
                      <a:pt x="9874" y="4900"/>
                    </a:lnTo>
                    <a:lnTo>
                      <a:pt x="9278" y="3756"/>
                    </a:lnTo>
                    <a:lnTo>
                      <a:pt x="8681" y="2686"/>
                    </a:lnTo>
                    <a:lnTo>
                      <a:pt x="8034" y="1642"/>
                    </a:lnTo>
                    <a:lnTo>
                      <a:pt x="7089" y="1318"/>
                    </a:lnTo>
                    <a:lnTo>
                      <a:pt x="6119" y="1020"/>
                    </a:lnTo>
                    <a:lnTo>
                      <a:pt x="5124" y="746"/>
                    </a:lnTo>
                    <a:lnTo>
                      <a:pt x="4129" y="522"/>
                    </a:lnTo>
                    <a:lnTo>
                      <a:pt x="3109" y="323"/>
                    </a:lnTo>
                    <a:lnTo>
                      <a:pt x="2089" y="174"/>
                    </a:lnTo>
                    <a:lnTo>
                      <a:pt x="1045" y="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15"/>
              <p:cNvSpPr/>
              <p:nvPr/>
            </p:nvSpPr>
            <p:spPr>
              <a:xfrm>
                <a:off x="2308928" y="673498"/>
                <a:ext cx="289243" cy="243616"/>
              </a:xfrm>
              <a:custGeom>
                <a:avLst/>
                <a:gdLst/>
                <a:ahLst/>
                <a:cxnLst/>
                <a:rect l="l" t="t" r="r" b="b"/>
                <a:pathLst>
                  <a:path w="14029" h="11816" extrusionOk="0">
                    <a:moveTo>
                      <a:pt x="14029" y="1"/>
                    </a:moveTo>
                    <a:lnTo>
                      <a:pt x="12412" y="26"/>
                    </a:lnTo>
                    <a:lnTo>
                      <a:pt x="10795" y="75"/>
                    </a:lnTo>
                    <a:lnTo>
                      <a:pt x="9179" y="125"/>
                    </a:lnTo>
                    <a:lnTo>
                      <a:pt x="7587" y="225"/>
                    </a:lnTo>
                    <a:lnTo>
                      <a:pt x="5995" y="324"/>
                    </a:lnTo>
                    <a:lnTo>
                      <a:pt x="4403" y="449"/>
                    </a:lnTo>
                    <a:lnTo>
                      <a:pt x="2836" y="573"/>
                    </a:lnTo>
                    <a:lnTo>
                      <a:pt x="1269" y="747"/>
                    </a:lnTo>
                    <a:lnTo>
                      <a:pt x="996" y="2040"/>
                    </a:lnTo>
                    <a:lnTo>
                      <a:pt x="772" y="3383"/>
                    </a:lnTo>
                    <a:lnTo>
                      <a:pt x="548" y="4727"/>
                    </a:lnTo>
                    <a:lnTo>
                      <a:pt x="374" y="6119"/>
                    </a:lnTo>
                    <a:lnTo>
                      <a:pt x="250" y="7512"/>
                    </a:lnTo>
                    <a:lnTo>
                      <a:pt x="125" y="8930"/>
                    </a:lnTo>
                    <a:lnTo>
                      <a:pt x="51" y="10348"/>
                    </a:lnTo>
                    <a:lnTo>
                      <a:pt x="1" y="11815"/>
                    </a:lnTo>
                    <a:lnTo>
                      <a:pt x="14029" y="11815"/>
                    </a:lnTo>
                    <a:lnTo>
                      <a:pt x="14029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15"/>
              <p:cNvSpPr/>
              <p:nvPr/>
            </p:nvSpPr>
            <p:spPr>
              <a:xfrm>
                <a:off x="2092527" y="694012"/>
                <a:ext cx="197454" cy="223102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1" extrusionOk="0">
                    <a:moveTo>
                      <a:pt x="9577" y="1"/>
                    </a:moveTo>
                    <a:lnTo>
                      <a:pt x="7761" y="249"/>
                    </a:lnTo>
                    <a:lnTo>
                      <a:pt x="5920" y="523"/>
                    </a:lnTo>
                    <a:lnTo>
                      <a:pt x="4130" y="821"/>
                    </a:lnTo>
                    <a:lnTo>
                      <a:pt x="2339" y="1145"/>
                    </a:lnTo>
                    <a:lnTo>
                      <a:pt x="1841" y="2264"/>
                    </a:lnTo>
                    <a:lnTo>
                      <a:pt x="1419" y="3433"/>
                    </a:lnTo>
                    <a:lnTo>
                      <a:pt x="1220" y="4005"/>
                    </a:lnTo>
                    <a:lnTo>
                      <a:pt x="1045" y="4602"/>
                    </a:lnTo>
                    <a:lnTo>
                      <a:pt x="871" y="5199"/>
                    </a:lnTo>
                    <a:lnTo>
                      <a:pt x="722" y="5796"/>
                    </a:lnTo>
                    <a:lnTo>
                      <a:pt x="573" y="6418"/>
                    </a:lnTo>
                    <a:lnTo>
                      <a:pt x="448" y="7015"/>
                    </a:lnTo>
                    <a:lnTo>
                      <a:pt x="324" y="7637"/>
                    </a:lnTo>
                    <a:lnTo>
                      <a:pt x="250" y="8258"/>
                    </a:lnTo>
                    <a:lnTo>
                      <a:pt x="150" y="8905"/>
                    </a:lnTo>
                    <a:lnTo>
                      <a:pt x="100" y="9527"/>
                    </a:lnTo>
                    <a:lnTo>
                      <a:pt x="51" y="10174"/>
                    </a:lnTo>
                    <a:lnTo>
                      <a:pt x="1" y="10820"/>
                    </a:lnTo>
                    <a:lnTo>
                      <a:pt x="8408" y="10820"/>
                    </a:lnTo>
                    <a:lnTo>
                      <a:pt x="8457" y="9402"/>
                    </a:lnTo>
                    <a:lnTo>
                      <a:pt x="8532" y="8010"/>
                    </a:lnTo>
                    <a:lnTo>
                      <a:pt x="8631" y="6642"/>
                    </a:lnTo>
                    <a:lnTo>
                      <a:pt x="8756" y="5274"/>
                    </a:lnTo>
                    <a:lnTo>
                      <a:pt x="8930" y="3931"/>
                    </a:lnTo>
                    <a:lnTo>
                      <a:pt x="9104" y="2587"/>
                    </a:lnTo>
                    <a:lnTo>
                      <a:pt x="9328" y="1294"/>
                    </a:lnTo>
                    <a:lnTo>
                      <a:pt x="9577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15"/>
              <p:cNvSpPr/>
              <p:nvPr/>
            </p:nvSpPr>
            <p:spPr>
              <a:xfrm>
                <a:off x="2346369" y="1232974"/>
                <a:ext cx="251802" cy="232318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68" extrusionOk="0">
                    <a:moveTo>
                      <a:pt x="1" y="1"/>
                    </a:moveTo>
                    <a:lnTo>
                      <a:pt x="399" y="1369"/>
                    </a:lnTo>
                    <a:lnTo>
                      <a:pt x="821" y="2687"/>
                    </a:lnTo>
                    <a:lnTo>
                      <a:pt x="1294" y="3955"/>
                    </a:lnTo>
                    <a:lnTo>
                      <a:pt x="1791" y="5199"/>
                    </a:lnTo>
                    <a:lnTo>
                      <a:pt x="2339" y="6393"/>
                    </a:lnTo>
                    <a:lnTo>
                      <a:pt x="2911" y="7512"/>
                    </a:lnTo>
                    <a:lnTo>
                      <a:pt x="3532" y="8606"/>
                    </a:lnTo>
                    <a:lnTo>
                      <a:pt x="4154" y="9626"/>
                    </a:lnTo>
                    <a:lnTo>
                      <a:pt x="5124" y="9974"/>
                    </a:lnTo>
                    <a:lnTo>
                      <a:pt x="6094" y="10273"/>
                    </a:lnTo>
                    <a:lnTo>
                      <a:pt x="7064" y="10546"/>
                    </a:lnTo>
                    <a:lnTo>
                      <a:pt x="8059" y="10770"/>
                    </a:lnTo>
                    <a:lnTo>
                      <a:pt x="9079" y="10969"/>
                    </a:lnTo>
                    <a:lnTo>
                      <a:pt x="10124" y="11094"/>
                    </a:lnTo>
                    <a:lnTo>
                      <a:pt x="11143" y="11218"/>
                    </a:lnTo>
                    <a:lnTo>
                      <a:pt x="12213" y="11268"/>
                    </a:lnTo>
                    <a:lnTo>
                      <a:pt x="12213" y="647"/>
                    </a:lnTo>
                    <a:lnTo>
                      <a:pt x="10671" y="647"/>
                    </a:lnTo>
                    <a:lnTo>
                      <a:pt x="9104" y="598"/>
                    </a:lnTo>
                    <a:lnTo>
                      <a:pt x="7587" y="548"/>
                    </a:lnTo>
                    <a:lnTo>
                      <a:pt x="6045" y="473"/>
                    </a:lnTo>
                    <a:lnTo>
                      <a:pt x="4527" y="374"/>
                    </a:lnTo>
                    <a:lnTo>
                      <a:pt x="3010" y="274"/>
                    </a:lnTo>
                    <a:lnTo>
                      <a:pt x="1493" y="15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15"/>
              <p:cNvSpPr/>
              <p:nvPr/>
            </p:nvSpPr>
            <p:spPr>
              <a:xfrm>
                <a:off x="2346369" y="411470"/>
                <a:ext cx="251802" cy="232833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93" extrusionOk="0">
                    <a:moveTo>
                      <a:pt x="12213" y="0"/>
                    </a:moveTo>
                    <a:lnTo>
                      <a:pt x="11143" y="75"/>
                    </a:lnTo>
                    <a:lnTo>
                      <a:pt x="10124" y="174"/>
                    </a:lnTo>
                    <a:lnTo>
                      <a:pt x="9079" y="323"/>
                    </a:lnTo>
                    <a:lnTo>
                      <a:pt x="8059" y="522"/>
                    </a:lnTo>
                    <a:lnTo>
                      <a:pt x="7064" y="746"/>
                    </a:lnTo>
                    <a:lnTo>
                      <a:pt x="6094" y="1020"/>
                    </a:lnTo>
                    <a:lnTo>
                      <a:pt x="5124" y="1318"/>
                    </a:lnTo>
                    <a:lnTo>
                      <a:pt x="4154" y="1666"/>
                    </a:lnTo>
                    <a:lnTo>
                      <a:pt x="3532" y="2686"/>
                    </a:lnTo>
                    <a:lnTo>
                      <a:pt x="2911" y="3756"/>
                    </a:lnTo>
                    <a:lnTo>
                      <a:pt x="2339" y="4900"/>
                    </a:lnTo>
                    <a:lnTo>
                      <a:pt x="1791" y="6094"/>
                    </a:lnTo>
                    <a:lnTo>
                      <a:pt x="1294" y="7312"/>
                    </a:lnTo>
                    <a:lnTo>
                      <a:pt x="821" y="8606"/>
                    </a:lnTo>
                    <a:lnTo>
                      <a:pt x="399" y="9924"/>
                    </a:lnTo>
                    <a:lnTo>
                      <a:pt x="1" y="11292"/>
                    </a:lnTo>
                    <a:lnTo>
                      <a:pt x="1493" y="11143"/>
                    </a:lnTo>
                    <a:lnTo>
                      <a:pt x="3010" y="11018"/>
                    </a:lnTo>
                    <a:lnTo>
                      <a:pt x="4527" y="10894"/>
                    </a:lnTo>
                    <a:lnTo>
                      <a:pt x="6045" y="10819"/>
                    </a:lnTo>
                    <a:lnTo>
                      <a:pt x="7587" y="10745"/>
                    </a:lnTo>
                    <a:lnTo>
                      <a:pt x="9104" y="10670"/>
                    </a:lnTo>
                    <a:lnTo>
                      <a:pt x="10671" y="10645"/>
                    </a:lnTo>
                    <a:lnTo>
                      <a:pt x="12213" y="10621"/>
                    </a:lnTo>
                    <a:lnTo>
                      <a:pt x="12213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15"/>
              <p:cNvSpPr/>
              <p:nvPr/>
            </p:nvSpPr>
            <p:spPr>
              <a:xfrm>
                <a:off x="2308928" y="960163"/>
                <a:ext cx="289243" cy="243080"/>
              </a:xfrm>
              <a:custGeom>
                <a:avLst/>
                <a:gdLst/>
                <a:ahLst/>
                <a:cxnLst/>
                <a:rect l="l" t="t" r="r" b="b"/>
                <a:pathLst>
                  <a:path w="14029" h="11790" extrusionOk="0">
                    <a:moveTo>
                      <a:pt x="1" y="0"/>
                    </a:moveTo>
                    <a:lnTo>
                      <a:pt x="51" y="1443"/>
                    </a:lnTo>
                    <a:lnTo>
                      <a:pt x="125" y="2886"/>
                    </a:lnTo>
                    <a:lnTo>
                      <a:pt x="250" y="4303"/>
                    </a:lnTo>
                    <a:lnTo>
                      <a:pt x="374" y="5696"/>
                    </a:lnTo>
                    <a:lnTo>
                      <a:pt x="548" y="7064"/>
                    </a:lnTo>
                    <a:lnTo>
                      <a:pt x="772" y="8432"/>
                    </a:lnTo>
                    <a:lnTo>
                      <a:pt x="996" y="9775"/>
                    </a:lnTo>
                    <a:lnTo>
                      <a:pt x="1269" y="11069"/>
                    </a:lnTo>
                    <a:lnTo>
                      <a:pt x="2836" y="11218"/>
                    </a:lnTo>
                    <a:lnTo>
                      <a:pt x="4403" y="11367"/>
                    </a:lnTo>
                    <a:lnTo>
                      <a:pt x="5995" y="11492"/>
                    </a:lnTo>
                    <a:lnTo>
                      <a:pt x="7587" y="11591"/>
                    </a:lnTo>
                    <a:lnTo>
                      <a:pt x="9179" y="11666"/>
                    </a:lnTo>
                    <a:lnTo>
                      <a:pt x="10795" y="11740"/>
                    </a:lnTo>
                    <a:lnTo>
                      <a:pt x="12412" y="11765"/>
                    </a:lnTo>
                    <a:lnTo>
                      <a:pt x="14029" y="11790"/>
                    </a:lnTo>
                    <a:lnTo>
                      <a:pt x="14029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15"/>
              <p:cNvSpPr/>
              <p:nvPr/>
            </p:nvSpPr>
            <p:spPr>
              <a:xfrm>
                <a:off x="2166379" y="1207841"/>
                <a:ext cx="197454" cy="191825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9304" extrusionOk="0">
                    <a:moveTo>
                      <a:pt x="0" y="1"/>
                    </a:moveTo>
                    <a:lnTo>
                      <a:pt x="448" y="722"/>
                    </a:lnTo>
                    <a:lnTo>
                      <a:pt x="921" y="1419"/>
                    </a:lnTo>
                    <a:lnTo>
                      <a:pt x="1393" y="2115"/>
                    </a:lnTo>
                    <a:lnTo>
                      <a:pt x="1916" y="2787"/>
                    </a:lnTo>
                    <a:lnTo>
                      <a:pt x="2438" y="3433"/>
                    </a:lnTo>
                    <a:lnTo>
                      <a:pt x="3010" y="4080"/>
                    </a:lnTo>
                    <a:lnTo>
                      <a:pt x="3582" y="4677"/>
                    </a:lnTo>
                    <a:lnTo>
                      <a:pt x="4179" y="5274"/>
                    </a:lnTo>
                    <a:lnTo>
                      <a:pt x="4801" y="5871"/>
                    </a:lnTo>
                    <a:lnTo>
                      <a:pt x="5423" y="6418"/>
                    </a:lnTo>
                    <a:lnTo>
                      <a:pt x="6069" y="6965"/>
                    </a:lnTo>
                    <a:lnTo>
                      <a:pt x="6741" y="7463"/>
                    </a:lnTo>
                    <a:lnTo>
                      <a:pt x="7437" y="7960"/>
                    </a:lnTo>
                    <a:lnTo>
                      <a:pt x="8134" y="8433"/>
                    </a:lnTo>
                    <a:lnTo>
                      <a:pt x="8855" y="8880"/>
                    </a:lnTo>
                    <a:lnTo>
                      <a:pt x="9576" y="9303"/>
                    </a:lnTo>
                    <a:lnTo>
                      <a:pt x="9129" y="8358"/>
                    </a:lnTo>
                    <a:lnTo>
                      <a:pt x="8681" y="7388"/>
                    </a:lnTo>
                    <a:lnTo>
                      <a:pt x="8258" y="6393"/>
                    </a:lnTo>
                    <a:lnTo>
                      <a:pt x="7860" y="5348"/>
                    </a:lnTo>
                    <a:lnTo>
                      <a:pt x="7487" y="4304"/>
                    </a:lnTo>
                    <a:lnTo>
                      <a:pt x="7139" y="3209"/>
                    </a:lnTo>
                    <a:lnTo>
                      <a:pt x="6815" y="2115"/>
                    </a:lnTo>
                    <a:lnTo>
                      <a:pt x="6492" y="971"/>
                    </a:lnTo>
                    <a:lnTo>
                      <a:pt x="4850" y="772"/>
                    </a:lnTo>
                    <a:lnTo>
                      <a:pt x="3234" y="523"/>
                    </a:lnTo>
                    <a:lnTo>
                      <a:pt x="1617" y="27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15"/>
              <p:cNvSpPr/>
              <p:nvPr/>
            </p:nvSpPr>
            <p:spPr>
              <a:xfrm>
                <a:off x="2166379" y="477095"/>
                <a:ext cx="197454" cy="192320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9328" extrusionOk="0">
                    <a:moveTo>
                      <a:pt x="9576" y="1"/>
                    </a:moveTo>
                    <a:lnTo>
                      <a:pt x="8855" y="423"/>
                    </a:lnTo>
                    <a:lnTo>
                      <a:pt x="8134" y="871"/>
                    </a:lnTo>
                    <a:lnTo>
                      <a:pt x="7437" y="1344"/>
                    </a:lnTo>
                    <a:lnTo>
                      <a:pt x="6741" y="1841"/>
                    </a:lnTo>
                    <a:lnTo>
                      <a:pt x="6069" y="2364"/>
                    </a:lnTo>
                    <a:lnTo>
                      <a:pt x="5423" y="2911"/>
                    </a:lnTo>
                    <a:lnTo>
                      <a:pt x="4801" y="3458"/>
                    </a:lnTo>
                    <a:lnTo>
                      <a:pt x="4179" y="4030"/>
                    </a:lnTo>
                    <a:lnTo>
                      <a:pt x="3582" y="4627"/>
                    </a:lnTo>
                    <a:lnTo>
                      <a:pt x="3010" y="5249"/>
                    </a:lnTo>
                    <a:lnTo>
                      <a:pt x="2438" y="5871"/>
                    </a:lnTo>
                    <a:lnTo>
                      <a:pt x="1916" y="6542"/>
                    </a:lnTo>
                    <a:lnTo>
                      <a:pt x="1393" y="7214"/>
                    </a:lnTo>
                    <a:lnTo>
                      <a:pt x="921" y="7885"/>
                    </a:lnTo>
                    <a:lnTo>
                      <a:pt x="448" y="8607"/>
                    </a:lnTo>
                    <a:lnTo>
                      <a:pt x="0" y="9328"/>
                    </a:lnTo>
                    <a:lnTo>
                      <a:pt x="1617" y="9054"/>
                    </a:lnTo>
                    <a:lnTo>
                      <a:pt x="3234" y="8781"/>
                    </a:lnTo>
                    <a:lnTo>
                      <a:pt x="4850" y="8557"/>
                    </a:lnTo>
                    <a:lnTo>
                      <a:pt x="6492" y="8333"/>
                    </a:lnTo>
                    <a:lnTo>
                      <a:pt x="6815" y="7214"/>
                    </a:lnTo>
                    <a:lnTo>
                      <a:pt x="7139" y="6094"/>
                    </a:lnTo>
                    <a:lnTo>
                      <a:pt x="7487" y="5025"/>
                    </a:lnTo>
                    <a:lnTo>
                      <a:pt x="7860" y="3955"/>
                    </a:lnTo>
                    <a:lnTo>
                      <a:pt x="8258" y="2936"/>
                    </a:lnTo>
                    <a:lnTo>
                      <a:pt x="8681" y="1916"/>
                    </a:lnTo>
                    <a:lnTo>
                      <a:pt x="9129" y="946"/>
                    </a:lnTo>
                    <a:lnTo>
                      <a:pt x="9576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15"/>
              <p:cNvSpPr/>
              <p:nvPr/>
            </p:nvSpPr>
            <p:spPr>
              <a:xfrm>
                <a:off x="2092527" y="960163"/>
                <a:ext cx="197454" cy="223081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0" extrusionOk="0">
                    <a:moveTo>
                      <a:pt x="1" y="0"/>
                    </a:moveTo>
                    <a:lnTo>
                      <a:pt x="51" y="647"/>
                    </a:lnTo>
                    <a:lnTo>
                      <a:pt x="100" y="1269"/>
                    </a:lnTo>
                    <a:lnTo>
                      <a:pt x="150" y="1916"/>
                    </a:lnTo>
                    <a:lnTo>
                      <a:pt x="250" y="2537"/>
                    </a:lnTo>
                    <a:lnTo>
                      <a:pt x="324" y="3159"/>
                    </a:lnTo>
                    <a:lnTo>
                      <a:pt x="448" y="3781"/>
                    </a:lnTo>
                    <a:lnTo>
                      <a:pt x="573" y="4403"/>
                    </a:lnTo>
                    <a:lnTo>
                      <a:pt x="722" y="5000"/>
                    </a:lnTo>
                    <a:lnTo>
                      <a:pt x="871" y="5622"/>
                    </a:lnTo>
                    <a:lnTo>
                      <a:pt x="1045" y="6219"/>
                    </a:lnTo>
                    <a:lnTo>
                      <a:pt x="1220" y="6791"/>
                    </a:lnTo>
                    <a:lnTo>
                      <a:pt x="1419" y="7388"/>
                    </a:lnTo>
                    <a:lnTo>
                      <a:pt x="1841" y="8532"/>
                    </a:lnTo>
                    <a:lnTo>
                      <a:pt x="2339" y="9651"/>
                    </a:lnTo>
                    <a:lnTo>
                      <a:pt x="4130" y="9999"/>
                    </a:lnTo>
                    <a:lnTo>
                      <a:pt x="5920" y="10298"/>
                    </a:lnTo>
                    <a:lnTo>
                      <a:pt x="7761" y="10571"/>
                    </a:lnTo>
                    <a:lnTo>
                      <a:pt x="9577" y="10820"/>
                    </a:lnTo>
                    <a:lnTo>
                      <a:pt x="9328" y="9527"/>
                    </a:lnTo>
                    <a:lnTo>
                      <a:pt x="9104" y="8208"/>
                    </a:lnTo>
                    <a:lnTo>
                      <a:pt x="8930" y="6890"/>
                    </a:lnTo>
                    <a:lnTo>
                      <a:pt x="8756" y="5547"/>
                    </a:lnTo>
                    <a:lnTo>
                      <a:pt x="8631" y="4179"/>
                    </a:lnTo>
                    <a:lnTo>
                      <a:pt x="8532" y="2786"/>
                    </a:lnTo>
                    <a:lnTo>
                      <a:pt x="8457" y="1393"/>
                    </a:lnTo>
                    <a:lnTo>
                      <a:pt x="8408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15"/>
              <p:cNvSpPr/>
              <p:nvPr/>
            </p:nvSpPr>
            <p:spPr>
              <a:xfrm>
                <a:off x="954585" y="892465"/>
                <a:ext cx="1060502" cy="580506"/>
              </a:xfrm>
              <a:custGeom>
                <a:avLst/>
                <a:gdLst/>
                <a:ahLst/>
                <a:cxnLst/>
                <a:rect l="l" t="t" r="r" b="b"/>
                <a:pathLst>
                  <a:path w="51437" h="28156" extrusionOk="0">
                    <a:moveTo>
                      <a:pt x="24152" y="0"/>
                    </a:moveTo>
                    <a:lnTo>
                      <a:pt x="23555" y="25"/>
                    </a:lnTo>
                    <a:lnTo>
                      <a:pt x="22958" y="50"/>
                    </a:lnTo>
                    <a:lnTo>
                      <a:pt x="22386" y="125"/>
                    </a:lnTo>
                    <a:lnTo>
                      <a:pt x="21789" y="199"/>
                    </a:lnTo>
                    <a:lnTo>
                      <a:pt x="21242" y="299"/>
                    </a:lnTo>
                    <a:lnTo>
                      <a:pt x="20670" y="448"/>
                    </a:lnTo>
                    <a:lnTo>
                      <a:pt x="20122" y="597"/>
                    </a:lnTo>
                    <a:lnTo>
                      <a:pt x="19575" y="771"/>
                    </a:lnTo>
                    <a:lnTo>
                      <a:pt x="19053" y="970"/>
                    </a:lnTo>
                    <a:lnTo>
                      <a:pt x="18531" y="1169"/>
                    </a:lnTo>
                    <a:lnTo>
                      <a:pt x="18008" y="1418"/>
                    </a:lnTo>
                    <a:lnTo>
                      <a:pt x="17511" y="1667"/>
                    </a:lnTo>
                    <a:lnTo>
                      <a:pt x="17038" y="1940"/>
                    </a:lnTo>
                    <a:lnTo>
                      <a:pt x="16566" y="2214"/>
                    </a:lnTo>
                    <a:lnTo>
                      <a:pt x="16093" y="2537"/>
                    </a:lnTo>
                    <a:lnTo>
                      <a:pt x="15645" y="2861"/>
                    </a:lnTo>
                    <a:lnTo>
                      <a:pt x="15223" y="3209"/>
                    </a:lnTo>
                    <a:lnTo>
                      <a:pt x="14800" y="3557"/>
                    </a:lnTo>
                    <a:lnTo>
                      <a:pt x="14377" y="3955"/>
                    </a:lnTo>
                    <a:lnTo>
                      <a:pt x="13979" y="4328"/>
                    </a:lnTo>
                    <a:lnTo>
                      <a:pt x="13606" y="4751"/>
                    </a:lnTo>
                    <a:lnTo>
                      <a:pt x="13258" y="5174"/>
                    </a:lnTo>
                    <a:lnTo>
                      <a:pt x="12909" y="5597"/>
                    </a:lnTo>
                    <a:lnTo>
                      <a:pt x="12586" y="6044"/>
                    </a:lnTo>
                    <a:lnTo>
                      <a:pt x="12288" y="6517"/>
                    </a:lnTo>
                    <a:lnTo>
                      <a:pt x="11989" y="6989"/>
                    </a:lnTo>
                    <a:lnTo>
                      <a:pt x="11716" y="7487"/>
                    </a:lnTo>
                    <a:lnTo>
                      <a:pt x="11467" y="7984"/>
                    </a:lnTo>
                    <a:lnTo>
                      <a:pt x="11218" y="8482"/>
                    </a:lnTo>
                    <a:lnTo>
                      <a:pt x="11019" y="9004"/>
                    </a:lnTo>
                    <a:lnTo>
                      <a:pt x="10820" y="9551"/>
                    </a:lnTo>
                    <a:lnTo>
                      <a:pt x="10646" y="10098"/>
                    </a:lnTo>
                    <a:lnTo>
                      <a:pt x="9900" y="9999"/>
                    </a:lnTo>
                    <a:lnTo>
                      <a:pt x="9502" y="9949"/>
                    </a:lnTo>
                    <a:lnTo>
                      <a:pt x="8656" y="9949"/>
                    </a:lnTo>
                    <a:lnTo>
                      <a:pt x="8184" y="9999"/>
                    </a:lnTo>
                    <a:lnTo>
                      <a:pt x="7736" y="10049"/>
                    </a:lnTo>
                    <a:lnTo>
                      <a:pt x="7288" y="10123"/>
                    </a:lnTo>
                    <a:lnTo>
                      <a:pt x="6841" y="10248"/>
                    </a:lnTo>
                    <a:lnTo>
                      <a:pt x="6418" y="10347"/>
                    </a:lnTo>
                    <a:lnTo>
                      <a:pt x="5995" y="10496"/>
                    </a:lnTo>
                    <a:lnTo>
                      <a:pt x="5572" y="10670"/>
                    </a:lnTo>
                    <a:lnTo>
                      <a:pt x="5174" y="10845"/>
                    </a:lnTo>
                    <a:lnTo>
                      <a:pt x="4776" y="11044"/>
                    </a:lnTo>
                    <a:lnTo>
                      <a:pt x="4403" y="11267"/>
                    </a:lnTo>
                    <a:lnTo>
                      <a:pt x="4030" y="11516"/>
                    </a:lnTo>
                    <a:lnTo>
                      <a:pt x="3682" y="11765"/>
                    </a:lnTo>
                    <a:lnTo>
                      <a:pt x="3334" y="12038"/>
                    </a:lnTo>
                    <a:lnTo>
                      <a:pt x="2985" y="12312"/>
                    </a:lnTo>
                    <a:lnTo>
                      <a:pt x="2687" y="12611"/>
                    </a:lnTo>
                    <a:lnTo>
                      <a:pt x="2389" y="12934"/>
                    </a:lnTo>
                    <a:lnTo>
                      <a:pt x="2090" y="13257"/>
                    </a:lnTo>
                    <a:lnTo>
                      <a:pt x="1816" y="13605"/>
                    </a:lnTo>
                    <a:lnTo>
                      <a:pt x="1568" y="13954"/>
                    </a:lnTo>
                    <a:lnTo>
                      <a:pt x="1319" y="14327"/>
                    </a:lnTo>
                    <a:lnTo>
                      <a:pt x="1120" y="14725"/>
                    </a:lnTo>
                    <a:lnTo>
                      <a:pt x="921" y="15098"/>
                    </a:lnTo>
                    <a:lnTo>
                      <a:pt x="722" y="15521"/>
                    </a:lnTo>
                    <a:lnTo>
                      <a:pt x="573" y="15919"/>
                    </a:lnTo>
                    <a:lnTo>
                      <a:pt x="424" y="16341"/>
                    </a:lnTo>
                    <a:lnTo>
                      <a:pt x="299" y="16789"/>
                    </a:lnTo>
                    <a:lnTo>
                      <a:pt x="200" y="17212"/>
                    </a:lnTo>
                    <a:lnTo>
                      <a:pt x="125" y="17660"/>
                    </a:lnTo>
                    <a:lnTo>
                      <a:pt x="51" y="18132"/>
                    </a:lnTo>
                    <a:lnTo>
                      <a:pt x="26" y="18580"/>
                    </a:lnTo>
                    <a:lnTo>
                      <a:pt x="1" y="19052"/>
                    </a:lnTo>
                    <a:lnTo>
                      <a:pt x="26" y="19525"/>
                    </a:lnTo>
                    <a:lnTo>
                      <a:pt x="51" y="19998"/>
                    </a:lnTo>
                    <a:lnTo>
                      <a:pt x="125" y="20445"/>
                    </a:lnTo>
                    <a:lnTo>
                      <a:pt x="200" y="20893"/>
                    </a:lnTo>
                    <a:lnTo>
                      <a:pt x="299" y="21341"/>
                    </a:lnTo>
                    <a:lnTo>
                      <a:pt x="424" y="21764"/>
                    </a:lnTo>
                    <a:lnTo>
                      <a:pt x="573" y="22186"/>
                    </a:lnTo>
                    <a:lnTo>
                      <a:pt x="722" y="22609"/>
                    </a:lnTo>
                    <a:lnTo>
                      <a:pt x="921" y="23007"/>
                    </a:lnTo>
                    <a:lnTo>
                      <a:pt x="1120" y="23405"/>
                    </a:lnTo>
                    <a:lnTo>
                      <a:pt x="1319" y="23778"/>
                    </a:lnTo>
                    <a:lnTo>
                      <a:pt x="1568" y="24151"/>
                    </a:lnTo>
                    <a:lnTo>
                      <a:pt x="1816" y="24500"/>
                    </a:lnTo>
                    <a:lnTo>
                      <a:pt x="2090" y="24848"/>
                    </a:lnTo>
                    <a:lnTo>
                      <a:pt x="2389" y="25171"/>
                    </a:lnTo>
                    <a:lnTo>
                      <a:pt x="2687" y="25494"/>
                    </a:lnTo>
                    <a:lnTo>
                      <a:pt x="2985" y="25793"/>
                    </a:lnTo>
                    <a:lnTo>
                      <a:pt x="3334" y="26091"/>
                    </a:lnTo>
                    <a:lnTo>
                      <a:pt x="3682" y="26340"/>
                    </a:lnTo>
                    <a:lnTo>
                      <a:pt x="4030" y="26614"/>
                    </a:lnTo>
                    <a:lnTo>
                      <a:pt x="4403" y="26838"/>
                    </a:lnTo>
                    <a:lnTo>
                      <a:pt x="4776" y="27061"/>
                    </a:lnTo>
                    <a:lnTo>
                      <a:pt x="5174" y="27260"/>
                    </a:lnTo>
                    <a:lnTo>
                      <a:pt x="5572" y="27434"/>
                    </a:lnTo>
                    <a:lnTo>
                      <a:pt x="5995" y="27609"/>
                    </a:lnTo>
                    <a:lnTo>
                      <a:pt x="6418" y="27758"/>
                    </a:lnTo>
                    <a:lnTo>
                      <a:pt x="6841" y="27882"/>
                    </a:lnTo>
                    <a:lnTo>
                      <a:pt x="7288" y="27982"/>
                    </a:lnTo>
                    <a:lnTo>
                      <a:pt x="7736" y="28056"/>
                    </a:lnTo>
                    <a:lnTo>
                      <a:pt x="8184" y="28106"/>
                    </a:lnTo>
                    <a:lnTo>
                      <a:pt x="8656" y="28156"/>
                    </a:lnTo>
                    <a:lnTo>
                      <a:pt x="40518" y="28156"/>
                    </a:lnTo>
                    <a:lnTo>
                      <a:pt x="41239" y="28131"/>
                    </a:lnTo>
                    <a:lnTo>
                      <a:pt x="41960" y="28056"/>
                    </a:lnTo>
                    <a:lnTo>
                      <a:pt x="42682" y="27932"/>
                    </a:lnTo>
                    <a:lnTo>
                      <a:pt x="43378" y="27783"/>
                    </a:lnTo>
                    <a:lnTo>
                      <a:pt x="44050" y="27584"/>
                    </a:lnTo>
                    <a:lnTo>
                      <a:pt x="44696" y="27335"/>
                    </a:lnTo>
                    <a:lnTo>
                      <a:pt x="45343" y="27037"/>
                    </a:lnTo>
                    <a:lnTo>
                      <a:pt x="45965" y="26713"/>
                    </a:lnTo>
                    <a:lnTo>
                      <a:pt x="46537" y="26340"/>
                    </a:lnTo>
                    <a:lnTo>
                      <a:pt x="47109" y="25942"/>
                    </a:lnTo>
                    <a:lnTo>
                      <a:pt x="47656" y="25519"/>
                    </a:lnTo>
                    <a:lnTo>
                      <a:pt x="48154" y="25047"/>
                    </a:lnTo>
                    <a:lnTo>
                      <a:pt x="48626" y="24549"/>
                    </a:lnTo>
                    <a:lnTo>
                      <a:pt x="49074" y="24027"/>
                    </a:lnTo>
                    <a:lnTo>
                      <a:pt x="49497" y="23455"/>
                    </a:lnTo>
                    <a:lnTo>
                      <a:pt x="49870" y="22883"/>
                    </a:lnTo>
                    <a:lnTo>
                      <a:pt x="50218" y="22261"/>
                    </a:lnTo>
                    <a:lnTo>
                      <a:pt x="50541" y="21589"/>
                    </a:lnTo>
                    <a:lnTo>
                      <a:pt x="50815" y="20918"/>
                    </a:lnTo>
                    <a:lnTo>
                      <a:pt x="51039" y="20222"/>
                    </a:lnTo>
                    <a:lnTo>
                      <a:pt x="51213" y="19500"/>
                    </a:lnTo>
                    <a:lnTo>
                      <a:pt x="51337" y="18754"/>
                    </a:lnTo>
                    <a:lnTo>
                      <a:pt x="51412" y="17983"/>
                    </a:lnTo>
                    <a:lnTo>
                      <a:pt x="51437" y="17212"/>
                    </a:lnTo>
                    <a:lnTo>
                      <a:pt x="51437" y="16665"/>
                    </a:lnTo>
                    <a:lnTo>
                      <a:pt x="51387" y="16093"/>
                    </a:lnTo>
                    <a:lnTo>
                      <a:pt x="51312" y="15545"/>
                    </a:lnTo>
                    <a:lnTo>
                      <a:pt x="51238" y="15023"/>
                    </a:lnTo>
                    <a:lnTo>
                      <a:pt x="51113" y="14476"/>
                    </a:lnTo>
                    <a:lnTo>
                      <a:pt x="50964" y="13979"/>
                    </a:lnTo>
                    <a:lnTo>
                      <a:pt x="50790" y="13456"/>
                    </a:lnTo>
                    <a:lnTo>
                      <a:pt x="50591" y="12959"/>
                    </a:lnTo>
                    <a:lnTo>
                      <a:pt x="50367" y="12486"/>
                    </a:lnTo>
                    <a:lnTo>
                      <a:pt x="50118" y="12014"/>
                    </a:lnTo>
                    <a:lnTo>
                      <a:pt x="49870" y="11541"/>
                    </a:lnTo>
                    <a:lnTo>
                      <a:pt x="49571" y="11093"/>
                    </a:lnTo>
                    <a:lnTo>
                      <a:pt x="49273" y="10670"/>
                    </a:lnTo>
                    <a:lnTo>
                      <a:pt x="48949" y="10273"/>
                    </a:lnTo>
                    <a:lnTo>
                      <a:pt x="48601" y="9875"/>
                    </a:lnTo>
                    <a:lnTo>
                      <a:pt x="48253" y="9477"/>
                    </a:lnTo>
                    <a:lnTo>
                      <a:pt x="47855" y="9128"/>
                    </a:lnTo>
                    <a:lnTo>
                      <a:pt x="47457" y="8780"/>
                    </a:lnTo>
                    <a:lnTo>
                      <a:pt x="47059" y="8457"/>
                    </a:lnTo>
                    <a:lnTo>
                      <a:pt x="46636" y="8158"/>
                    </a:lnTo>
                    <a:lnTo>
                      <a:pt x="46189" y="7860"/>
                    </a:lnTo>
                    <a:lnTo>
                      <a:pt x="45716" y="7611"/>
                    </a:lnTo>
                    <a:lnTo>
                      <a:pt x="45243" y="7362"/>
                    </a:lnTo>
                    <a:lnTo>
                      <a:pt x="44771" y="7139"/>
                    </a:lnTo>
                    <a:lnTo>
                      <a:pt x="44273" y="6940"/>
                    </a:lnTo>
                    <a:lnTo>
                      <a:pt x="43751" y="6766"/>
                    </a:lnTo>
                    <a:lnTo>
                      <a:pt x="43254" y="6616"/>
                    </a:lnTo>
                    <a:lnTo>
                      <a:pt x="42707" y="6492"/>
                    </a:lnTo>
                    <a:lnTo>
                      <a:pt x="42184" y="6417"/>
                    </a:lnTo>
                    <a:lnTo>
                      <a:pt x="41637" y="6343"/>
                    </a:lnTo>
                    <a:lnTo>
                      <a:pt x="41065" y="6293"/>
                    </a:lnTo>
                    <a:lnTo>
                      <a:pt x="39971" y="6293"/>
                    </a:lnTo>
                    <a:lnTo>
                      <a:pt x="39423" y="6343"/>
                    </a:lnTo>
                    <a:lnTo>
                      <a:pt x="38901" y="6392"/>
                    </a:lnTo>
                    <a:lnTo>
                      <a:pt x="38354" y="6492"/>
                    </a:lnTo>
                    <a:lnTo>
                      <a:pt x="37856" y="6616"/>
                    </a:lnTo>
                    <a:lnTo>
                      <a:pt x="37334" y="6741"/>
                    </a:lnTo>
                    <a:lnTo>
                      <a:pt x="36837" y="6915"/>
                    </a:lnTo>
                    <a:lnTo>
                      <a:pt x="36364" y="7089"/>
                    </a:lnTo>
                    <a:lnTo>
                      <a:pt x="35892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75" y="4204"/>
                    </a:lnTo>
                    <a:lnTo>
                      <a:pt x="33504" y="3582"/>
                    </a:lnTo>
                    <a:lnTo>
                      <a:pt x="32807" y="2985"/>
                    </a:lnTo>
                    <a:lnTo>
                      <a:pt x="32086" y="2463"/>
                    </a:lnTo>
                    <a:lnTo>
                      <a:pt x="31315" y="1965"/>
                    </a:lnTo>
                    <a:lnTo>
                      <a:pt x="30917" y="1741"/>
                    </a:lnTo>
                    <a:lnTo>
                      <a:pt x="30494" y="1517"/>
                    </a:lnTo>
                    <a:lnTo>
                      <a:pt x="30096" y="1318"/>
                    </a:lnTo>
                    <a:lnTo>
                      <a:pt x="29673" y="1144"/>
                    </a:lnTo>
                    <a:lnTo>
                      <a:pt x="29251" y="970"/>
                    </a:lnTo>
                    <a:lnTo>
                      <a:pt x="28803" y="796"/>
                    </a:lnTo>
                    <a:lnTo>
                      <a:pt x="28355" y="647"/>
                    </a:lnTo>
                    <a:lnTo>
                      <a:pt x="27907" y="523"/>
                    </a:lnTo>
                    <a:lnTo>
                      <a:pt x="27460" y="398"/>
                    </a:lnTo>
                    <a:lnTo>
                      <a:pt x="27012" y="299"/>
                    </a:lnTo>
                    <a:lnTo>
                      <a:pt x="26540" y="224"/>
                    </a:lnTo>
                    <a:lnTo>
                      <a:pt x="26067" y="149"/>
                    </a:lnTo>
                    <a:lnTo>
                      <a:pt x="25594" y="75"/>
                    </a:lnTo>
                    <a:lnTo>
                      <a:pt x="25122" y="50"/>
                    </a:lnTo>
                    <a:lnTo>
                      <a:pt x="24624" y="25"/>
                    </a:lnTo>
                    <a:lnTo>
                      <a:pt x="24152" y="0"/>
                    </a:lnTo>
                    <a:close/>
                  </a:path>
                </a:pathLst>
              </a:custGeom>
              <a:solidFill>
                <a:srgbClr val="2776EA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15"/>
              <p:cNvSpPr/>
              <p:nvPr/>
            </p:nvSpPr>
            <p:spPr>
              <a:xfrm>
                <a:off x="930009" y="3342660"/>
                <a:ext cx="3397352" cy="1389207"/>
              </a:xfrm>
              <a:custGeom>
                <a:avLst/>
                <a:gdLst/>
                <a:ahLst/>
                <a:cxnLst/>
                <a:rect l="l" t="t" r="r" b="b"/>
                <a:pathLst>
                  <a:path w="164780" h="67380" extrusionOk="0">
                    <a:moveTo>
                      <a:pt x="80164" y="1"/>
                    </a:moveTo>
                    <a:lnTo>
                      <a:pt x="79617" y="7761"/>
                    </a:lnTo>
                    <a:lnTo>
                      <a:pt x="61559" y="13108"/>
                    </a:lnTo>
                    <a:lnTo>
                      <a:pt x="61435" y="14004"/>
                    </a:lnTo>
                    <a:lnTo>
                      <a:pt x="61087" y="16392"/>
                    </a:lnTo>
                    <a:lnTo>
                      <a:pt x="60539" y="19849"/>
                    </a:lnTo>
                    <a:lnTo>
                      <a:pt x="60216" y="21839"/>
                    </a:lnTo>
                    <a:lnTo>
                      <a:pt x="59868" y="23903"/>
                    </a:lnTo>
                    <a:lnTo>
                      <a:pt x="59470" y="26042"/>
                    </a:lnTo>
                    <a:lnTo>
                      <a:pt x="59072" y="28156"/>
                    </a:lnTo>
                    <a:lnTo>
                      <a:pt x="58649" y="30196"/>
                    </a:lnTo>
                    <a:lnTo>
                      <a:pt x="58201" y="32111"/>
                    </a:lnTo>
                    <a:lnTo>
                      <a:pt x="57953" y="33031"/>
                    </a:lnTo>
                    <a:lnTo>
                      <a:pt x="57729" y="33877"/>
                    </a:lnTo>
                    <a:lnTo>
                      <a:pt x="57505" y="34648"/>
                    </a:lnTo>
                    <a:lnTo>
                      <a:pt x="57256" y="35394"/>
                    </a:lnTo>
                    <a:lnTo>
                      <a:pt x="57032" y="36041"/>
                    </a:lnTo>
                    <a:lnTo>
                      <a:pt x="56809" y="36613"/>
                    </a:lnTo>
                    <a:lnTo>
                      <a:pt x="56560" y="37110"/>
                    </a:lnTo>
                    <a:lnTo>
                      <a:pt x="56336" y="37483"/>
                    </a:lnTo>
                    <a:lnTo>
                      <a:pt x="56261" y="37608"/>
                    </a:lnTo>
                    <a:lnTo>
                      <a:pt x="56137" y="37732"/>
                    </a:lnTo>
                    <a:lnTo>
                      <a:pt x="55839" y="37981"/>
                    </a:lnTo>
                    <a:lnTo>
                      <a:pt x="55441" y="38230"/>
                    </a:lnTo>
                    <a:lnTo>
                      <a:pt x="54943" y="38503"/>
                    </a:lnTo>
                    <a:lnTo>
                      <a:pt x="54371" y="38802"/>
                    </a:lnTo>
                    <a:lnTo>
                      <a:pt x="53700" y="39100"/>
                    </a:lnTo>
                    <a:lnTo>
                      <a:pt x="52953" y="39399"/>
                    </a:lnTo>
                    <a:lnTo>
                      <a:pt x="52157" y="39722"/>
                    </a:lnTo>
                    <a:lnTo>
                      <a:pt x="51262" y="40045"/>
                    </a:lnTo>
                    <a:lnTo>
                      <a:pt x="50317" y="40369"/>
                    </a:lnTo>
                    <a:lnTo>
                      <a:pt x="48253" y="41040"/>
                    </a:lnTo>
                    <a:lnTo>
                      <a:pt x="45964" y="41737"/>
                    </a:lnTo>
                    <a:lnTo>
                      <a:pt x="43527" y="42458"/>
                    </a:lnTo>
                    <a:lnTo>
                      <a:pt x="40940" y="43179"/>
                    </a:lnTo>
                    <a:lnTo>
                      <a:pt x="38229" y="43900"/>
                    </a:lnTo>
                    <a:lnTo>
                      <a:pt x="35493" y="44622"/>
                    </a:lnTo>
                    <a:lnTo>
                      <a:pt x="32707" y="45318"/>
                    </a:lnTo>
                    <a:lnTo>
                      <a:pt x="27186" y="46686"/>
                    </a:lnTo>
                    <a:lnTo>
                      <a:pt x="21987" y="47905"/>
                    </a:lnTo>
                    <a:lnTo>
                      <a:pt x="21266" y="48079"/>
                    </a:lnTo>
                    <a:lnTo>
                      <a:pt x="20545" y="48278"/>
                    </a:lnTo>
                    <a:lnTo>
                      <a:pt x="19848" y="48502"/>
                    </a:lnTo>
                    <a:lnTo>
                      <a:pt x="19127" y="48726"/>
                    </a:lnTo>
                    <a:lnTo>
                      <a:pt x="18431" y="48974"/>
                    </a:lnTo>
                    <a:lnTo>
                      <a:pt x="17759" y="49248"/>
                    </a:lnTo>
                    <a:lnTo>
                      <a:pt x="17063" y="49522"/>
                    </a:lnTo>
                    <a:lnTo>
                      <a:pt x="16391" y="49845"/>
                    </a:lnTo>
                    <a:lnTo>
                      <a:pt x="15720" y="50143"/>
                    </a:lnTo>
                    <a:lnTo>
                      <a:pt x="15073" y="50492"/>
                    </a:lnTo>
                    <a:lnTo>
                      <a:pt x="14426" y="50840"/>
                    </a:lnTo>
                    <a:lnTo>
                      <a:pt x="13804" y="51188"/>
                    </a:lnTo>
                    <a:lnTo>
                      <a:pt x="13158" y="51586"/>
                    </a:lnTo>
                    <a:lnTo>
                      <a:pt x="12561" y="51959"/>
                    </a:lnTo>
                    <a:lnTo>
                      <a:pt x="11939" y="52382"/>
                    </a:lnTo>
                    <a:lnTo>
                      <a:pt x="11342" y="52805"/>
                    </a:lnTo>
                    <a:lnTo>
                      <a:pt x="10770" y="53252"/>
                    </a:lnTo>
                    <a:lnTo>
                      <a:pt x="10198" y="53700"/>
                    </a:lnTo>
                    <a:lnTo>
                      <a:pt x="9626" y="54173"/>
                    </a:lnTo>
                    <a:lnTo>
                      <a:pt x="9079" y="54670"/>
                    </a:lnTo>
                    <a:lnTo>
                      <a:pt x="8531" y="55168"/>
                    </a:lnTo>
                    <a:lnTo>
                      <a:pt x="8009" y="55665"/>
                    </a:lnTo>
                    <a:lnTo>
                      <a:pt x="7487" y="56187"/>
                    </a:lnTo>
                    <a:lnTo>
                      <a:pt x="6989" y="56735"/>
                    </a:lnTo>
                    <a:lnTo>
                      <a:pt x="6517" y="57282"/>
                    </a:lnTo>
                    <a:lnTo>
                      <a:pt x="6044" y="57854"/>
                    </a:lnTo>
                    <a:lnTo>
                      <a:pt x="5572" y="58426"/>
                    </a:lnTo>
                    <a:lnTo>
                      <a:pt x="5124" y="59023"/>
                    </a:lnTo>
                    <a:lnTo>
                      <a:pt x="4701" y="59620"/>
                    </a:lnTo>
                    <a:lnTo>
                      <a:pt x="4278" y="60242"/>
                    </a:lnTo>
                    <a:lnTo>
                      <a:pt x="3880" y="60863"/>
                    </a:lnTo>
                    <a:lnTo>
                      <a:pt x="3482" y="61485"/>
                    </a:lnTo>
                    <a:lnTo>
                      <a:pt x="0" y="67380"/>
                    </a:lnTo>
                    <a:lnTo>
                      <a:pt x="164779" y="67380"/>
                    </a:lnTo>
                    <a:lnTo>
                      <a:pt x="161297" y="61485"/>
                    </a:lnTo>
                    <a:lnTo>
                      <a:pt x="160924" y="60863"/>
                    </a:lnTo>
                    <a:lnTo>
                      <a:pt x="160501" y="60242"/>
                    </a:lnTo>
                    <a:lnTo>
                      <a:pt x="160103" y="59620"/>
                    </a:lnTo>
                    <a:lnTo>
                      <a:pt x="159656" y="59023"/>
                    </a:lnTo>
                    <a:lnTo>
                      <a:pt x="159208" y="58426"/>
                    </a:lnTo>
                    <a:lnTo>
                      <a:pt x="158760" y="57854"/>
                    </a:lnTo>
                    <a:lnTo>
                      <a:pt x="158288" y="57282"/>
                    </a:lnTo>
                    <a:lnTo>
                      <a:pt x="157790" y="56735"/>
                    </a:lnTo>
                    <a:lnTo>
                      <a:pt x="157293" y="56187"/>
                    </a:lnTo>
                    <a:lnTo>
                      <a:pt x="156770" y="55665"/>
                    </a:lnTo>
                    <a:lnTo>
                      <a:pt x="156248" y="55168"/>
                    </a:lnTo>
                    <a:lnTo>
                      <a:pt x="155701" y="54670"/>
                    </a:lnTo>
                    <a:lnTo>
                      <a:pt x="155154" y="54173"/>
                    </a:lnTo>
                    <a:lnTo>
                      <a:pt x="154607" y="53700"/>
                    </a:lnTo>
                    <a:lnTo>
                      <a:pt x="154034" y="53252"/>
                    </a:lnTo>
                    <a:lnTo>
                      <a:pt x="153438" y="52805"/>
                    </a:lnTo>
                    <a:lnTo>
                      <a:pt x="152841" y="52382"/>
                    </a:lnTo>
                    <a:lnTo>
                      <a:pt x="152244" y="51959"/>
                    </a:lnTo>
                    <a:lnTo>
                      <a:pt x="151622" y="51586"/>
                    </a:lnTo>
                    <a:lnTo>
                      <a:pt x="151000" y="51188"/>
                    </a:lnTo>
                    <a:lnTo>
                      <a:pt x="150353" y="50840"/>
                    </a:lnTo>
                    <a:lnTo>
                      <a:pt x="149707" y="50492"/>
                    </a:lnTo>
                    <a:lnTo>
                      <a:pt x="149060" y="50143"/>
                    </a:lnTo>
                    <a:lnTo>
                      <a:pt x="148388" y="49845"/>
                    </a:lnTo>
                    <a:lnTo>
                      <a:pt x="147717" y="49522"/>
                    </a:lnTo>
                    <a:lnTo>
                      <a:pt x="147045" y="49248"/>
                    </a:lnTo>
                    <a:lnTo>
                      <a:pt x="146349" y="48974"/>
                    </a:lnTo>
                    <a:lnTo>
                      <a:pt x="145652" y="48726"/>
                    </a:lnTo>
                    <a:lnTo>
                      <a:pt x="144956" y="48502"/>
                    </a:lnTo>
                    <a:lnTo>
                      <a:pt x="144235" y="48278"/>
                    </a:lnTo>
                    <a:lnTo>
                      <a:pt x="143513" y="48079"/>
                    </a:lnTo>
                    <a:lnTo>
                      <a:pt x="142792" y="47905"/>
                    </a:lnTo>
                    <a:lnTo>
                      <a:pt x="137594" y="46686"/>
                    </a:lnTo>
                    <a:lnTo>
                      <a:pt x="132072" y="45318"/>
                    </a:lnTo>
                    <a:lnTo>
                      <a:pt x="129311" y="44622"/>
                    </a:lnTo>
                    <a:lnTo>
                      <a:pt x="126551" y="43900"/>
                    </a:lnTo>
                    <a:lnTo>
                      <a:pt x="123864" y="43179"/>
                    </a:lnTo>
                    <a:lnTo>
                      <a:pt x="121278" y="42458"/>
                    </a:lnTo>
                    <a:lnTo>
                      <a:pt x="118815" y="41737"/>
                    </a:lnTo>
                    <a:lnTo>
                      <a:pt x="116552" y="41040"/>
                    </a:lnTo>
                    <a:lnTo>
                      <a:pt x="114463" y="40369"/>
                    </a:lnTo>
                    <a:lnTo>
                      <a:pt x="113517" y="40045"/>
                    </a:lnTo>
                    <a:lnTo>
                      <a:pt x="112647" y="39722"/>
                    </a:lnTo>
                    <a:lnTo>
                      <a:pt x="111826" y="39399"/>
                    </a:lnTo>
                    <a:lnTo>
                      <a:pt x="111080" y="39100"/>
                    </a:lnTo>
                    <a:lnTo>
                      <a:pt x="110433" y="38802"/>
                    </a:lnTo>
                    <a:lnTo>
                      <a:pt x="109836" y="38503"/>
                    </a:lnTo>
                    <a:lnTo>
                      <a:pt x="109364" y="38230"/>
                    </a:lnTo>
                    <a:lnTo>
                      <a:pt x="108966" y="37981"/>
                    </a:lnTo>
                    <a:lnTo>
                      <a:pt x="108643" y="37732"/>
                    </a:lnTo>
                    <a:lnTo>
                      <a:pt x="108543" y="37608"/>
                    </a:lnTo>
                    <a:lnTo>
                      <a:pt x="108444" y="37483"/>
                    </a:lnTo>
                    <a:lnTo>
                      <a:pt x="108220" y="37110"/>
                    </a:lnTo>
                    <a:lnTo>
                      <a:pt x="107996" y="36613"/>
                    </a:lnTo>
                    <a:lnTo>
                      <a:pt x="107747" y="36041"/>
                    </a:lnTo>
                    <a:lnTo>
                      <a:pt x="107523" y="35394"/>
                    </a:lnTo>
                    <a:lnTo>
                      <a:pt x="107299" y="34648"/>
                    </a:lnTo>
                    <a:lnTo>
                      <a:pt x="107051" y="33877"/>
                    </a:lnTo>
                    <a:lnTo>
                      <a:pt x="106827" y="33031"/>
                    </a:lnTo>
                    <a:lnTo>
                      <a:pt x="106603" y="32111"/>
                    </a:lnTo>
                    <a:lnTo>
                      <a:pt x="106155" y="30196"/>
                    </a:lnTo>
                    <a:lnTo>
                      <a:pt x="105732" y="28156"/>
                    </a:lnTo>
                    <a:lnTo>
                      <a:pt x="105310" y="26042"/>
                    </a:lnTo>
                    <a:lnTo>
                      <a:pt x="104912" y="23903"/>
                    </a:lnTo>
                    <a:lnTo>
                      <a:pt x="104563" y="21839"/>
                    </a:lnTo>
                    <a:lnTo>
                      <a:pt x="104240" y="19849"/>
                    </a:lnTo>
                    <a:lnTo>
                      <a:pt x="103718" y="16392"/>
                    </a:lnTo>
                    <a:lnTo>
                      <a:pt x="103370" y="14004"/>
                    </a:lnTo>
                    <a:lnTo>
                      <a:pt x="103245" y="13108"/>
                    </a:lnTo>
                    <a:lnTo>
                      <a:pt x="88844" y="8855"/>
                    </a:lnTo>
                    <a:lnTo>
                      <a:pt x="89391" y="1195"/>
                    </a:lnTo>
                    <a:lnTo>
                      <a:pt x="80164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15"/>
              <p:cNvSpPr/>
              <p:nvPr/>
            </p:nvSpPr>
            <p:spPr>
              <a:xfrm>
                <a:off x="1934081" y="2035016"/>
                <a:ext cx="1389207" cy="1967652"/>
              </a:xfrm>
              <a:custGeom>
                <a:avLst/>
                <a:gdLst/>
                <a:ahLst/>
                <a:cxnLst/>
                <a:rect l="l" t="t" r="r" b="b"/>
                <a:pathLst>
                  <a:path w="67380" h="95436" extrusionOk="0">
                    <a:moveTo>
                      <a:pt x="33478" y="0"/>
                    </a:moveTo>
                    <a:lnTo>
                      <a:pt x="32857" y="25"/>
                    </a:lnTo>
                    <a:lnTo>
                      <a:pt x="31862" y="75"/>
                    </a:lnTo>
                    <a:lnTo>
                      <a:pt x="30519" y="174"/>
                    </a:lnTo>
                    <a:lnTo>
                      <a:pt x="29748" y="249"/>
                    </a:lnTo>
                    <a:lnTo>
                      <a:pt x="28902" y="348"/>
                    </a:lnTo>
                    <a:lnTo>
                      <a:pt x="28006" y="497"/>
                    </a:lnTo>
                    <a:lnTo>
                      <a:pt x="27061" y="647"/>
                    </a:lnTo>
                    <a:lnTo>
                      <a:pt x="26042" y="846"/>
                    </a:lnTo>
                    <a:lnTo>
                      <a:pt x="24997" y="1070"/>
                    </a:lnTo>
                    <a:lnTo>
                      <a:pt x="23903" y="1318"/>
                    </a:lnTo>
                    <a:lnTo>
                      <a:pt x="22758" y="1617"/>
                    </a:lnTo>
                    <a:lnTo>
                      <a:pt x="21589" y="1965"/>
                    </a:lnTo>
                    <a:lnTo>
                      <a:pt x="20396" y="2363"/>
                    </a:lnTo>
                    <a:lnTo>
                      <a:pt x="19202" y="2786"/>
                    </a:lnTo>
                    <a:lnTo>
                      <a:pt x="17958" y="3283"/>
                    </a:lnTo>
                    <a:lnTo>
                      <a:pt x="16739" y="3830"/>
                    </a:lnTo>
                    <a:lnTo>
                      <a:pt x="15496" y="4427"/>
                    </a:lnTo>
                    <a:lnTo>
                      <a:pt x="14252" y="5099"/>
                    </a:lnTo>
                    <a:lnTo>
                      <a:pt x="13630" y="5447"/>
                    </a:lnTo>
                    <a:lnTo>
                      <a:pt x="13008" y="5820"/>
                    </a:lnTo>
                    <a:lnTo>
                      <a:pt x="12387" y="6193"/>
                    </a:lnTo>
                    <a:lnTo>
                      <a:pt x="11790" y="6616"/>
                    </a:lnTo>
                    <a:lnTo>
                      <a:pt x="11168" y="7014"/>
                    </a:lnTo>
                    <a:lnTo>
                      <a:pt x="10571" y="7462"/>
                    </a:lnTo>
                    <a:lnTo>
                      <a:pt x="9974" y="7909"/>
                    </a:lnTo>
                    <a:lnTo>
                      <a:pt x="9377" y="8382"/>
                    </a:lnTo>
                    <a:lnTo>
                      <a:pt x="8780" y="8879"/>
                    </a:lnTo>
                    <a:lnTo>
                      <a:pt x="8208" y="9402"/>
                    </a:lnTo>
                    <a:lnTo>
                      <a:pt x="7636" y="9924"/>
                    </a:lnTo>
                    <a:lnTo>
                      <a:pt x="7064" y="10471"/>
                    </a:lnTo>
                    <a:lnTo>
                      <a:pt x="6517" y="11043"/>
                    </a:lnTo>
                    <a:lnTo>
                      <a:pt x="5970" y="11640"/>
                    </a:lnTo>
                    <a:lnTo>
                      <a:pt x="5422" y="12237"/>
                    </a:lnTo>
                    <a:lnTo>
                      <a:pt x="4900" y="12884"/>
                    </a:lnTo>
                    <a:lnTo>
                      <a:pt x="4403" y="13531"/>
                    </a:lnTo>
                    <a:lnTo>
                      <a:pt x="3880" y="14202"/>
                    </a:lnTo>
                    <a:lnTo>
                      <a:pt x="3632" y="14774"/>
                    </a:lnTo>
                    <a:lnTo>
                      <a:pt x="3333" y="15471"/>
                    </a:lnTo>
                    <a:lnTo>
                      <a:pt x="2960" y="16466"/>
                    </a:lnTo>
                    <a:lnTo>
                      <a:pt x="2537" y="17759"/>
                    </a:lnTo>
                    <a:lnTo>
                      <a:pt x="2313" y="18505"/>
                    </a:lnTo>
                    <a:lnTo>
                      <a:pt x="2065" y="19351"/>
                    </a:lnTo>
                    <a:lnTo>
                      <a:pt x="1841" y="20246"/>
                    </a:lnTo>
                    <a:lnTo>
                      <a:pt x="1617" y="21216"/>
                    </a:lnTo>
                    <a:lnTo>
                      <a:pt x="1393" y="22261"/>
                    </a:lnTo>
                    <a:lnTo>
                      <a:pt x="1169" y="23380"/>
                    </a:lnTo>
                    <a:lnTo>
                      <a:pt x="945" y="24574"/>
                    </a:lnTo>
                    <a:lnTo>
                      <a:pt x="771" y="25842"/>
                    </a:lnTo>
                    <a:lnTo>
                      <a:pt x="572" y="27186"/>
                    </a:lnTo>
                    <a:lnTo>
                      <a:pt x="423" y="28603"/>
                    </a:lnTo>
                    <a:lnTo>
                      <a:pt x="274" y="30096"/>
                    </a:lnTo>
                    <a:lnTo>
                      <a:pt x="174" y="31663"/>
                    </a:lnTo>
                    <a:lnTo>
                      <a:pt x="75" y="33304"/>
                    </a:lnTo>
                    <a:lnTo>
                      <a:pt x="25" y="35020"/>
                    </a:lnTo>
                    <a:lnTo>
                      <a:pt x="0" y="36836"/>
                    </a:lnTo>
                    <a:lnTo>
                      <a:pt x="25" y="38701"/>
                    </a:lnTo>
                    <a:lnTo>
                      <a:pt x="75" y="40642"/>
                    </a:lnTo>
                    <a:lnTo>
                      <a:pt x="174" y="42681"/>
                    </a:lnTo>
                    <a:lnTo>
                      <a:pt x="324" y="44770"/>
                    </a:lnTo>
                    <a:lnTo>
                      <a:pt x="498" y="46959"/>
                    </a:lnTo>
                    <a:lnTo>
                      <a:pt x="746" y="49223"/>
                    </a:lnTo>
                    <a:lnTo>
                      <a:pt x="1045" y="51561"/>
                    </a:lnTo>
                    <a:lnTo>
                      <a:pt x="1468" y="59719"/>
                    </a:lnTo>
                    <a:lnTo>
                      <a:pt x="1791" y="65663"/>
                    </a:lnTo>
                    <a:lnTo>
                      <a:pt x="1915" y="67852"/>
                    </a:lnTo>
                    <a:lnTo>
                      <a:pt x="1990" y="69071"/>
                    </a:lnTo>
                    <a:lnTo>
                      <a:pt x="2065" y="69270"/>
                    </a:lnTo>
                    <a:lnTo>
                      <a:pt x="2214" y="69568"/>
                    </a:lnTo>
                    <a:lnTo>
                      <a:pt x="2438" y="69966"/>
                    </a:lnTo>
                    <a:lnTo>
                      <a:pt x="2761" y="70464"/>
                    </a:lnTo>
                    <a:lnTo>
                      <a:pt x="3607" y="71682"/>
                    </a:lnTo>
                    <a:lnTo>
                      <a:pt x="4726" y="73150"/>
                    </a:lnTo>
                    <a:lnTo>
                      <a:pt x="6044" y="74866"/>
                    </a:lnTo>
                    <a:lnTo>
                      <a:pt x="7537" y="76731"/>
                    </a:lnTo>
                    <a:lnTo>
                      <a:pt x="9153" y="78721"/>
                    </a:lnTo>
                    <a:lnTo>
                      <a:pt x="10845" y="80786"/>
                    </a:lnTo>
                    <a:lnTo>
                      <a:pt x="12611" y="82850"/>
                    </a:lnTo>
                    <a:lnTo>
                      <a:pt x="14376" y="84865"/>
                    </a:lnTo>
                    <a:lnTo>
                      <a:pt x="16093" y="86805"/>
                    </a:lnTo>
                    <a:lnTo>
                      <a:pt x="17734" y="88596"/>
                    </a:lnTo>
                    <a:lnTo>
                      <a:pt x="19251" y="90187"/>
                    </a:lnTo>
                    <a:lnTo>
                      <a:pt x="19948" y="90884"/>
                    </a:lnTo>
                    <a:lnTo>
                      <a:pt x="20619" y="91530"/>
                    </a:lnTo>
                    <a:lnTo>
                      <a:pt x="21216" y="92078"/>
                    </a:lnTo>
                    <a:lnTo>
                      <a:pt x="21764" y="92575"/>
                    </a:lnTo>
                    <a:lnTo>
                      <a:pt x="22261" y="92948"/>
                    </a:lnTo>
                    <a:lnTo>
                      <a:pt x="22684" y="93247"/>
                    </a:lnTo>
                    <a:lnTo>
                      <a:pt x="23057" y="93495"/>
                    </a:lnTo>
                    <a:lnTo>
                      <a:pt x="23480" y="93694"/>
                    </a:lnTo>
                    <a:lnTo>
                      <a:pt x="23903" y="93893"/>
                    </a:lnTo>
                    <a:lnTo>
                      <a:pt x="24325" y="94092"/>
                    </a:lnTo>
                    <a:lnTo>
                      <a:pt x="24773" y="94266"/>
                    </a:lnTo>
                    <a:lnTo>
                      <a:pt x="25221" y="94416"/>
                    </a:lnTo>
                    <a:lnTo>
                      <a:pt x="26116" y="94689"/>
                    </a:lnTo>
                    <a:lnTo>
                      <a:pt x="27036" y="94913"/>
                    </a:lnTo>
                    <a:lnTo>
                      <a:pt x="27957" y="95087"/>
                    </a:lnTo>
                    <a:lnTo>
                      <a:pt x="28852" y="95212"/>
                    </a:lnTo>
                    <a:lnTo>
                      <a:pt x="29723" y="95311"/>
                    </a:lnTo>
                    <a:lnTo>
                      <a:pt x="30543" y="95386"/>
                    </a:lnTo>
                    <a:lnTo>
                      <a:pt x="31290" y="95411"/>
                    </a:lnTo>
                    <a:lnTo>
                      <a:pt x="31961" y="95435"/>
                    </a:lnTo>
                    <a:lnTo>
                      <a:pt x="33379" y="95435"/>
                    </a:lnTo>
                    <a:lnTo>
                      <a:pt x="33702" y="95411"/>
                    </a:lnTo>
                    <a:lnTo>
                      <a:pt x="34001" y="95435"/>
                    </a:lnTo>
                    <a:lnTo>
                      <a:pt x="35418" y="95435"/>
                    </a:lnTo>
                    <a:lnTo>
                      <a:pt x="36090" y="95411"/>
                    </a:lnTo>
                    <a:lnTo>
                      <a:pt x="36861" y="95386"/>
                    </a:lnTo>
                    <a:lnTo>
                      <a:pt x="37657" y="95311"/>
                    </a:lnTo>
                    <a:lnTo>
                      <a:pt x="38527" y="95212"/>
                    </a:lnTo>
                    <a:lnTo>
                      <a:pt x="39423" y="95087"/>
                    </a:lnTo>
                    <a:lnTo>
                      <a:pt x="40343" y="94913"/>
                    </a:lnTo>
                    <a:lnTo>
                      <a:pt x="41263" y="94689"/>
                    </a:lnTo>
                    <a:lnTo>
                      <a:pt x="42184" y="94416"/>
                    </a:lnTo>
                    <a:lnTo>
                      <a:pt x="42631" y="94266"/>
                    </a:lnTo>
                    <a:lnTo>
                      <a:pt x="43054" y="94092"/>
                    </a:lnTo>
                    <a:lnTo>
                      <a:pt x="43502" y="93893"/>
                    </a:lnTo>
                    <a:lnTo>
                      <a:pt x="43925" y="93694"/>
                    </a:lnTo>
                    <a:lnTo>
                      <a:pt x="44323" y="93495"/>
                    </a:lnTo>
                    <a:lnTo>
                      <a:pt x="44721" y="93247"/>
                    </a:lnTo>
                    <a:lnTo>
                      <a:pt x="45143" y="92948"/>
                    </a:lnTo>
                    <a:lnTo>
                      <a:pt x="45616" y="92575"/>
                    </a:lnTo>
                    <a:lnTo>
                      <a:pt x="46163" y="92078"/>
                    </a:lnTo>
                    <a:lnTo>
                      <a:pt x="46785" y="91530"/>
                    </a:lnTo>
                    <a:lnTo>
                      <a:pt x="47432" y="90884"/>
                    </a:lnTo>
                    <a:lnTo>
                      <a:pt x="48128" y="90187"/>
                    </a:lnTo>
                    <a:lnTo>
                      <a:pt x="49645" y="88596"/>
                    </a:lnTo>
                    <a:lnTo>
                      <a:pt x="51287" y="86805"/>
                    </a:lnTo>
                    <a:lnTo>
                      <a:pt x="53028" y="84865"/>
                    </a:lnTo>
                    <a:lnTo>
                      <a:pt x="54769" y="82850"/>
                    </a:lnTo>
                    <a:lnTo>
                      <a:pt x="56535" y="80786"/>
                    </a:lnTo>
                    <a:lnTo>
                      <a:pt x="58251" y="78721"/>
                    </a:lnTo>
                    <a:lnTo>
                      <a:pt x="59868" y="76731"/>
                    </a:lnTo>
                    <a:lnTo>
                      <a:pt x="61360" y="74866"/>
                    </a:lnTo>
                    <a:lnTo>
                      <a:pt x="62678" y="73150"/>
                    </a:lnTo>
                    <a:lnTo>
                      <a:pt x="63773" y="71682"/>
                    </a:lnTo>
                    <a:lnTo>
                      <a:pt x="64618" y="70464"/>
                    </a:lnTo>
                    <a:lnTo>
                      <a:pt x="64942" y="69966"/>
                    </a:lnTo>
                    <a:lnTo>
                      <a:pt x="65191" y="69568"/>
                    </a:lnTo>
                    <a:lnTo>
                      <a:pt x="65340" y="69270"/>
                    </a:lnTo>
                    <a:lnTo>
                      <a:pt x="65390" y="69071"/>
                    </a:lnTo>
                    <a:lnTo>
                      <a:pt x="65489" y="67852"/>
                    </a:lnTo>
                    <a:lnTo>
                      <a:pt x="65613" y="65663"/>
                    </a:lnTo>
                    <a:lnTo>
                      <a:pt x="65937" y="59719"/>
                    </a:lnTo>
                    <a:lnTo>
                      <a:pt x="66335" y="51561"/>
                    </a:lnTo>
                    <a:lnTo>
                      <a:pt x="66633" y="49223"/>
                    </a:lnTo>
                    <a:lnTo>
                      <a:pt x="66882" y="46959"/>
                    </a:lnTo>
                    <a:lnTo>
                      <a:pt x="67081" y="44770"/>
                    </a:lnTo>
                    <a:lnTo>
                      <a:pt x="67205" y="42681"/>
                    </a:lnTo>
                    <a:lnTo>
                      <a:pt x="67305" y="40642"/>
                    </a:lnTo>
                    <a:lnTo>
                      <a:pt x="67379" y="38701"/>
                    </a:lnTo>
                    <a:lnTo>
                      <a:pt x="67379" y="36836"/>
                    </a:lnTo>
                    <a:lnTo>
                      <a:pt x="67354" y="35020"/>
                    </a:lnTo>
                    <a:lnTo>
                      <a:pt x="67305" y="33304"/>
                    </a:lnTo>
                    <a:lnTo>
                      <a:pt x="67230" y="31663"/>
                    </a:lnTo>
                    <a:lnTo>
                      <a:pt x="67106" y="30096"/>
                    </a:lnTo>
                    <a:lnTo>
                      <a:pt x="66956" y="28603"/>
                    </a:lnTo>
                    <a:lnTo>
                      <a:pt x="66807" y="27186"/>
                    </a:lnTo>
                    <a:lnTo>
                      <a:pt x="66633" y="25842"/>
                    </a:lnTo>
                    <a:lnTo>
                      <a:pt x="66434" y="24574"/>
                    </a:lnTo>
                    <a:lnTo>
                      <a:pt x="66235" y="23380"/>
                    </a:lnTo>
                    <a:lnTo>
                      <a:pt x="66011" y="22261"/>
                    </a:lnTo>
                    <a:lnTo>
                      <a:pt x="65787" y="21216"/>
                    </a:lnTo>
                    <a:lnTo>
                      <a:pt x="65539" y="20246"/>
                    </a:lnTo>
                    <a:lnTo>
                      <a:pt x="65315" y="19351"/>
                    </a:lnTo>
                    <a:lnTo>
                      <a:pt x="65091" y="18505"/>
                    </a:lnTo>
                    <a:lnTo>
                      <a:pt x="64867" y="17759"/>
                    </a:lnTo>
                    <a:lnTo>
                      <a:pt x="64444" y="16466"/>
                    </a:lnTo>
                    <a:lnTo>
                      <a:pt x="64071" y="15471"/>
                    </a:lnTo>
                    <a:lnTo>
                      <a:pt x="63773" y="14774"/>
                    </a:lnTo>
                    <a:lnTo>
                      <a:pt x="63499" y="14202"/>
                    </a:lnTo>
                    <a:lnTo>
                      <a:pt x="63002" y="13531"/>
                    </a:lnTo>
                    <a:lnTo>
                      <a:pt x="62479" y="12884"/>
                    </a:lnTo>
                    <a:lnTo>
                      <a:pt x="61957" y="12237"/>
                    </a:lnTo>
                    <a:lnTo>
                      <a:pt x="61410" y="11640"/>
                    </a:lnTo>
                    <a:lnTo>
                      <a:pt x="60888" y="11043"/>
                    </a:lnTo>
                    <a:lnTo>
                      <a:pt x="60316" y="10471"/>
                    </a:lnTo>
                    <a:lnTo>
                      <a:pt x="59744" y="9924"/>
                    </a:lnTo>
                    <a:lnTo>
                      <a:pt x="59171" y="9402"/>
                    </a:lnTo>
                    <a:lnTo>
                      <a:pt x="58599" y="8879"/>
                    </a:lnTo>
                    <a:lnTo>
                      <a:pt x="58002" y="8382"/>
                    </a:lnTo>
                    <a:lnTo>
                      <a:pt x="57430" y="7909"/>
                    </a:lnTo>
                    <a:lnTo>
                      <a:pt x="56833" y="7462"/>
                    </a:lnTo>
                    <a:lnTo>
                      <a:pt x="56212" y="7014"/>
                    </a:lnTo>
                    <a:lnTo>
                      <a:pt x="55615" y="6616"/>
                    </a:lnTo>
                    <a:lnTo>
                      <a:pt x="54993" y="6193"/>
                    </a:lnTo>
                    <a:lnTo>
                      <a:pt x="54371" y="5820"/>
                    </a:lnTo>
                    <a:lnTo>
                      <a:pt x="53774" y="5447"/>
                    </a:lnTo>
                    <a:lnTo>
                      <a:pt x="53152" y="5099"/>
                    </a:lnTo>
                    <a:lnTo>
                      <a:pt x="51909" y="4427"/>
                    </a:lnTo>
                    <a:lnTo>
                      <a:pt x="50665" y="3830"/>
                    </a:lnTo>
                    <a:lnTo>
                      <a:pt x="49422" y="3283"/>
                    </a:lnTo>
                    <a:lnTo>
                      <a:pt x="48203" y="2786"/>
                    </a:lnTo>
                    <a:lnTo>
                      <a:pt x="46984" y="2363"/>
                    </a:lnTo>
                    <a:lnTo>
                      <a:pt x="45790" y="1965"/>
                    </a:lnTo>
                    <a:lnTo>
                      <a:pt x="44621" y="1617"/>
                    </a:lnTo>
                    <a:lnTo>
                      <a:pt x="43502" y="1318"/>
                    </a:lnTo>
                    <a:lnTo>
                      <a:pt x="42408" y="1070"/>
                    </a:lnTo>
                    <a:lnTo>
                      <a:pt x="41338" y="846"/>
                    </a:lnTo>
                    <a:lnTo>
                      <a:pt x="40343" y="647"/>
                    </a:lnTo>
                    <a:lnTo>
                      <a:pt x="39373" y="497"/>
                    </a:lnTo>
                    <a:lnTo>
                      <a:pt x="38478" y="348"/>
                    </a:lnTo>
                    <a:lnTo>
                      <a:pt x="37632" y="249"/>
                    </a:lnTo>
                    <a:lnTo>
                      <a:pt x="36861" y="174"/>
                    </a:lnTo>
                    <a:lnTo>
                      <a:pt x="35543" y="75"/>
                    </a:lnTo>
                    <a:lnTo>
                      <a:pt x="34548" y="25"/>
                    </a:lnTo>
                    <a:lnTo>
                      <a:pt x="33901" y="0"/>
                    </a:lnTo>
                    <a:lnTo>
                      <a:pt x="33702" y="25"/>
                    </a:lnTo>
                    <a:lnTo>
                      <a:pt x="33478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15"/>
              <p:cNvSpPr/>
              <p:nvPr/>
            </p:nvSpPr>
            <p:spPr>
              <a:xfrm>
                <a:off x="3280198" y="2814976"/>
                <a:ext cx="130777" cy="429256"/>
              </a:xfrm>
              <a:custGeom>
                <a:avLst/>
                <a:gdLst/>
                <a:ahLst/>
                <a:cxnLst/>
                <a:rect l="l" t="t" r="r" b="b"/>
                <a:pathLst>
                  <a:path w="6343" h="20820" extrusionOk="0">
                    <a:moveTo>
                      <a:pt x="3681" y="1"/>
                    </a:moveTo>
                    <a:lnTo>
                      <a:pt x="3432" y="51"/>
                    </a:lnTo>
                    <a:lnTo>
                      <a:pt x="3209" y="125"/>
                    </a:lnTo>
                    <a:lnTo>
                      <a:pt x="2960" y="250"/>
                    </a:lnTo>
                    <a:lnTo>
                      <a:pt x="2736" y="399"/>
                    </a:lnTo>
                    <a:lnTo>
                      <a:pt x="2512" y="548"/>
                    </a:lnTo>
                    <a:lnTo>
                      <a:pt x="2313" y="747"/>
                    </a:lnTo>
                    <a:lnTo>
                      <a:pt x="2089" y="946"/>
                    </a:lnTo>
                    <a:lnTo>
                      <a:pt x="1691" y="1394"/>
                    </a:lnTo>
                    <a:lnTo>
                      <a:pt x="1318" y="1891"/>
                    </a:lnTo>
                    <a:lnTo>
                      <a:pt x="995" y="2389"/>
                    </a:lnTo>
                    <a:lnTo>
                      <a:pt x="696" y="2886"/>
                    </a:lnTo>
                    <a:lnTo>
                      <a:pt x="473" y="3359"/>
                    </a:lnTo>
                    <a:lnTo>
                      <a:pt x="124" y="4080"/>
                    </a:lnTo>
                    <a:lnTo>
                      <a:pt x="0" y="4354"/>
                    </a:lnTo>
                    <a:lnTo>
                      <a:pt x="398" y="20819"/>
                    </a:lnTo>
                    <a:lnTo>
                      <a:pt x="3756" y="16964"/>
                    </a:lnTo>
                    <a:lnTo>
                      <a:pt x="3930" y="16392"/>
                    </a:lnTo>
                    <a:lnTo>
                      <a:pt x="4402" y="14900"/>
                    </a:lnTo>
                    <a:lnTo>
                      <a:pt x="4701" y="13880"/>
                    </a:lnTo>
                    <a:lnTo>
                      <a:pt x="4999" y="12736"/>
                    </a:lnTo>
                    <a:lnTo>
                      <a:pt x="5323" y="11467"/>
                    </a:lnTo>
                    <a:lnTo>
                      <a:pt x="5621" y="10149"/>
                    </a:lnTo>
                    <a:lnTo>
                      <a:pt x="5895" y="8781"/>
                    </a:lnTo>
                    <a:lnTo>
                      <a:pt x="6119" y="7413"/>
                    </a:lnTo>
                    <a:lnTo>
                      <a:pt x="6193" y="6717"/>
                    </a:lnTo>
                    <a:lnTo>
                      <a:pt x="6268" y="6070"/>
                    </a:lnTo>
                    <a:lnTo>
                      <a:pt x="6318" y="5398"/>
                    </a:lnTo>
                    <a:lnTo>
                      <a:pt x="6342" y="4776"/>
                    </a:lnTo>
                    <a:lnTo>
                      <a:pt x="6342" y="4155"/>
                    </a:lnTo>
                    <a:lnTo>
                      <a:pt x="6318" y="3583"/>
                    </a:lnTo>
                    <a:lnTo>
                      <a:pt x="6243" y="3035"/>
                    </a:lnTo>
                    <a:lnTo>
                      <a:pt x="6168" y="2513"/>
                    </a:lnTo>
                    <a:lnTo>
                      <a:pt x="6044" y="2040"/>
                    </a:lnTo>
                    <a:lnTo>
                      <a:pt x="5870" y="1618"/>
                    </a:lnTo>
                    <a:lnTo>
                      <a:pt x="5696" y="1220"/>
                    </a:lnTo>
                    <a:lnTo>
                      <a:pt x="5571" y="1046"/>
                    </a:lnTo>
                    <a:lnTo>
                      <a:pt x="5447" y="896"/>
                    </a:lnTo>
                    <a:lnTo>
                      <a:pt x="5198" y="623"/>
                    </a:lnTo>
                    <a:lnTo>
                      <a:pt x="4950" y="399"/>
                    </a:lnTo>
                    <a:lnTo>
                      <a:pt x="4676" y="225"/>
                    </a:lnTo>
                    <a:lnTo>
                      <a:pt x="4427" y="100"/>
                    </a:lnTo>
                    <a:lnTo>
                      <a:pt x="4179" y="26"/>
                    </a:lnTo>
                    <a:lnTo>
                      <a:pt x="3930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15"/>
              <p:cNvSpPr/>
              <p:nvPr/>
            </p:nvSpPr>
            <p:spPr>
              <a:xfrm>
                <a:off x="1846395" y="2814976"/>
                <a:ext cx="131292" cy="429256"/>
              </a:xfrm>
              <a:custGeom>
                <a:avLst/>
                <a:gdLst/>
                <a:ahLst/>
                <a:cxnLst/>
                <a:rect l="l" t="t" r="r" b="b"/>
                <a:pathLst>
                  <a:path w="6368" h="20820" extrusionOk="0">
                    <a:moveTo>
                      <a:pt x="2413" y="1"/>
                    </a:moveTo>
                    <a:lnTo>
                      <a:pt x="2164" y="26"/>
                    </a:lnTo>
                    <a:lnTo>
                      <a:pt x="1915" y="100"/>
                    </a:lnTo>
                    <a:lnTo>
                      <a:pt x="1667" y="225"/>
                    </a:lnTo>
                    <a:lnTo>
                      <a:pt x="1418" y="399"/>
                    </a:lnTo>
                    <a:lnTo>
                      <a:pt x="1169" y="623"/>
                    </a:lnTo>
                    <a:lnTo>
                      <a:pt x="895" y="896"/>
                    </a:lnTo>
                    <a:lnTo>
                      <a:pt x="771" y="1046"/>
                    </a:lnTo>
                    <a:lnTo>
                      <a:pt x="672" y="1220"/>
                    </a:lnTo>
                    <a:lnTo>
                      <a:pt x="473" y="1618"/>
                    </a:lnTo>
                    <a:lnTo>
                      <a:pt x="323" y="2040"/>
                    </a:lnTo>
                    <a:lnTo>
                      <a:pt x="199" y="2513"/>
                    </a:lnTo>
                    <a:lnTo>
                      <a:pt x="100" y="3035"/>
                    </a:lnTo>
                    <a:lnTo>
                      <a:pt x="50" y="3583"/>
                    </a:lnTo>
                    <a:lnTo>
                      <a:pt x="25" y="4155"/>
                    </a:lnTo>
                    <a:lnTo>
                      <a:pt x="0" y="4776"/>
                    </a:lnTo>
                    <a:lnTo>
                      <a:pt x="25" y="5398"/>
                    </a:lnTo>
                    <a:lnTo>
                      <a:pt x="75" y="6070"/>
                    </a:lnTo>
                    <a:lnTo>
                      <a:pt x="149" y="6717"/>
                    </a:lnTo>
                    <a:lnTo>
                      <a:pt x="224" y="7413"/>
                    </a:lnTo>
                    <a:lnTo>
                      <a:pt x="448" y="8781"/>
                    </a:lnTo>
                    <a:lnTo>
                      <a:pt x="721" y="10149"/>
                    </a:lnTo>
                    <a:lnTo>
                      <a:pt x="1020" y="11467"/>
                    </a:lnTo>
                    <a:lnTo>
                      <a:pt x="1343" y="12736"/>
                    </a:lnTo>
                    <a:lnTo>
                      <a:pt x="1642" y="13880"/>
                    </a:lnTo>
                    <a:lnTo>
                      <a:pt x="1940" y="14900"/>
                    </a:lnTo>
                    <a:lnTo>
                      <a:pt x="2413" y="16392"/>
                    </a:lnTo>
                    <a:lnTo>
                      <a:pt x="2587" y="16964"/>
                    </a:lnTo>
                    <a:lnTo>
                      <a:pt x="5945" y="20819"/>
                    </a:lnTo>
                    <a:lnTo>
                      <a:pt x="6367" y="4354"/>
                    </a:lnTo>
                    <a:lnTo>
                      <a:pt x="6243" y="4080"/>
                    </a:lnTo>
                    <a:lnTo>
                      <a:pt x="5895" y="3359"/>
                    </a:lnTo>
                    <a:lnTo>
                      <a:pt x="5646" y="2886"/>
                    </a:lnTo>
                    <a:lnTo>
                      <a:pt x="5348" y="2389"/>
                    </a:lnTo>
                    <a:lnTo>
                      <a:pt x="5024" y="1891"/>
                    </a:lnTo>
                    <a:lnTo>
                      <a:pt x="4651" y="1394"/>
                    </a:lnTo>
                    <a:lnTo>
                      <a:pt x="4253" y="946"/>
                    </a:lnTo>
                    <a:lnTo>
                      <a:pt x="4054" y="747"/>
                    </a:lnTo>
                    <a:lnTo>
                      <a:pt x="3830" y="548"/>
                    </a:lnTo>
                    <a:lnTo>
                      <a:pt x="3607" y="399"/>
                    </a:lnTo>
                    <a:lnTo>
                      <a:pt x="3383" y="250"/>
                    </a:lnTo>
                    <a:lnTo>
                      <a:pt x="3134" y="125"/>
                    </a:lnTo>
                    <a:lnTo>
                      <a:pt x="2910" y="51"/>
                    </a:lnTo>
                    <a:lnTo>
                      <a:pt x="2661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15"/>
              <p:cNvSpPr/>
              <p:nvPr/>
            </p:nvSpPr>
            <p:spPr>
              <a:xfrm>
                <a:off x="2155101" y="3728805"/>
                <a:ext cx="947683" cy="464121"/>
              </a:xfrm>
              <a:custGeom>
                <a:avLst/>
                <a:gdLst/>
                <a:ahLst/>
                <a:cxnLst/>
                <a:rect l="l" t="t" r="r" b="b"/>
                <a:pathLst>
                  <a:path w="45965" h="22511" extrusionOk="0">
                    <a:moveTo>
                      <a:pt x="1294" y="1"/>
                    </a:moveTo>
                    <a:lnTo>
                      <a:pt x="697" y="3682"/>
                    </a:lnTo>
                    <a:lnTo>
                      <a:pt x="348" y="5671"/>
                    </a:lnTo>
                    <a:lnTo>
                      <a:pt x="0" y="7661"/>
                    </a:lnTo>
                    <a:lnTo>
                      <a:pt x="1766" y="9751"/>
                    </a:lnTo>
                    <a:lnTo>
                      <a:pt x="3532" y="11815"/>
                    </a:lnTo>
                    <a:lnTo>
                      <a:pt x="5273" y="13755"/>
                    </a:lnTo>
                    <a:lnTo>
                      <a:pt x="6940" y="15571"/>
                    </a:lnTo>
                    <a:lnTo>
                      <a:pt x="8482" y="17187"/>
                    </a:lnTo>
                    <a:lnTo>
                      <a:pt x="9203" y="17909"/>
                    </a:lnTo>
                    <a:lnTo>
                      <a:pt x="9875" y="18555"/>
                    </a:lnTo>
                    <a:lnTo>
                      <a:pt x="10471" y="19127"/>
                    </a:lnTo>
                    <a:lnTo>
                      <a:pt x="11044" y="19600"/>
                    </a:lnTo>
                    <a:lnTo>
                      <a:pt x="11516" y="19998"/>
                    </a:lnTo>
                    <a:lnTo>
                      <a:pt x="11964" y="20296"/>
                    </a:lnTo>
                    <a:lnTo>
                      <a:pt x="12337" y="20545"/>
                    </a:lnTo>
                    <a:lnTo>
                      <a:pt x="12760" y="20744"/>
                    </a:lnTo>
                    <a:lnTo>
                      <a:pt x="13183" y="20968"/>
                    </a:lnTo>
                    <a:lnTo>
                      <a:pt x="13605" y="21142"/>
                    </a:lnTo>
                    <a:lnTo>
                      <a:pt x="14053" y="21316"/>
                    </a:lnTo>
                    <a:lnTo>
                      <a:pt x="14501" y="21465"/>
                    </a:lnTo>
                    <a:lnTo>
                      <a:pt x="15396" y="21739"/>
                    </a:lnTo>
                    <a:lnTo>
                      <a:pt x="16316" y="21963"/>
                    </a:lnTo>
                    <a:lnTo>
                      <a:pt x="17237" y="22137"/>
                    </a:lnTo>
                    <a:lnTo>
                      <a:pt x="18132" y="22261"/>
                    </a:lnTo>
                    <a:lnTo>
                      <a:pt x="19003" y="22361"/>
                    </a:lnTo>
                    <a:lnTo>
                      <a:pt x="19823" y="22435"/>
                    </a:lnTo>
                    <a:lnTo>
                      <a:pt x="20570" y="22460"/>
                    </a:lnTo>
                    <a:lnTo>
                      <a:pt x="21241" y="22485"/>
                    </a:lnTo>
                    <a:lnTo>
                      <a:pt x="21838" y="22510"/>
                    </a:lnTo>
                    <a:lnTo>
                      <a:pt x="22659" y="22485"/>
                    </a:lnTo>
                    <a:lnTo>
                      <a:pt x="22982" y="22460"/>
                    </a:lnTo>
                    <a:lnTo>
                      <a:pt x="23281" y="22485"/>
                    </a:lnTo>
                    <a:lnTo>
                      <a:pt x="24126" y="22510"/>
                    </a:lnTo>
                    <a:lnTo>
                      <a:pt x="24698" y="22485"/>
                    </a:lnTo>
                    <a:lnTo>
                      <a:pt x="25370" y="22460"/>
                    </a:lnTo>
                    <a:lnTo>
                      <a:pt x="26141" y="22435"/>
                    </a:lnTo>
                    <a:lnTo>
                      <a:pt x="26937" y="22361"/>
                    </a:lnTo>
                    <a:lnTo>
                      <a:pt x="27807" y="22261"/>
                    </a:lnTo>
                    <a:lnTo>
                      <a:pt x="28703" y="22137"/>
                    </a:lnTo>
                    <a:lnTo>
                      <a:pt x="29623" y="21963"/>
                    </a:lnTo>
                    <a:lnTo>
                      <a:pt x="30543" y="21739"/>
                    </a:lnTo>
                    <a:lnTo>
                      <a:pt x="31464" y="21465"/>
                    </a:lnTo>
                    <a:lnTo>
                      <a:pt x="31911" y="21316"/>
                    </a:lnTo>
                    <a:lnTo>
                      <a:pt x="32334" y="21142"/>
                    </a:lnTo>
                    <a:lnTo>
                      <a:pt x="32782" y="20968"/>
                    </a:lnTo>
                    <a:lnTo>
                      <a:pt x="33205" y="20744"/>
                    </a:lnTo>
                    <a:lnTo>
                      <a:pt x="33603" y="20545"/>
                    </a:lnTo>
                    <a:lnTo>
                      <a:pt x="34001" y="20296"/>
                    </a:lnTo>
                    <a:lnTo>
                      <a:pt x="34423" y="19998"/>
                    </a:lnTo>
                    <a:lnTo>
                      <a:pt x="34921" y="19600"/>
                    </a:lnTo>
                    <a:lnTo>
                      <a:pt x="35468" y="19127"/>
                    </a:lnTo>
                    <a:lnTo>
                      <a:pt x="36090" y="18555"/>
                    </a:lnTo>
                    <a:lnTo>
                      <a:pt x="36737" y="17909"/>
                    </a:lnTo>
                    <a:lnTo>
                      <a:pt x="37458" y="17187"/>
                    </a:lnTo>
                    <a:lnTo>
                      <a:pt x="39000" y="15571"/>
                    </a:lnTo>
                    <a:lnTo>
                      <a:pt x="40666" y="13755"/>
                    </a:lnTo>
                    <a:lnTo>
                      <a:pt x="42407" y="11815"/>
                    </a:lnTo>
                    <a:lnTo>
                      <a:pt x="44173" y="9751"/>
                    </a:lnTo>
                    <a:lnTo>
                      <a:pt x="45964" y="7661"/>
                    </a:lnTo>
                    <a:lnTo>
                      <a:pt x="45591" y="5671"/>
                    </a:lnTo>
                    <a:lnTo>
                      <a:pt x="45243" y="3682"/>
                    </a:lnTo>
                    <a:lnTo>
                      <a:pt x="44646" y="1"/>
                    </a:lnTo>
                    <a:lnTo>
                      <a:pt x="43029" y="1891"/>
                    </a:lnTo>
                    <a:lnTo>
                      <a:pt x="41437" y="3707"/>
                    </a:lnTo>
                    <a:lnTo>
                      <a:pt x="39871" y="5423"/>
                    </a:lnTo>
                    <a:lnTo>
                      <a:pt x="38403" y="6990"/>
                    </a:lnTo>
                    <a:lnTo>
                      <a:pt x="37060" y="8383"/>
                    </a:lnTo>
                    <a:lnTo>
                      <a:pt x="36438" y="9004"/>
                    </a:lnTo>
                    <a:lnTo>
                      <a:pt x="35841" y="9576"/>
                    </a:lnTo>
                    <a:lnTo>
                      <a:pt x="35319" y="10049"/>
                    </a:lnTo>
                    <a:lnTo>
                      <a:pt x="34821" y="10472"/>
                    </a:lnTo>
                    <a:lnTo>
                      <a:pt x="34374" y="10820"/>
                    </a:lnTo>
                    <a:lnTo>
                      <a:pt x="34001" y="11094"/>
                    </a:lnTo>
                    <a:lnTo>
                      <a:pt x="33603" y="11342"/>
                    </a:lnTo>
                    <a:lnTo>
                      <a:pt x="33205" y="11541"/>
                    </a:lnTo>
                    <a:lnTo>
                      <a:pt x="32782" y="11740"/>
                    </a:lnTo>
                    <a:lnTo>
                      <a:pt x="32334" y="11939"/>
                    </a:lnTo>
                    <a:lnTo>
                      <a:pt x="31911" y="12113"/>
                    </a:lnTo>
                    <a:lnTo>
                      <a:pt x="31464" y="12263"/>
                    </a:lnTo>
                    <a:lnTo>
                      <a:pt x="30543" y="12536"/>
                    </a:lnTo>
                    <a:lnTo>
                      <a:pt x="29623" y="12760"/>
                    </a:lnTo>
                    <a:lnTo>
                      <a:pt x="28703" y="12934"/>
                    </a:lnTo>
                    <a:lnTo>
                      <a:pt x="27807" y="13059"/>
                    </a:lnTo>
                    <a:lnTo>
                      <a:pt x="26937" y="13158"/>
                    </a:lnTo>
                    <a:lnTo>
                      <a:pt x="26141" y="13233"/>
                    </a:lnTo>
                    <a:lnTo>
                      <a:pt x="25370" y="13258"/>
                    </a:lnTo>
                    <a:lnTo>
                      <a:pt x="24698" y="13282"/>
                    </a:lnTo>
                    <a:lnTo>
                      <a:pt x="23281" y="13282"/>
                    </a:lnTo>
                    <a:lnTo>
                      <a:pt x="22982" y="13258"/>
                    </a:lnTo>
                    <a:lnTo>
                      <a:pt x="22659" y="13282"/>
                    </a:lnTo>
                    <a:lnTo>
                      <a:pt x="21241" y="13282"/>
                    </a:lnTo>
                    <a:lnTo>
                      <a:pt x="20570" y="13258"/>
                    </a:lnTo>
                    <a:lnTo>
                      <a:pt x="19823" y="13233"/>
                    </a:lnTo>
                    <a:lnTo>
                      <a:pt x="19003" y="13158"/>
                    </a:lnTo>
                    <a:lnTo>
                      <a:pt x="18132" y="13059"/>
                    </a:lnTo>
                    <a:lnTo>
                      <a:pt x="17237" y="12934"/>
                    </a:lnTo>
                    <a:lnTo>
                      <a:pt x="16316" y="12760"/>
                    </a:lnTo>
                    <a:lnTo>
                      <a:pt x="15396" y="12536"/>
                    </a:lnTo>
                    <a:lnTo>
                      <a:pt x="14501" y="12263"/>
                    </a:lnTo>
                    <a:lnTo>
                      <a:pt x="14053" y="12113"/>
                    </a:lnTo>
                    <a:lnTo>
                      <a:pt x="13605" y="11939"/>
                    </a:lnTo>
                    <a:lnTo>
                      <a:pt x="13183" y="11740"/>
                    </a:lnTo>
                    <a:lnTo>
                      <a:pt x="12760" y="11541"/>
                    </a:lnTo>
                    <a:lnTo>
                      <a:pt x="12337" y="11342"/>
                    </a:lnTo>
                    <a:lnTo>
                      <a:pt x="11964" y="11094"/>
                    </a:lnTo>
                    <a:lnTo>
                      <a:pt x="11566" y="10820"/>
                    </a:lnTo>
                    <a:lnTo>
                      <a:pt x="11143" y="10472"/>
                    </a:lnTo>
                    <a:lnTo>
                      <a:pt x="10646" y="10049"/>
                    </a:lnTo>
                    <a:lnTo>
                      <a:pt x="10098" y="9576"/>
                    </a:lnTo>
                    <a:lnTo>
                      <a:pt x="9526" y="9004"/>
                    </a:lnTo>
                    <a:lnTo>
                      <a:pt x="8880" y="8383"/>
                    </a:lnTo>
                    <a:lnTo>
                      <a:pt x="7537" y="6990"/>
                    </a:lnTo>
                    <a:lnTo>
                      <a:pt x="6069" y="5423"/>
                    </a:lnTo>
                    <a:lnTo>
                      <a:pt x="4527" y="3707"/>
                    </a:lnTo>
                    <a:lnTo>
                      <a:pt x="2910" y="1891"/>
                    </a:lnTo>
                    <a:lnTo>
                      <a:pt x="129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15"/>
              <p:cNvSpPr/>
              <p:nvPr/>
            </p:nvSpPr>
            <p:spPr>
              <a:xfrm>
                <a:off x="2097661" y="2136021"/>
                <a:ext cx="1062049" cy="738993"/>
              </a:xfrm>
              <a:custGeom>
                <a:avLst/>
                <a:gdLst/>
                <a:ahLst/>
                <a:cxnLst/>
                <a:rect l="l" t="t" r="r" b="b"/>
                <a:pathLst>
                  <a:path w="51512" h="35843" extrusionOk="0">
                    <a:moveTo>
                      <a:pt x="24450" y="1"/>
                    </a:moveTo>
                    <a:lnTo>
                      <a:pt x="23530" y="51"/>
                    </a:lnTo>
                    <a:lnTo>
                      <a:pt x="22410" y="125"/>
                    </a:lnTo>
                    <a:lnTo>
                      <a:pt x="21067" y="274"/>
                    </a:lnTo>
                    <a:lnTo>
                      <a:pt x="20346" y="399"/>
                    </a:lnTo>
                    <a:lnTo>
                      <a:pt x="19600" y="523"/>
                    </a:lnTo>
                    <a:lnTo>
                      <a:pt x="18804" y="672"/>
                    </a:lnTo>
                    <a:lnTo>
                      <a:pt x="17983" y="847"/>
                    </a:lnTo>
                    <a:lnTo>
                      <a:pt x="17162" y="1046"/>
                    </a:lnTo>
                    <a:lnTo>
                      <a:pt x="16292" y="1269"/>
                    </a:lnTo>
                    <a:lnTo>
                      <a:pt x="15421" y="1543"/>
                    </a:lnTo>
                    <a:lnTo>
                      <a:pt x="14526" y="1841"/>
                    </a:lnTo>
                    <a:lnTo>
                      <a:pt x="13606" y="2190"/>
                    </a:lnTo>
                    <a:lnTo>
                      <a:pt x="12710" y="2563"/>
                    </a:lnTo>
                    <a:lnTo>
                      <a:pt x="11790" y="2986"/>
                    </a:lnTo>
                    <a:lnTo>
                      <a:pt x="10895" y="3433"/>
                    </a:lnTo>
                    <a:lnTo>
                      <a:pt x="9974" y="3931"/>
                    </a:lnTo>
                    <a:lnTo>
                      <a:pt x="9079" y="4478"/>
                    </a:lnTo>
                    <a:lnTo>
                      <a:pt x="8208" y="5100"/>
                    </a:lnTo>
                    <a:lnTo>
                      <a:pt x="7338" y="5746"/>
                    </a:lnTo>
                    <a:lnTo>
                      <a:pt x="6492" y="6443"/>
                    </a:lnTo>
                    <a:lnTo>
                      <a:pt x="5671" y="7189"/>
                    </a:lnTo>
                    <a:lnTo>
                      <a:pt x="5273" y="7587"/>
                    </a:lnTo>
                    <a:lnTo>
                      <a:pt x="4875" y="8010"/>
                    </a:lnTo>
                    <a:lnTo>
                      <a:pt x="4478" y="8433"/>
                    </a:lnTo>
                    <a:lnTo>
                      <a:pt x="4104" y="8880"/>
                    </a:lnTo>
                    <a:lnTo>
                      <a:pt x="3731" y="9328"/>
                    </a:lnTo>
                    <a:lnTo>
                      <a:pt x="3383" y="9801"/>
                    </a:lnTo>
                    <a:lnTo>
                      <a:pt x="3010" y="10298"/>
                    </a:lnTo>
                    <a:lnTo>
                      <a:pt x="2687" y="10796"/>
                    </a:lnTo>
                    <a:lnTo>
                      <a:pt x="2339" y="11318"/>
                    </a:lnTo>
                    <a:lnTo>
                      <a:pt x="2040" y="11865"/>
                    </a:lnTo>
                    <a:lnTo>
                      <a:pt x="1717" y="12412"/>
                    </a:lnTo>
                    <a:lnTo>
                      <a:pt x="1418" y="12984"/>
                    </a:lnTo>
                    <a:lnTo>
                      <a:pt x="1070" y="13755"/>
                    </a:lnTo>
                    <a:lnTo>
                      <a:pt x="772" y="14502"/>
                    </a:lnTo>
                    <a:lnTo>
                      <a:pt x="523" y="15273"/>
                    </a:lnTo>
                    <a:lnTo>
                      <a:pt x="299" y="16019"/>
                    </a:lnTo>
                    <a:lnTo>
                      <a:pt x="150" y="16765"/>
                    </a:lnTo>
                    <a:lnTo>
                      <a:pt x="50" y="17536"/>
                    </a:lnTo>
                    <a:lnTo>
                      <a:pt x="1" y="18282"/>
                    </a:lnTo>
                    <a:lnTo>
                      <a:pt x="25" y="19028"/>
                    </a:lnTo>
                    <a:lnTo>
                      <a:pt x="75" y="19774"/>
                    </a:lnTo>
                    <a:lnTo>
                      <a:pt x="175" y="20496"/>
                    </a:lnTo>
                    <a:lnTo>
                      <a:pt x="324" y="21242"/>
                    </a:lnTo>
                    <a:lnTo>
                      <a:pt x="548" y="21963"/>
                    </a:lnTo>
                    <a:lnTo>
                      <a:pt x="796" y="22685"/>
                    </a:lnTo>
                    <a:lnTo>
                      <a:pt x="1120" y="23431"/>
                    </a:lnTo>
                    <a:lnTo>
                      <a:pt x="1468" y="24127"/>
                    </a:lnTo>
                    <a:lnTo>
                      <a:pt x="1891" y="24848"/>
                    </a:lnTo>
                    <a:lnTo>
                      <a:pt x="2289" y="25445"/>
                    </a:lnTo>
                    <a:lnTo>
                      <a:pt x="2687" y="26017"/>
                    </a:lnTo>
                    <a:lnTo>
                      <a:pt x="3134" y="26589"/>
                    </a:lnTo>
                    <a:lnTo>
                      <a:pt x="3607" y="27162"/>
                    </a:lnTo>
                    <a:lnTo>
                      <a:pt x="4129" y="27709"/>
                    </a:lnTo>
                    <a:lnTo>
                      <a:pt x="4652" y="28231"/>
                    </a:lnTo>
                    <a:lnTo>
                      <a:pt x="5199" y="28753"/>
                    </a:lnTo>
                    <a:lnTo>
                      <a:pt x="5796" y="29251"/>
                    </a:lnTo>
                    <a:lnTo>
                      <a:pt x="6393" y="29748"/>
                    </a:lnTo>
                    <a:lnTo>
                      <a:pt x="7039" y="30221"/>
                    </a:lnTo>
                    <a:lnTo>
                      <a:pt x="7686" y="30669"/>
                    </a:lnTo>
                    <a:lnTo>
                      <a:pt x="8358" y="31116"/>
                    </a:lnTo>
                    <a:lnTo>
                      <a:pt x="9054" y="31564"/>
                    </a:lnTo>
                    <a:lnTo>
                      <a:pt x="9750" y="31962"/>
                    </a:lnTo>
                    <a:lnTo>
                      <a:pt x="10472" y="32360"/>
                    </a:lnTo>
                    <a:lnTo>
                      <a:pt x="11218" y="32733"/>
                    </a:lnTo>
                    <a:lnTo>
                      <a:pt x="11989" y="33081"/>
                    </a:lnTo>
                    <a:lnTo>
                      <a:pt x="12760" y="33429"/>
                    </a:lnTo>
                    <a:lnTo>
                      <a:pt x="13556" y="33753"/>
                    </a:lnTo>
                    <a:lnTo>
                      <a:pt x="14352" y="34051"/>
                    </a:lnTo>
                    <a:lnTo>
                      <a:pt x="15148" y="34325"/>
                    </a:lnTo>
                    <a:lnTo>
                      <a:pt x="15969" y="34574"/>
                    </a:lnTo>
                    <a:lnTo>
                      <a:pt x="16814" y="34797"/>
                    </a:lnTo>
                    <a:lnTo>
                      <a:pt x="17635" y="35021"/>
                    </a:lnTo>
                    <a:lnTo>
                      <a:pt x="18481" y="35195"/>
                    </a:lnTo>
                    <a:lnTo>
                      <a:pt x="19326" y="35369"/>
                    </a:lnTo>
                    <a:lnTo>
                      <a:pt x="20197" y="35519"/>
                    </a:lnTo>
                    <a:lnTo>
                      <a:pt x="21042" y="35618"/>
                    </a:lnTo>
                    <a:lnTo>
                      <a:pt x="21888" y="35718"/>
                    </a:lnTo>
                    <a:lnTo>
                      <a:pt x="22759" y="35792"/>
                    </a:lnTo>
                    <a:lnTo>
                      <a:pt x="23629" y="35817"/>
                    </a:lnTo>
                    <a:lnTo>
                      <a:pt x="24475" y="35842"/>
                    </a:lnTo>
                    <a:lnTo>
                      <a:pt x="25097" y="35817"/>
                    </a:lnTo>
                    <a:lnTo>
                      <a:pt x="25694" y="35817"/>
                    </a:lnTo>
                    <a:lnTo>
                      <a:pt x="25768" y="35792"/>
                    </a:lnTo>
                    <a:lnTo>
                      <a:pt x="25843" y="35817"/>
                    </a:lnTo>
                    <a:lnTo>
                      <a:pt x="26440" y="35817"/>
                    </a:lnTo>
                    <a:lnTo>
                      <a:pt x="27037" y="35842"/>
                    </a:lnTo>
                    <a:lnTo>
                      <a:pt x="27907" y="35817"/>
                    </a:lnTo>
                    <a:lnTo>
                      <a:pt x="28753" y="35792"/>
                    </a:lnTo>
                    <a:lnTo>
                      <a:pt x="29623" y="35718"/>
                    </a:lnTo>
                    <a:lnTo>
                      <a:pt x="30469" y="35618"/>
                    </a:lnTo>
                    <a:lnTo>
                      <a:pt x="31340" y="35519"/>
                    </a:lnTo>
                    <a:lnTo>
                      <a:pt x="32185" y="35369"/>
                    </a:lnTo>
                    <a:lnTo>
                      <a:pt x="33031" y="35195"/>
                    </a:lnTo>
                    <a:lnTo>
                      <a:pt x="33877" y="35021"/>
                    </a:lnTo>
                    <a:lnTo>
                      <a:pt x="34722" y="34797"/>
                    </a:lnTo>
                    <a:lnTo>
                      <a:pt x="35543" y="34574"/>
                    </a:lnTo>
                    <a:lnTo>
                      <a:pt x="36364" y="34325"/>
                    </a:lnTo>
                    <a:lnTo>
                      <a:pt x="37185" y="34051"/>
                    </a:lnTo>
                    <a:lnTo>
                      <a:pt x="37981" y="33753"/>
                    </a:lnTo>
                    <a:lnTo>
                      <a:pt x="38752" y="33429"/>
                    </a:lnTo>
                    <a:lnTo>
                      <a:pt x="39523" y="33081"/>
                    </a:lnTo>
                    <a:lnTo>
                      <a:pt x="40294" y="32733"/>
                    </a:lnTo>
                    <a:lnTo>
                      <a:pt x="41040" y="32360"/>
                    </a:lnTo>
                    <a:lnTo>
                      <a:pt x="41761" y="31962"/>
                    </a:lnTo>
                    <a:lnTo>
                      <a:pt x="42482" y="31564"/>
                    </a:lnTo>
                    <a:lnTo>
                      <a:pt x="43179" y="31116"/>
                    </a:lnTo>
                    <a:lnTo>
                      <a:pt x="43850" y="30693"/>
                    </a:lnTo>
                    <a:lnTo>
                      <a:pt x="44497" y="30221"/>
                    </a:lnTo>
                    <a:lnTo>
                      <a:pt x="45119" y="29748"/>
                    </a:lnTo>
                    <a:lnTo>
                      <a:pt x="45716" y="29251"/>
                    </a:lnTo>
                    <a:lnTo>
                      <a:pt x="46313" y="28753"/>
                    </a:lnTo>
                    <a:lnTo>
                      <a:pt x="46860" y="28231"/>
                    </a:lnTo>
                    <a:lnTo>
                      <a:pt x="47407" y="27709"/>
                    </a:lnTo>
                    <a:lnTo>
                      <a:pt x="47905" y="27162"/>
                    </a:lnTo>
                    <a:lnTo>
                      <a:pt x="48377" y="26589"/>
                    </a:lnTo>
                    <a:lnTo>
                      <a:pt x="48825" y="26017"/>
                    </a:lnTo>
                    <a:lnTo>
                      <a:pt x="49248" y="25445"/>
                    </a:lnTo>
                    <a:lnTo>
                      <a:pt x="49621" y="24848"/>
                    </a:lnTo>
                    <a:lnTo>
                      <a:pt x="50044" y="24152"/>
                    </a:lnTo>
                    <a:lnTo>
                      <a:pt x="50417" y="23431"/>
                    </a:lnTo>
                    <a:lnTo>
                      <a:pt x="50715" y="22709"/>
                    </a:lnTo>
                    <a:lnTo>
                      <a:pt x="50989" y="21963"/>
                    </a:lnTo>
                    <a:lnTo>
                      <a:pt x="51188" y="21242"/>
                    </a:lnTo>
                    <a:lnTo>
                      <a:pt x="51337" y="20496"/>
                    </a:lnTo>
                    <a:lnTo>
                      <a:pt x="51461" y="19774"/>
                    </a:lnTo>
                    <a:lnTo>
                      <a:pt x="51511" y="19028"/>
                    </a:lnTo>
                    <a:lnTo>
                      <a:pt x="51511" y="18282"/>
                    </a:lnTo>
                    <a:lnTo>
                      <a:pt x="51461" y="17536"/>
                    </a:lnTo>
                    <a:lnTo>
                      <a:pt x="51362" y="16765"/>
                    </a:lnTo>
                    <a:lnTo>
                      <a:pt x="51213" y="16019"/>
                    </a:lnTo>
                    <a:lnTo>
                      <a:pt x="51014" y="15273"/>
                    </a:lnTo>
                    <a:lnTo>
                      <a:pt x="50765" y="14502"/>
                    </a:lnTo>
                    <a:lnTo>
                      <a:pt x="50442" y="13755"/>
                    </a:lnTo>
                    <a:lnTo>
                      <a:pt x="50093" y="12984"/>
                    </a:lnTo>
                    <a:lnTo>
                      <a:pt x="49795" y="12412"/>
                    </a:lnTo>
                    <a:lnTo>
                      <a:pt x="49496" y="11865"/>
                    </a:lnTo>
                    <a:lnTo>
                      <a:pt x="49173" y="11318"/>
                    </a:lnTo>
                    <a:lnTo>
                      <a:pt x="48850" y="10796"/>
                    </a:lnTo>
                    <a:lnTo>
                      <a:pt x="48502" y="10298"/>
                    </a:lnTo>
                    <a:lnTo>
                      <a:pt x="48153" y="9801"/>
                    </a:lnTo>
                    <a:lnTo>
                      <a:pt x="47780" y="9328"/>
                    </a:lnTo>
                    <a:lnTo>
                      <a:pt x="47407" y="8880"/>
                    </a:lnTo>
                    <a:lnTo>
                      <a:pt x="47034" y="8433"/>
                    </a:lnTo>
                    <a:lnTo>
                      <a:pt x="46661" y="8010"/>
                    </a:lnTo>
                    <a:lnTo>
                      <a:pt x="46263" y="7587"/>
                    </a:lnTo>
                    <a:lnTo>
                      <a:pt x="45865" y="7189"/>
                    </a:lnTo>
                    <a:lnTo>
                      <a:pt x="45044" y="6443"/>
                    </a:lnTo>
                    <a:lnTo>
                      <a:pt x="44174" y="5746"/>
                    </a:lnTo>
                    <a:lnTo>
                      <a:pt x="43328" y="5100"/>
                    </a:lnTo>
                    <a:lnTo>
                      <a:pt x="42433" y="4478"/>
                    </a:lnTo>
                    <a:lnTo>
                      <a:pt x="41537" y="3931"/>
                    </a:lnTo>
                    <a:lnTo>
                      <a:pt x="40642" y="3433"/>
                    </a:lnTo>
                    <a:lnTo>
                      <a:pt x="39722" y="2986"/>
                    </a:lnTo>
                    <a:lnTo>
                      <a:pt x="38826" y="2563"/>
                    </a:lnTo>
                    <a:lnTo>
                      <a:pt x="37906" y="2190"/>
                    </a:lnTo>
                    <a:lnTo>
                      <a:pt x="37011" y="1841"/>
                    </a:lnTo>
                    <a:lnTo>
                      <a:pt x="36115" y="1543"/>
                    </a:lnTo>
                    <a:lnTo>
                      <a:pt x="35220" y="1269"/>
                    </a:lnTo>
                    <a:lnTo>
                      <a:pt x="34374" y="1046"/>
                    </a:lnTo>
                    <a:lnTo>
                      <a:pt x="33528" y="847"/>
                    </a:lnTo>
                    <a:lnTo>
                      <a:pt x="32708" y="672"/>
                    </a:lnTo>
                    <a:lnTo>
                      <a:pt x="31912" y="523"/>
                    </a:lnTo>
                    <a:lnTo>
                      <a:pt x="31166" y="399"/>
                    </a:lnTo>
                    <a:lnTo>
                      <a:pt x="30444" y="274"/>
                    </a:lnTo>
                    <a:lnTo>
                      <a:pt x="29126" y="125"/>
                    </a:lnTo>
                    <a:lnTo>
                      <a:pt x="27982" y="51"/>
                    </a:lnTo>
                    <a:lnTo>
                      <a:pt x="2706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15"/>
              <p:cNvSpPr/>
              <p:nvPr/>
            </p:nvSpPr>
            <p:spPr>
              <a:xfrm>
                <a:off x="2636107" y="2307826"/>
                <a:ext cx="421030" cy="461028"/>
              </a:xfrm>
              <a:custGeom>
                <a:avLst/>
                <a:gdLst/>
                <a:ahLst/>
                <a:cxnLst/>
                <a:rect l="l" t="t" r="r" b="b"/>
                <a:pathLst>
                  <a:path w="20421" h="22361" extrusionOk="0">
                    <a:moveTo>
                      <a:pt x="14874" y="0"/>
                    </a:moveTo>
                    <a:lnTo>
                      <a:pt x="14899" y="274"/>
                    </a:lnTo>
                    <a:lnTo>
                      <a:pt x="14899" y="572"/>
                    </a:lnTo>
                    <a:lnTo>
                      <a:pt x="14874" y="871"/>
                    </a:lnTo>
                    <a:lnTo>
                      <a:pt x="14799" y="1144"/>
                    </a:lnTo>
                    <a:lnTo>
                      <a:pt x="14725" y="1443"/>
                    </a:lnTo>
                    <a:lnTo>
                      <a:pt x="14625" y="1716"/>
                    </a:lnTo>
                    <a:lnTo>
                      <a:pt x="14526" y="1965"/>
                    </a:lnTo>
                    <a:lnTo>
                      <a:pt x="14377" y="2214"/>
                    </a:lnTo>
                    <a:lnTo>
                      <a:pt x="14153" y="2537"/>
                    </a:lnTo>
                    <a:lnTo>
                      <a:pt x="14775" y="2736"/>
                    </a:lnTo>
                    <a:lnTo>
                      <a:pt x="15347" y="2960"/>
                    </a:lnTo>
                    <a:lnTo>
                      <a:pt x="15919" y="3258"/>
                    </a:lnTo>
                    <a:lnTo>
                      <a:pt x="16441" y="3582"/>
                    </a:lnTo>
                    <a:lnTo>
                      <a:pt x="16938" y="3930"/>
                    </a:lnTo>
                    <a:lnTo>
                      <a:pt x="17411" y="4328"/>
                    </a:lnTo>
                    <a:lnTo>
                      <a:pt x="17834" y="4751"/>
                    </a:lnTo>
                    <a:lnTo>
                      <a:pt x="18207" y="5223"/>
                    </a:lnTo>
                    <a:lnTo>
                      <a:pt x="18257" y="5348"/>
                    </a:lnTo>
                    <a:lnTo>
                      <a:pt x="18257" y="5472"/>
                    </a:lnTo>
                    <a:lnTo>
                      <a:pt x="18232" y="5596"/>
                    </a:lnTo>
                    <a:lnTo>
                      <a:pt x="18132" y="5721"/>
                    </a:lnTo>
                    <a:lnTo>
                      <a:pt x="18033" y="5771"/>
                    </a:lnTo>
                    <a:lnTo>
                      <a:pt x="17834" y="5771"/>
                    </a:lnTo>
                    <a:lnTo>
                      <a:pt x="17759" y="5746"/>
                    </a:lnTo>
                    <a:lnTo>
                      <a:pt x="17685" y="5696"/>
                    </a:lnTo>
                    <a:lnTo>
                      <a:pt x="17635" y="5621"/>
                    </a:lnTo>
                    <a:lnTo>
                      <a:pt x="17262" y="5198"/>
                    </a:lnTo>
                    <a:lnTo>
                      <a:pt x="16864" y="4776"/>
                    </a:lnTo>
                    <a:lnTo>
                      <a:pt x="16416" y="4403"/>
                    </a:lnTo>
                    <a:lnTo>
                      <a:pt x="15919" y="4079"/>
                    </a:lnTo>
                    <a:lnTo>
                      <a:pt x="15396" y="3781"/>
                    </a:lnTo>
                    <a:lnTo>
                      <a:pt x="14849" y="3507"/>
                    </a:lnTo>
                    <a:lnTo>
                      <a:pt x="14252" y="3308"/>
                    </a:lnTo>
                    <a:lnTo>
                      <a:pt x="13655" y="3134"/>
                    </a:lnTo>
                    <a:lnTo>
                      <a:pt x="13158" y="3607"/>
                    </a:lnTo>
                    <a:lnTo>
                      <a:pt x="12660" y="4079"/>
                    </a:lnTo>
                    <a:lnTo>
                      <a:pt x="12461" y="4253"/>
                    </a:lnTo>
                    <a:lnTo>
                      <a:pt x="11989" y="4676"/>
                    </a:lnTo>
                    <a:lnTo>
                      <a:pt x="11566" y="5149"/>
                    </a:lnTo>
                    <a:lnTo>
                      <a:pt x="11367" y="5373"/>
                    </a:lnTo>
                    <a:lnTo>
                      <a:pt x="11168" y="5646"/>
                    </a:lnTo>
                    <a:lnTo>
                      <a:pt x="11019" y="5895"/>
                    </a:lnTo>
                    <a:lnTo>
                      <a:pt x="10895" y="6169"/>
                    </a:lnTo>
                    <a:lnTo>
                      <a:pt x="10820" y="6367"/>
                    </a:lnTo>
                    <a:lnTo>
                      <a:pt x="10770" y="6591"/>
                    </a:lnTo>
                    <a:lnTo>
                      <a:pt x="10696" y="7014"/>
                    </a:lnTo>
                    <a:lnTo>
                      <a:pt x="10646" y="7462"/>
                    </a:lnTo>
                    <a:lnTo>
                      <a:pt x="10621" y="7934"/>
                    </a:lnTo>
                    <a:lnTo>
                      <a:pt x="10621" y="8009"/>
                    </a:lnTo>
                    <a:lnTo>
                      <a:pt x="11143" y="8059"/>
                    </a:lnTo>
                    <a:lnTo>
                      <a:pt x="11666" y="8158"/>
                    </a:lnTo>
                    <a:lnTo>
                      <a:pt x="12188" y="8332"/>
                    </a:lnTo>
                    <a:lnTo>
                      <a:pt x="12660" y="8531"/>
                    </a:lnTo>
                    <a:lnTo>
                      <a:pt x="13108" y="8805"/>
                    </a:lnTo>
                    <a:lnTo>
                      <a:pt x="13506" y="9103"/>
                    </a:lnTo>
                    <a:lnTo>
                      <a:pt x="13705" y="9278"/>
                    </a:lnTo>
                    <a:lnTo>
                      <a:pt x="13879" y="9477"/>
                    </a:lnTo>
                    <a:lnTo>
                      <a:pt x="14053" y="9651"/>
                    </a:lnTo>
                    <a:lnTo>
                      <a:pt x="14203" y="9874"/>
                    </a:lnTo>
                    <a:lnTo>
                      <a:pt x="14277" y="9999"/>
                    </a:lnTo>
                    <a:lnTo>
                      <a:pt x="14277" y="10123"/>
                    </a:lnTo>
                    <a:lnTo>
                      <a:pt x="14227" y="10272"/>
                    </a:lnTo>
                    <a:lnTo>
                      <a:pt x="14128" y="10372"/>
                    </a:lnTo>
                    <a:lnTo>
                      <a:pt x="14028" y="10422"/>
                    </a:lnTo>
                    <a:lnTo>
                      <a:pt x="13854" y="10422"/>
                    </a:lnTo>
                    <a:lnTo>
                      <a:pt x="13755" y="10397"/>
                    </a:lnTo>
                    <a:lnTo>
                      <a:pt x="13705" y="10347"/>
                    </a:lnTo>
                    <a:lnTo>
                      <a:pt x="13630" y="10272"/>
                    </a:lnTo>
                    <a:lnTo>
                      <a:pt x="13357" y="9949"/>
                    </a:lnTo>
                    <a:lnTo>
                      <a:pt x="13034" y="9651"/>
                    </a:lnTo>
                    <a:lnTo>
                      <a:pt x="12685" y="9377"/>
                    </a:lnTo>
                    <a:lnTo>
                      <a:pt x="12312" y="9153"/>
                    </a:lnTo>
                    <a:lnTo>
                      <a:pt x="11914" y="8979"/>
                    </a:lnTo>
                    <a:lnTo>
                      <a:pt x="11467" y="8855"/>
                    </a:lnTo>
                    <a:lnTo>
                      <a:pt x="11044" y="8755"/>
                    </a:lnTo>
                    <a:lnTo>
                      <a:pt x="10571" y="8705"/>
                    </a:lnTo>
                    <a:lnTo>
                      <a:pt x="10546" y="9054"/>
                    </a:lnTo>
                    <a:lnTo>
                      <a:pt x="10472" y="9427"/>
                    </a:lnTo>
                    <a:lnTo>
                      <a:pt x="10397" y="9750"/>
                    </a:lnTo>
                    <a:lnTo>
                      <a:pt x="10273" y="10049"/>
                    </a:lnTo>
                    <a:lnTo>
                      <a:pt x="10123" y="10347"/>
                    </a:lnTo>
                    <a:lnTo>
                      <a:pt x="9949" y="10646"/>
                    </a:lnTo>
                    <a:lnTo>
                      <a:pt x="9750" y="10919"/>
                    </a:lnTo>
                    <a:lnTo>
                      <a:pt x="9527" y="11193"/>
                    </a:lnTo>
                    <a:lnTo>
                      <a:pt x="9278" y="11466"/>
                    </a:lnTo>
                    <a:lnTo>
                      <a:pt x="9029" y="11715"/>
                    </a:lnTo>
                    <a:lnTo>
                      <a:pt x="9228" y="12063"/>
                    </a:lnTo>
                    <a:lnTo>
                      <a:pt x="9452" y="12411"/>
                    </a:lnTo>
                    <a:lnTo>
                      <a:pt x="9726" y="12735"/>
                    </a:lnTo>
                    <a:lnTo>
                      <a:pt x="10024" y="13033"/>
                    </a:lnTo>
                    <a:lnTo>
                      <a:pt x="10347" y="13332"/>
                    </a:lnTo>
                    <a:lnTo>
                      <a:pt x="10696" y="13580"/>
                    </a:lnTo>
                    <a:lnTo>
                      <a:pt x="11069" y="13829"/>
                    </a:lnTo>
                    <a:lnTo>
                      <a:pt x="11467" y="14028"/>
                    </a:lnTo>
                    <a:lnTo>
                      <a:pt x="11591" y="14128"/>
                    </a:lnTo>
                    <a:lnTo>
                      <a:pt x="11666" y="14252"/>
                    </a:lnTo>
                    <a:lnTo>
                      <a:pt x="11666" y="14376"/>
                    </a:lnTo>
                    <a:lnTo>
                      <a:pt x="11641" y="14526"/>
                    </a:lnTo>
                    <a:lnTo>
                      <a:pt x="11591" y="14600"/>
                    </a:lnTo>
                    <a:lnTo>
                      <a:pt x="11516" y="14675"/>
                    </a:lnTo>
                    <a:lnTo>
                      <a:pt x="11417" y="14700"/>
                    </a:lnTo>
                    <a:lnTo>
                      <a:pt x="11317" y="14725"/>
                    </a:lnTo>
                    <a:lnTo>
                      <a:pt x="11243" y="14700"/>
                    </a:lnTo>
                    <a:lnTo>
                      <a:pt x="11168" y="14675"/>
                    </a:lnTo>
                    <a:lnTo>
                      <a:pt x="10745" y="14451"/>
                    </a:lnTo>
                    <a:lnTo>
                      <a:pt x="10322" y="14202"/>
                    </a:lnTo>
                    <a:lnTo>
                      <a:pt x="9949" y="13904"/>
                    </a:lnTo>
                    <a:lnTo>
                      <a:pt x="9576" y="13605"/>
                    </a:lnTo>
                    <a:lnTo>
                      <a:pt x="9253" y="13257"/>
                    </a:lnTo>
                    <a:lnTo>
                      <a:pt x="8954" y="12909"/>
                    </a:lnTo>
                    <a:lnTo>
                      <a:pt x="8681" y="12536"/>
                    </a:lnTo>
                    <a:lnTo>
                      <a:pt x="8457" y="12138"/>
                    </a:lnTo>
                    <a:lnTo>
                      <a:pt x="8159" y="12337"/>
                    </a:lnTo>
                    <a:lnTo>
                      <a:pt x="7835" y="12511"/>
                    </a:lnTo>
                    <a:lnTo>
                      <a:pt x="7537" y="12660"/>
                    </a:lnTo>
                    <a:lnTo>
                      <a:pt x="7213" y="12785"/>
                    </a:lnTo>
                    <a:lnTo>
                      <a:pt x="6865" y="12909"/>
                    </a:lnTo>
                    <a:lnTo>
                      <a:pt x="6517" y="13008"/>
                    </a:lnTo>
                    <a:lnTo>
                      <a:pt x="6169" y="13083"/>
                    </a:lnTo>
                    <a:lnTo>
                      <a:pt x="5821" y="13133"/>
                    </a:lnTo>
                    <a:lnTo>
                      <a:pt x="5721" y="13307"/>
                    </a:lnTo>
                    <a:lnTo>
                      <a:pt x="5597" y="13481"/>
                    </a:lnTo>
                    <a:lnTo>
                      <a:pt x="5447" y="13655"/>
                    </a:lnTo>
                    <a:lnTo>
                      <a:pt x="5298" y="13804"/>
                    </a:lnTo>
                    <a:lnTo>
                      <a:pt x="5124" y="13954"/>
                    </a:lnTo>
                    <a:lnTo>
                      <a:pt x="4950" y="14103"/>
                    </a:lnTo>
                    <a:lnTo>
                      <a:pt x="4751" y="14227"/>
                    </a:lnTo>
                    <a:lnTo>
                      <a:pt x="4527" y="14327"/>
                    </a:lnTo>
                    <a:lnTo>
                      <a:pt x="4104" y="14501"/>
                    </a:lnTo>
                    <a:lnTo>
                      <a:pt x="3632" y="14625"/>
                    </a:lnTo>
                    <a:lnTo>
                      <a:pt x="3134" y="14700"/>
                    </a:lnTo>
                    <a:lnTo>
                      <a:pt x="2612" y="14725"/>
                    </a:lnTo>
                    <a:lnTo>
                      <a:pt x="2139" y="14725"/>
                    </a:lnTo>
                    <a:lnTo>
                      <a:pt x="1791" y="14700"/>
                    </a:lnTo>
                    <a:lnTo>
                      <a:pt x="1443" y="14650"/>
                    </a:lnTo>
                    <a:lnTo>
                      <a:pt x="1145" y="14575"/>
                    </a:lnTo>
                    <a:lnTo>
                      <a:pt x="821" y="14501"/>
                    </a:lnTo>
                    <a:lnTo>
                      <a:pt x="548" y="14401"/>
                    </a:lnTo>
                    <a:lnTo>
                      <a:pt x="274" y="14277"/>
                    </a:lnTo>
                    <a:lnTo>
                      <a:pt x="0" y="14153"/>
                    </a:lnTo>
                    <a:lnTo>
                      <a:pt x="0" y="14501"/>
                    </a:lnTo>
                    <a:lnTo>
                      <a:pt x="0" y="14849"/>
                    </a:lnTo>
                    <a:lnTo>
                      <a:pt x="25" y="15222"/>
                    </a:lnTo>
                    <a:lnTo>
                      <a:pt x="75" y="15570"/>
                    </a:lnTo>
                    <a:lnTo>
                      <a:pt x="150" y="15918"/>
                    </a:lnTo>
                    <a:lnTo>
                      <a:pt x="175" y="15943"/>
                    </a:lnTo>
                    <a:lnTo>
                      <a:pt x="349" y="16192"/>
                    </a:lnTo>
                    <a:lnTo>
                      <a:pt x="523" y="16441"/>
                    </a:lnTo>
                    <a:lnTo>
                      <a:pt x="722" y="16640"/>
                    </a:lnTo>
                    <a:lnTo>
                      <a:pt x="946" y="16864"/>
                    </a:lnTo>
                    <a:lnTo>
                      <a:pt x="1169" y="17038"/>
                    </a:lnTo>
                    <a:lnTo>
                      <a:pt x="1393" y="17212"/>
                    </a:lnTo>
                    <a:lnTo>
                      <a:pt x="1642" y="17386"/>
                    </a:lnTo>
                    <a:lnTo>
                      <a:pt x="1891" y="17510"/>
                    </a:lnTo>
                    <a:lnTo>
                      <a:pt x="2139" y="17635"/>
                    </a:lnTo>
                    <a:lnTo>
                      <a:pt x="2388" y="17734"/>
                    </a:lnTo>
                    <a:lnTo>
                      <a:pt x="2662" y="17834"/>
                    </a:lnTo>
                    <a:lnTo>
                      <a:pt x="2910" y="17883"/>
                    </a:lnTo>
                    <a:lnTo>
                      <a:pt x="3184" y="17933"/>
                    </a:lnTo>
                    <a:lnTo>
                      <a:pt x="3458" y="17958"/>
                    </a:lnTo>
                    <a:lnTo>
                      <a:pt x="4129" y="17958"/>
                    </a:lnTo>
                    <a:lnTo>
                      <a:pt x="4229" y="18033"/>
                    </a:lnTo>
                    <a:lnTo>
                      <a:pt x="4328" y="18132"/>
                    </a:lnTo>
                    <a:lnTo>
                      <a:pt x="4378" y="18256"/>
                    </a:lnTo>
                    <a:lnTo>
                      <a:pt x="4353" y="18406"/>
                    </a:lnTo>
                    <a:lnTo>
                      <a:pt x="4303" y="18530"/>
                    </a:lnTo>
                    <a:lnTo>
                      <a:pt x="4204" y="18605"/>
                    </a:lnTo>
                    <a:lnTo>
                      <a:pt x="4055" y="18654"/>
                    </a:lnTo>
                    <a:lnTo>
                      <a:pt x="3607" y="18679"/>
                    </a:lnTo>
                    <a:lnTo>
                      <a:pt x="3209" y="18654"/>
                    </a:lnTo>
                    <a:lnTo>
                      <a:pt x="2836" y="18605"/>
                    </a:lnTo>
                    <a:lnTo>
                      <a:pt x="2463" y="18530"/>
                    </a:lnTo>
                    <a:lnTo>
                      <a:pt x="2115" y="18406"/>
                    </a:lnTo>
                    <a:lnTo>
                      <a:pt x="1741" y="18256"/>
                    </a:lnTo>
                    <a:lnTo>
                      <a:pt x="1393" y="18082"/>
                    </a:lnTo>
                    <a:lnTo>
                      <a:pt x="1070" y="17859"/>
                    </a:lnTo>
                    <a:lnTo>
                      <a:pt x="747" y="17610"/>
                    </a:lnTo>
                    <a:lnTo>
                      <a:pt x="995" y="18107"/>
                    </a:lnTo>
                    <a:lnTo>
                      <a:pt x="1294" y="18555"/>
                    </a:lnTo>
                    <a:lnTo>
                      <a:pt x="1617" y="19003"/>
                    </a:lnTo>
                    <a:lnTo>
                      <a:pt x="1965" y="19425"/>
                    </a:lnTo>
                    <a:lnTo>
                      <a:pt x="2363" y="19823"/>
                    </a:lnTo>
                    <a:lnTo>
                      <a:pt x="2786" y="20197"/>
                    </a:lnTo>
                    <a:lnTo>
                      <a:pt x="3234" y="20570"/>
                    </a:lnTo>
                    <a:lnTo>
                      <a:pt x="3706" y="20893"/>
                    </a:lnTo>
                    <a:lnTo>
                      <a:pt x="4179" y="21191"/>
                    </a:lnTo>
                    <a:lnTo>
                      <a:pt x="4701" y="21465"/>
                    </a:lnTo>
                    <a:lnTo>
                      <a:pt x="5248" y="21689"/>
                    </a:lnTo>
                    <a:lnTo>
                      <a:pt x="5796" y="21888"/>
                    </a:lnTo>
                    <a:lnTo>
                      <a:pt x="6368" y="22062"/>
                    </a:lnTo>
                    <a:lnTo>
                      <a:pt x="6940" y="22211"/>
                    </a:lnTo>
                    <a:lnTo>
                      <a:pt x="7562" y="22286"/>
                    </a:lnTo>
                    <a:lnTo>
                      <a:pt x="8159" y="22360"/>
                    </a:lnTo>
                    <a:lnTo>
                      <a:pt x="8208" y="22360"/>
                    </a:lnTo>
                    <a:lnTo>
                      <a:pt x="8034" y="22211"/>
                    </a:lnTo>
                    <a:lnTo>
                      <a:pt x="7885" y="22087"/>
                    </a:lnTo>
                    <a:lnTo>
                      <a:pt x="7711" y="21838"/>
                    </a:lnTo>
                    <a:lnTo>
                      <a:pt x="7562" y="21589"/>
                    </a:lnTo>
                    <a:lnTo>
                      <a:pt x="7462" y="21341"/>
                    </a:lnTo>
                    <a:lnTo>
                      <a:pt x="7388" y="21067"/>
                    </a:lnTo>
                    <a:lnTo>
                      <a:pt x="7338" y="20793"/>
                    </a:lnTo>
                    <a:lnTo>
                      <a:pt x="7338" y="20520"/>
                    </a:lnTo>
                    <a:lnTo>
                      <a:pt x="7363" y="20246"/>
                    </a:lnTo>
                    <a:lnTo>
                      <a:pt x="7437" y="19973"/>
                    </a:lnTo>
                    <a:lnTo>
                      <a:pt x="7512" y="19848"/>
                    </a:lnTo>
                    <a:lnTo>
                      <a:pt x="7611" y="19749"/>
                    </a:lnTo>
                    <a:lnTo>
                      <a:pt x="7736" y="19724"/>
                    </a:lnTo>
                    <a:lnTo>
                      <a:pt x="7810" y="19724"/>
                    </a:lnTo>
                    <a:lnTo>
                      <a:pt x="7885" y="19749"/>
                    </a:lnTo>
                    <a:lnTo>
                      <a:pt x="8009" y="19799"/>
                    </a:lnTo>
                    <a:lnTo>
                      <a:pt x="8084" y="19923"/>
                    </a:lnTo>
                    <a:lnTo>
                      <a:pt x="8134" y="20047"/>
                    </a:lnTo>
                    <a:lnTo>
                      <a:pt x="8109" y="20172"/>
                    </a:lnTo>
                    <a:lnTo>
                      <a:pt x="8059" y="20371"/>
                    </a:lnTo>
                    <a:lnTo>
                      <a:pt x="8059" y="20545"/>
                    </a:lnTo>
                    <a:lnTo>
                      <a:pt x="8059" y="20744"/>
                    </a:lnTo>
                    <a:lnTo>
                      <a:pt x="8084" y="20918"/>
                    </a:lnTo>
                    <a:lnTo>
                      <a:pt x="8134" y="21117"/>
                    </a:lnTo>
                    <a:lnTo>
                      <a:pt x="8208" y="21291"/>
                    </a:lnTo>
                    <a:lnTo>
                      <a:pt x="8308" y="21440"/>
                    </a:lnTo>
                    <a:lnTo>
                      <a:pt x="8432" y="21614"/>
                    </a:lnTo>
                    <a:lnTo>
                      <a:pt x="8606" y="21788"/>
                    </a:lnTo>
                    <a:lnTo>
                      <a:pt x="8780" y="21913"/>
                    </a:lnTo>
                    <a:lnTo>
                      <a:pt x="8954" y="22012"/>
                    </a:lnTo>
                    <a:lnTo>
                      <a:pt x="9153" y="22112"/>
                    </a:lnTo>
                    <a:lnTo>
                      <a:pt x="9352" y="22161"/>
                    </a:lnTo>
                    <a:lnTo>
                      <a:pt x="9551" y="22211"/>
                    </a:lnTo>
                    <a:lnTo>
                      <a:pt x="9900" y="22261"/>
                    </a:lnTo>
                    <a:lnTo>
                      <a:pt x="10621" y="22137"/>
                    </a:lnTo>
                    <a:lnTo>
                      <a:pt x="11292" y="21962"/>
                    </a:lnTo>
                    <a:lnTo>
                      <a:pt x="11989" y="21739"/>
                    </a:lnTo>
                    <a:lnTo>
                      <a:pt x="12636" y="21490"/>
                    </a:lnTo>
                    <a:lnTo>
                      <a:pt x="13282" y="21191"/>
                    </a:lnTo>
                    <a:lnTo>
                      <a:pt x="13879" y="20843"/>
                    </a:lnTo>
                    <a:lnTo>
                      <a:pt x="14476" y="20445"/>
                    </a:lnTo>
                    <a:lnTo>
                      <a:pt x="15023" y="20022"/>
                    </a:lnTo>
                    <a:lnTo>
                      <a:pt x="14650" y="19948"/>
                    </a:lnTo>
                    <a:lnTo>
                      <a:pt x="14277" y="19873"/>
                    </a:lnTo>
                    <a:lnTo>
                      <a:pt x="13904" y="19749"/>
                    </a:lnTo>
                    <a:lnTo>
                      <a:pt x="13556" y="19624"/>
                    </a:lnTo>
                    <a:lnTo>
                      <a:pt x="13232" y="19450"/>
                    </a:lnTo>
                    <a:lnTo>
                      <a:pt x="12909" y="19251"/>
                    </a:lnTo>
                    <a:lnTo>
                      <a:pt x="12611" y="19052"/>
                    </a:lnTo>
                    <a:lnTo>
                      <a:pt x="12337" y="18804"/>
                    </a:lnTo>
                    <a:lnTo>
                      <a:pt x="12262" y="18704"/>
                    </a:lnTo>
                    <a:lnTo>
                      <a:pt x="12238" y="18555"/>
                    </a:lnTo>
                    <a:lnTo>
                      <a:pt x="12262" y="18431"/>
                    </a:lnTo>
                    <a:lnTo>
                      <a:pt x="12337" y="18306"/>
                    </a:lnTo>
                    <a:lnTo>
                      <a:pt x="12437" y="18232"/>
                    </a:lnTo>
                    <a:lnTo>
                      <a:pt x="12586" y="18207"/>
                    </a:lnTo>
                    <a:lnTo>
                      <a:pt x="12710" y="18232"/>
                    </a:lnTo>
                    <a:lnTo>
                      <a:pt x="12835" y="18281"/>
                    </a:lnTo>
                    <a:lnTo>
                      <a:pt x="13133" y="18555"/>
                    </a:lnTo>
                    <a:lnTo>
                      <a:pt x="13481" y="18779"/>
                    </a:lnTo>
                    <a:lnTo>
                      <a:pt x="13854" y="18953"/>
                    </a:lnTo>
                    <a:lnTo>
                      <a:pt x="14252" y="19127"/>
                    </a:lnTo>
                    <a:lnTo>
                      <a:pt x="14650" y="19227"/>
                    </a:lnTo>
                    <a:lnTo>
                      <a:pt x="15073" y="19326"/>
                    </a:lnTo>
                    <a:lnTo>
                      <a:pt x="15521" y="19351"/>
                    </a:lnTo>
                    <a:lnTo>
                      <a:pt x="16068" y="19351"/>
                    </a:lnTo>
                    <a:lnTo>
                      <a:pt x="16416" y="19227"/>
                    </a:lnTo>
                    <a:lnTo>
                      <a:pt x="16789" y="19077"/>
                    </a:lnTo>
                    <a:lnTo>
                      <a:pt x="17137" y="18903"/>
                    </a:lnTo>
                    <a:lnTo>
                      <a:pt x="17461" y="18704"/>
                    </a:lnTo>
                    <a:lnTo>
                      <a:pt x="17784" y="18505"/>
                    </a:lnTo>
                    <a:lnTo>
                      <a:pt x="18083" y="18306"/>
                    </a:lnTo>
                    <a:lnTo>
                      <a:pt x="18381" y="18058"/>
                    </a:lnTo>
                    <a:lnTo>
                      <a:pt x="18655" y="17834"/>
                    </a:lnTo>
                    <a:lnTo>
                      <a:pt x="18903" y="17560"/>
                    </a:lnTo>
                    <a:lnTo>
                      <a:pt x="19152" y="17311"/>
                    </a:lnTo>
                    <a:lnTo>
                      <a:pt x="19351" y="17038"/>
                    </a:lnTo>
                    <a:lnTo>
                      <a:pt x="19575" y="16739"/>
                    </a:lnTo>
                    <a:lnTo>
                      <a:pt x="19749" y="16441"/>
                    </a:lnTo>
                    <a:lnTo>
                      <a:pt x="19923" y="16142"/>
                    </a:lnTo>
                    <a:lnTo>
                      <a:pt x="20048" y="15819"/>
                    </a:lnTo>
                    <a:lnTo>
                      <a:pt x="20172" y="15496"/>
                    </a:lnTo>
                    <a:lnTo>
                      <a:pt x="20246" y="15247"/>
                    </a:lnTo>
                    <a:lnTo>
                      <a:pt x="20321" y="14998"/>
                    </a:lnTo>
                    <a:lnTo>
                      <a:pt x="20396" y="14476"/>
                    </a:lnTo>
                    <a:lnTo>
                      <a:pt x="20147" y="14700"/>
                    </a:lnTo>
                    <a:lnTo>
                      <a:pt x="19849" y="14899"/>
                    </a:lnTo>
                    <a:lnTo>
                      <a:pt x="19525" y="15098"/>
                    </a:lnTo>
                    <a:lnTo>
                      <a:pt x="19202" y="15247"/>
                    </a:lnTo>
                    <a:lnTo>
                      <a:pt x="18754" y="15421"/>
                    </a:lnTo>
                    <a:lnTo>
                      <a:pt x="18306" y="15521"/>
                    </a:lnTo>
                    <a:lnTo>
                      <a:pt x="17859" y="15595"/>
                    </a:lnTo>
                    <a:lnTo>
                      <a:pt x="17386" y="15620"/>
                    </a:lnTo>
                    <a:lnTo>
                      <a:pt x="17113" y="15620"/>
                    </a:lnTo>
                    <a:lnTo>
                      <a:pt x="16814" y="15570"/>
                    </a:lnTo>
                    <a:lnTo>
                      <a:pt x="16516" y="15545"/>
                    </a:lnTo>
                    <a:lnTo>
                      <a:pt x="16242" y="15471"/>
                    </a:lnTo>
                    <a:lnTo>
                      <a:pt x="16118" y="15396"/>
                    </a:lnTo>
                    <a:lnTo>
                      <a:pt x="16018" y="15297"/>
                    </a:lnTo>
                    <a:lnTo>
                      <a:pt x="15968" y="15172"/>
                    </a:lnTo>
                    <a:lnTo>
                      <a:pt x="15993" y="15023"/>
                    </a:lnTo>
                    <a:lnTo>
                      <a:pt x="16043" y="14899"/>
                    </a:lnTo>
                    <a:lnTo>
                      <a:pt x="16143" y="14824"/>
                    </a:lnTo>
                    <a:lnTo>
                      <a:pt x="16267" y="14774"/>
                    </a:lnTo>
                    <a:lnTo>
                      <a:pt x="16416" y="14774"/>
                    </a:lnTo>
                    <a:lnTo>
                      <a:pt x="16739" y="14849"/>
                    </a:lnTo>
                    <a:lnTo>
                      <a:pt x="17038" y="14899"/>
                    </a:lnTo>
                    <a:lnTo>
                      <a:pt x="17685" y="14899"/>
                    </a:lnTo>
                    <a:lnTo>
                      <a:pt x="18008" y="14849"/>
                    </a:lnTo>
                    <a:lnTo>
                      <a:pt x="18306" y="14799"/>
                    </a:lnTo>
                    <a:lnTo>
                      <a:pt x="18605" y="14700"/>
                    </a:lnTo>
                    <a:lnTo>
                      <a:pt x="18903" y="14600"/>
                    </a:lnTo>
                    <a:lnTo>
                      <a:pt x="19177" y="14476"/>
                    </a:lnTo>
                    <a:lnTo>
                      <a:pt x="19426" y="14327"/>
                    </a:lnTo>
                    <a:lnTo>
                      <a:pt x="19650" y="14177"/>
                    </a:lnTo>
                    <a:lnTo>
                      <a:pt x="19849" y="14003"/>
                    </a:lnTo>
                    <a:lnTo>
                      <a:pt x="20023" y="13829"/>
                    </a:lnTo>
                    <a:lnTo>
                      <a:pt x="20172" y="13630"/>
                    </a:lnTo>
                    <a:lnTo>
                      <a:pt x="20321" y="13431"/>
                    </a:lnTo>
                    <a:lnTo>
                      <a:pt x="20421" y="13232"/>
                    </a:lnTo>
                    <a:lnTo>
                      <a:pt x="20371" y="12834"/>
                    </a:lnTo>
                    <a:lnTo>
                      <a:pt x="20271" y="12461"/>
                    </a:lnTo>
                    <a:lnTo>
                      <a:pt x="20172" y="12088"/>
                    </a:lnTo>
                    <a:lnTo>
                      <a:pt x="20023" y="11740"/>
                    </a:lnTo>
                    <a:lnTo>
                      <a:pt x="19873" y="11392"/>
                    </a:lnTo>
                    <a:lnTo>
                      <a:pt x="19674" y="11068"/>
                    </a:lnTo>
                    <a:lnTo>
                      <a:pt x="19475" y="10745"/>
                    </a:lnTo>
                    <a:lnTo>
                      <a:pt x="19227" y="10422"/>
                    </a:lnTo>
                    <a:lnTo>
                      <a:pt x="18729" y="11019"/>
                    </a:lnTo>
                    <a:lnTo>
                      <a:pt x="18456" y="11292"/>
                    </a:lnTo>
                    <a:lnTo>
                      <a:pt x="18157" y="11591"/>
                    </a:lnTo>
                    <a:lnTo>
                      <a:pt x="17834" y="11839"/>
                    </a:lnTo>
                    <a:lnTo>
                      <a:pt x="17511" y="12088"/>
                    </a:lnTo>
                    <a:lnTo>
                      <a:pt x="17162" y="12312"/>
                    </a:lnTo>
                    <a:lnTo>
                      <a:pt x="16764" y="12511"/>
                    </a:lnTo>
                    <a:lnTo>
                      <a:pt x="16317" y="12685"/>
                    </a:lnTo>
                    <a:lnTo>
                      <a:pt x="15819" y="12834"/>
                    </a:lnTo>
                    <a:lnTo>
                      <a:pt x="15297" y="12934"/>
                    </a:lnTo>
                    <a:lnTo>
                      <a:pt x="15048" y="12959"/>
                    </a:lnTo>
                    <a:lnTo>
                      <a:pt x="14675" y="12959"/>
                    </a:lnTo>
                    <a:lnTo>
                      <a:pt x="14650" y="13332"/>
                    </a:lnTo>
                    <a:lnTo>
                      <a:pt x="14600" y="13705"/>
                    </a:lnTo>
                    <a:lnTo>
                      <a:pt x="14501" y="14078"/>
                    </a:lnTo>
                    <a:lnTo>
                      <a:pt x="14377" y="14451"/>
                    </a:lnTo>
                    <a:lnTo>
                      <a:pt x="14203" y="14799"/>
                    </a:lnTo>
                    <a:lnTo>
                      <a:pt x="14004" y="15147"/>
                    </a:lnTo>
                    <a:lnTo>
                      <a:pt x="13780" y="15471"/>
                    </a:lnTo>
                    <a:lnTo>
                      <a:pt x="13531" y="15794"/>
                    </a:lnTo>
                    <a:lnTo>
                      <a:pt x="13730" y="15943"/>
                    </a:lnTo>
                    <a:lnTo>
                      <a:pt x="13979" y="16117"/>
                    </a:lnTo>
                    <a:lnTo>
                      <a:pt x="14227" y="16267"/>
                    </a:lnTo>
                    <a:lnTo>
                      <a:pt x="14501" y="16391"/>
                    </a:lnTo>
                    <a:lnTo>
                      <a:pt x="14775" y="16491"/>
                    </a:lnTo>
                    <a:lnTo>
                      <a:pt x="15048" y="16590"/>
                    </a:lnTo>
                    <a:lnTo>
                      <a:pt x="15347" y="16665"/>
                    </a:lnTo>
                    <a:lnTo>
                      <a:pt x="15645" y="16714"/>
                    </a:lnTo>
                    <a:lnTo>
                      <a:pt x="15769" y="16764"/>
                    </a:lnTo>
                    <a:lnTo>
                      <a:pt x="15869" y="16839"/>
                    </a:lnTo>
                    <a:lnTo>
                      <a:pt x="15919" y="16963"/>
                    </a:lnTo>
                    <a:lnTo>
                      <a:pt x="15944" y="17112"/>
                    </a:lnTo>
                    <a:lnTo>
                      <a:pt x="15894" y="17237"/>
                    </a:lnTo>
                    <a:lnTo>
                      <a:pt x="15819" y="17336"/>
                    </a:lnTo>
                    <a:lnTo>
                      <a:pt x="15720" y="17386"/>
                    </a:lnTo>
                    <a:lnTo>
                      <a:pt x="15595" y="17411"/>
                    </a:lnTo>
                    <a:lnTo>
                      <a:pt x="15546" y="17411"/>
                    </a:lnTo>
                    <a:lnTo>
                      <a:pt x="15173" y="17361"/>
                    </a:lnTo>
                    <a:lnTo>
                      <a:pt x="14824" y="17262"/>
                    </a:lnTo>
                    <a:lnTo>
                      <a:pt x="14476" y="17162"/>
                    </a:lnTo>
                    <a:lnTo>
                      <a:pt x="14153" y="17013"/>
                    </a:lnTo>
                    <a:lnTo>
                      <a:pt x="13854" y="16864"/>
                    </a:lnTo>
                    <a:lnTo>
                      <a:pt x="13556" y="16690"/>
                    </a:lnTo>
                    <a:lnTo>
                      <a:pt x="13257" y="16491"/>
                    </a:lnTo>
                    <a:lnTo>
                      <a:pt x="13009" y="16267"/>
                    </a:lnTo>
                    <a:lnTo>
                      <a:pt x="12611" y="16565"/>
                    </a:lnTo>
                    <a:lnTo>
                      <a:pt x="12213" y="16814"/>
                    </a:lnTo>
                    <a:lnTo>
                      <a:pt x="11790" y="17013"/>
                    </a:lnTo>
                    <a:lnTo>
                      <a:pt x="11342" y="17212"/>
                    </a:lnTo>
                    <a:lnTo>
                      <a:pt x="10870" y="17336"/>
                    </a:lnTo>
                    <a:lnTo>
                      <a:pt x="10397" y="17436"/>
                    </a:lnTo>
                    <a:lnTo>
                      <a:pt x="10273" y="17660"/>
                    </a:lnTo>
                    <a:lnTo>
                      <a:pt x="10173" y="17883"/>
                    </a:lnTo>
                    <a:lnTo>
                      <a:pt x="10123" y="18132"/>
                    </a:lnTo>
                    <a:lnTo>
                      <a:pt x="10099" y="18381"/>
                    </a:lnTo>
                    <a:lnTo>
                      <a:pt x="10123" y="18630"/>
                    </a:lnTo>
                    <a:lnTo>
                      <a:pt x="10198" y="18853"/>
                    </a:lnTo>
                    <a:lnTo>
                      <a:pt x="10298" y="19077"/>
                    </a:lnTo>
                    <a:lnTo>
                      <a:pt x="10447" y="19301"/>
                    </a:lnTo>
                    <a:lnTo>
                      <a:pt x="10521" y="19425"/>
                    </a:lnTo>
                    <a:lnTo>
                      <a:pt x="10521" y="19550"/>
                    </a:lnTo>
                    <a:lnTo>
                      <a:pt x="10497" y="19699"/>
                    </a:lnTo>
                    <a:lnTo>
                      <a:pt x="10397" y="19799"/>
                    </a:lnTo>
                    <a:lnTo>
                      <a:pt x="10298" y="19873"/>
                    </a:lnTo>
                    <a:lnTo>
                      <a:pt x="10099" y="19873"/>
                    </a:lnTo>
                    <a:lnTo>
                      <a:pt x="10024" y="19848"/>
                    </a:lnTo>
                    <a:lnTo>
                      <a:pt x="9974" y="19823"/>
                    </a:lnTo>
                    <a:lnTo>
                      <a:pt x="9900" y="19749"/>
                    </a:lnTo>
                    <a:lnTo>
                      <a:pt x="9726" y="19525"/>
                    </a:lnTo>
                    <a:lnTo>
                      <a:pt x="9601" y="19251"/>
                    </a:lnTo>
                    <a:lnTo>
                      <a:pt x="9477" y="18978"/>
                    </a:lnTo>
                    <a:lnTo>
                      <a:pt x="9427" y="18704"/>
                    </a:lnTo>
                    <a:lnTo>
                      <a:pt x="9402" y="18431"/>
                    </a:lnTo>
                    <a:lnTo>
                      <a:pt x="9402" y="18132"/>
                    </a:lnTo>
                    <a:lnTo>
                      <a:pt x="9452" y="17859"/>
                    </a:lnTo>
                    <a:lnTo>
                      <a:pt x="9527" y="17585"/>
                    </a:lnTo>
                    <a:lnTo>
                      <a:pt x="9527" y="17585"/>
                    </a:lnTo>
                    <a:lnTo>
                      <a:pt x="9352" y="17610"/>
                    </a:lnTo>
                    <a:lnTo>
                      <a:pt x="8581" y="17734"/>
                    </a:lnTo>
                    <a:lnTo>
                      <a:pt x="8208" y="17784"/>
                    </a:lnTo>
                    <a:lnTo>
                      <a:pt x="7835" y="17883"/>
                    </a:lnTo>
                    <a:lnTo>
                      <a:pt x="7487" y="17983"/>
                    </a:lnTo>
                    <a:lnTo>
                      <a:pt x="7114" y="18132"/>
                    </a:lnTo>
                    <a:lnTo>
                      <a:pt x="6766" y="18306"/>
                    </a:lnTo>
                    <a:lnTo>
                      <a:pt x="6467" y="18530"/>
                    </a:lnTo>
                    <a:lnTo>
                      <a:pt x="6194" y="18754"/>
                    </a:lnTo>
                    <a:lnTo>
                      <a:pt x="6094" y="18878"/>
                    </a:lnTo>
                    <a:lnTo>
                      <a:pt x="5995" y="19028"/>
                    </a:lnTo>
                    <a:lnTo>
                      <a:pt x="5920" y="19152"/>
                    </a:lnTo>
                    <a:lnTo>
                      <a:pt x="5845" y="19301"/>
                    </a:lnTo>
                    <a:lnTo>
                      <a:pt x="5821" y="19450"/>
                    </a:lnTo>
                    <a:lnTo>
                      <a:pt x="5796" y="19600"/>
                    </a:lnTo>
                    <a:lnTo>
                      <a:pt x="5771" y="19724"/>
                    </a:lnTo>
                    <a:lnTo>
                      <a:pt x="5696" y="19848"/>
                    </a:lnTo>
                    <a:lnTo>
                      <a:pt x="5572" y="19923"/>
                    </a:lnTo>
                    <a:lnTo>
                      <a:pt x="5447" y="19948"/>
                    </a:lnTo>
                    <a:lnTo>
                      <a:pt x="5423" y="19948"/>
                    </a:lnTo>
                    <a:lnTo>
                      <a:pt x="5298" y="19898"/>
                    </a:lnTo>
                    <a:lnTo>
                      <a:pt x="5174" y="19823"/>
                    </a:lnTo>
                    <a:lnTo>
                      <a:pt x="5099" y="19724"/>
                    </a:lnTo>
                    <a:lnTo>
                      <a:pt x="5099" y="19575"/>
                    </a:lnTo>
                    <a:lnTo>
                      <a:pt x="5099" y="19376"/>
                    </a:lnTo>
                    <a:lnTo>
                      <a:pt x="5149" y="19177"/>
                    </a:lnTo>
                    <a:lnTo>
                      <a:pt x="5199" y="19003"/>
                    </a:lnTo>
                    <a:lnTo>
                      <a:pt x="5273" y="18829"/>
                    </a:lnTo>
                    <a:lnTo>
                      <a:pt x="5373" y="18654"/>
                    </a:lnTo>
                    <a:lnTo>
                      <a:pt x="5497" y="18505"/>
                    </a:lnTo>
                    <a:lnTo>
                      <a:pt x="5622" y="18356"/>
                    </a:lnTo>
                    <a:lnTo>
                      <a:pt x="5746" y="18207"/>
                    </a:lnTo>
                    <a:lnTo>
                      <a:pt x="6044" y="17933"/>
                    </a:lnTo>
                    <a:lnTo>
                      <a:pt x="6393" y="17709"/>
                    </a:lnTo>
                    <a:lnTo>
                      <a:pt x="6766" y="17510"/>
                    </a:lnTo>
                    <a:lnTo>
                      <a:pt x="7139" y="17361"/>
                    </a:lnTo>
                    <a:lnTo>
                      <a:pt x="6865" y="17237"/>
                    </a:lnTo>
                    <a:lnTo>
                      <a:pt x="6517" y="17087"/>
                    </a:lnTo>
                    <a:lnTo>
                      <a:pt x="6268" y="16938"/>
                    </a:lnTo>
                    <a:lnTo>
                      <a:pt x="6020" y="16789"/>
                    </a:lnTo>
                    <a:lnTo>
                      <a:pt x="5796" y="16590"/>
                    </a:lnTo>
                    <a:lnTo>
                      <a:pt x="5572" y="16391"/>
                    </a:lnTo>
                    <a:lnTo>
                      <a:pt x="5373" y="16167"/>
                    </a:lnTo>
                    <a:lnTo>
                      <a:pt x="5199" y="15943"/>
                    </a:lnTo>
                    <a:lnTo>
                      <a:pt x="5050" y="15695"/>
                    </a:lnTo>
                    <a:lnTo>
                      <a:pt x="4950" y="15471"/>
                    </a:lnTo>
                    <a:lnTo>
                      <a:pt x="4925" y="15322"/>
                    </a:lnTo>
                    <a:lnTo>
                      <a:pt x="4950" y="15197"/>
                    </a:lnTo>
                    <a:lnTo>
                      <a:pt x="5025" y="15073"/>
                    </a:lnTo>
                    <a:lnTo>
                      <a:pt x="5149" y="14998"/>
                    </a:lnTo>
                    <a:lnTo>
                      <a:pt x="5298" y="14973"/>
                    </a:lnTo>
                    <a:lnTo>
                      <a:pt x="5423" y="14998"/>
                    </a:lnTo>
                    <a:lnTo>
                      <a:pt x="5547" y="15098"/>
                    </a:lnTo>
                    <a:lnTo>
                      <a:pt x="5622" y="15197"/>
                    </a:lnTo>
                    <a:lnTo>
                      <a:pt x="5696" y="15396"/>
                    </a:lnTo>
                    <a:lnTo>
                      <a:pt x="5796" y="15570"/>
                    </a:lnTo>
                    <a:lnTo>
                      <a:pt x="5945" y="15744"/>
                    </a:lnTo>
                    <a:lnTo>
                      <a:pt x="6094" y="15894"/>
                    </a:lnTo>
                    <a:lnTo>
                      <a:pt x="6268" y="16068"/>
                    </a:lnTo>
                    <a:lnTo>
                      <a:pt x="6442" y="16217"/>
                    </a:lnTo>
                    <a:lnTo>
                      <a:pt x="6641" y="16341"/>
                    </a:lnTo>
                    <a:lnTo>
                      <a:pt x="6840" y="16441"/>
                    </a:lnTo>
                    <a:lnTo>
                      <a:pt x="7213" y="16615"/>
                    </a:lnTo>
                    <a:lnTo>
                      <a:pt x="7537" y="16739"/>
                    </a:lnTo>
                    <a:lnTo>
                      <a:pt x="7910" y="16839"/>
                    </a:lnTo>
                    <a:lnTo>
                      <a:pt x="8457" y="16963"/>
                    </a:lnTo>
                    <a:lnTo>
                      <a:pt x="8557" y="17013"/>
                    </a:lnTo>
                    <a:lnTo>
                      <a:pt x="9253" y="16889"/>
                    </a:lnTo>
                    <a:lnTo>
                      <a:pt x="10198" y="16739"/>
                    </a:lnTo>
                    <a:lnTo>
                      <a:pt x="10671" y="16665"/>
                    </a:lnTo>
                    <a:lnTo>
                      <a:pt x="11118" y="16515"/>
                    </a:lnTo>
                    <a:lnTo>
                      <a:pt x="11417" y="16416"/>
                    </a:lnTo>
                    <a:lnTo>
                      <a:pt x="11715" y="16267"/>
                    </a:lnTo>
                    <a:lnTo>
                      <a:pt x="12014" y="16117"/>
                    </a:lnTo>
                    <a:lnTo>
                      <a:pt x="12287" y="15943"/>
                    </a:lnTo>
                    <a:lnTo>
                      <a:pt x="12536" y="15744"/>
                    </a:lnTo>
                    <a:lnTo>
                      <a:pt x="12785" y="15521"/>
                    </a:lnTo>
                    <a:lnTo>
                      <a:pt x="12984" y="15297"/>
                    </a:lnTo>
                    <a:lnTo>
                      <a:pt x="13183" y="15073"/>
                    </a:lnTo>
                    <a:lnTo>
                      <a:pt x="13382" y="14824"/>
                    </a:lnTo>
                    <a:lnTo>
                      <a:pt x="13531" y="14551"/>
                    </a:lnTo>
                    <a:lnTo>
                      <a:pt x="13655" y="14277"/>
                    </a:lnTo>
                    <a:lnTo>
                      <a:pt x="13780" y="14003"/>
                    </a:lnTo>
                    <a:lnTo>
                      <a:pt x="13854" y="13730"/>
                    </a:lnTo>
                    <a:lnTo>
                      <a:pt x="13929" y="13431"/>
                    </a:lnTo>
                    <a:lnTo>
                      <a:pt x="13954" y="13158"/>
                    </a:lnTo>
                    <a:lnTo>
                      <a:pt x="13954" y="12859"/>
                    </a:lnTo>
                    <a:lnTo>
                      <a:pt x="13630" y="12785"/>
                    </a:lnTo>
                    <a:lnTo>
                      <a:pt x="13282" y="12660"/>
                    </a:lnTo>
                    <a:lnTo>
                      <a:pt x="12984" y="12511"/>
                    </a:lnTo>
                    <a:lnTo>
                      <a:pt x="12685" y="12312"/>
                    </a:lnTo>
                    <a:lnTo>
                      <a:pt x="12586" y="12213"/>
                    </a:lnTo>
                    <a:lnTo>
                      <a:pt x="12536" y="12088"/>
                    </a:lnTo>
                    <a:lnTo>
                      <a:pt x="12561" y="11939"/>
                    </a:lnTo>
                    <a:lnTo>
                      <a:pt x="12611" y="11815"/>
                    </a:lnTo>
                    <a:lnTo>
                      <a:pt x="12735" y="11715"/>
                    </a:lnTo>
                    <a:lnTo>
                      <a:pt x="12859" y="11690"/>
                    </a:lnTo>
                    <a:lnTo>
                      <a:pt x="12984" y="11690"/>
                    </a:lnTo>
                    <a:lnTo>
                      <a:pt x="13108" y="11740"/>
                    </a:lnTo>
                    <a:lnTo>
                      <a:pt x="13282" y="11864"/>
                    </a:lnTo>
                    <a:lnTo>
                      <a:pt x="13481" y="11964"/>
                    </a:lnTo>
                    <a:lnTo>
                      <a:pt x="13680" y="12063"/>
                    </a:lnTo>
                    <a:lnTo>
                      <a:pt x="13879" y="12113"/>
                    </a:lnTo>
                    <a:lnTo>
                      <a:pt x="14103" y="12188"/>
                    </a:lnTo>
                    <a:lnTo>
                      <a:pt x="14327" y="12213"/>
                    </a:lnTo>
                    <a:lnTo>
                      <a:pt x="14775" y="12237"/>
                    </a:lnTo>
                    <a:lnTo>
                      <a:pt x="15222" y="12213"/>
                    </a:lnTo>
                    <a:lnTo>
                      <a:pt x="15670" y="12138"/>
                    </a:lnTo>
                    <a:lnTo>
                      <a:pt x="16093" y="12014"/>
                    </a:lnTo>
                    <a:lnTo>
                      <a:pt x="16466" y="11864"/>
                    </a:lnTo>
                    <a:lnTo>
                      <a:pt x="16814" y="11690"/>
                    </a:lnTo>
                    <a:lnTo>
                      <a:pt x="17113" y="11491"/>
                    </a:lnTo>
                    <a:lnTo>
                      <a:pt x="17411" y="11267"/>
                    </a:lnTo>
                    <a:lnTo>
                      <a:pt x="17685" y="11043"/>
                    </a:lnTo>
                    <a:lnTo>
                      <a:pt x="17958" y="10795"/>
                    </a:lnTo>
                    <a:lnTo>
                      <a:pt x="18207" y="10521"/>
                    </a:lnTo>
                    <a:lnTo>
                      <a:pt x="18655" y="9999"/>
                    </a:lnTo>
                    <a:lnTo>
                      <a:pt x="18306" y="9601"/>
                    </a:lnTo>
                    <a:lnTo>
                      <a:pt x="17933" y="9228"/>
                    </a:lnTo>
                    <a:lnTo>
                      <a:pt x="17511" y="8904"/>
                    </a:lnTo>
                    <a:lnTo>
                      <a:pt x="17063" y="8606"/>
                    </a:lnTo>
                    <a:lnTo>
                      <a:pt x="16590" y="8357"/>
                    </a:lnTo>
                    <a:lnTo>
                      <a:pt x="16068" y="8133"/>
                    </a:lnTo>
                    <a:lnTo>
                      <a:pt x="15546" y="7934"/>
                    </a:lnTo>
                    <a:lnTo>
                      <a:pt x="14998" y="7810"/>
                    </a:lnTo>
                    <a:lnTo>
                      <a:pt x="14874" y="7760"/>
                    </a:lnTo>
                    <a:lnTo>
                      <a:pt x="14775" y="7661"/>
                    </a:lnTo>
                    <a:lnTo>
                      <a:pt x="14725" y="7536"/>
                    </a:lnTo>
                    <a:lnTo>
                      <a:pt x="14725" y="7387"/>
                    </a:lnTo>
                    <a:lnTo>
                      <a:pt x="14775" y="7263"/>
                    </a:lnTo>
                    <a:lnTo>
                      <a:pt x="14874" y="7163"/>
                    </a:lnTo>
                    <a:lnTo>
                      <a:pt x="14998" y="7114"/>
                    </a:lnTo>
                    <a:lnTo>
                      <a:pt x="15148" y="7114"/>
                    </a:lnTo>
                    <a:lnTo>
                      <a:pt x="15720" y="7263"/>
                    </a:lnTo>
                    <a:lnTo>
                      <a:pt x="16267" y="7437"/>
                    </a:lnTo>
                    <a:lnTo>
                      <a:pt x="16814" y="7661"/>
                    </a:lnTo>
                    <a:lnTo>
                      <a:pt x="17336" y="7934"/>
                    </a:lnTo>
                    <a:lnTo>
                      <a:pt x="17809" y="8258"/>
                    </a:lnTo>
                    <a:lnTo>
                      <a:pt x="18257" y="8581"/>
                    </a:lnTo>
                    <a:lnTo>
                      <a:pt x="18680" y="8954"/>
                    </a:lnTo>
                    <a:lnTo>
                      <a:pt x="19053" y="9377"/>
                    </a:lnTo>
                    <a:lnTo>
                      <a:pt x="19202" y="9029"/>
                    </a:lnTo>
                    <a:lnTo>
                      <a:pt x="19351" y="8705"/>
                    </a:lnTo>
                    <a:lnTo>
                      <a:pt x="19451" y="8357"/>
                    </a:lnTo>
                    <a:lnTo>
                      <a:pt x="19550" y="8009"/>
                    </a:lnTo>
                    <a:lnTo>
                      <a:pt x="19625" y="7661"/>
                    </a:lnTo>
                    <a:lnTo>
                      <a:pt x="19674" y="7313"/>
                    </a:lnTo>
                    <a:lnTo>
                      <a:pt x="19724" y="6964"/>
                    </a:lnTo>
                    <a:lnTo>
                      <a:pt x="19724" y="6616"/>
                    </a:lnTo>
                    <a:lnTo>
                      <a:pt x="19724" y="6268"/>
                    </a:lnTo>
                    <a:lnTo>
                      <a:pt x="19699" y="5920"/>
                    </a:lnTo>
                    <a:lnTo>
                      <a:pt x="19674" y="5547"/>
                    </a:lnTo>
                    <a:lnTo>
                      <a:pt x="19600" y="5198"/>
                    </a:lnTo>
                    <a:lnTo>
                      <a:pt x="19525" y="4850"/>
                    </a:lnTo>
                    <a:lnTo>
                      <a:pt x="19426" y="4527"/>
                    </a:lnTo>
                    <a:lnTo>
                      <a:pt x="19301" y="4179"/>
                    </a:lnTo>
                    <a:lnTo>
                      <a:pt x="19152" y="3855"/>
                    </a:lnTo>
                    <a:lnTo>
                      <a:pt x="18978" y="3532"/>
                    </a:lnTo>
                    <a:lnTo>
                      <a:pt x="18804" y="3234"/>
                    </a:lnTo>
                    <a:lnTo>
                      <a:pt x="18630" y="2935"/>
                    </a:lnTo>
                    <a:lnTo>
                      <a:pt x="18406" y="2661"/>
                    </a:lnTo>
                    <a:lnTo>
                      <a:pt x="18182" y="2363"/>
                    </a:lnTo>
                    <a:lnTo>
                      <a:pt x="17958" y="2089"/>
                    </a:lnTo>
                    <a:lnTo>
                      <a:pt x="17685" y="1841"/>
                    </a:lnTo>
                    <a:lnTo>
                      <a:pt x="17436" y="1592"/>
                    </a:lnTo>
                    <a:lnTo>
                      <a:pt x="17137" y="1343"/>
                    </a:lnTo>
                    <a:lnTo>
                      <a:pt x="16864" y="1119"/>
                    </a:lnTo>
                    <a:lnTo>
                      <a:pt x="16541" y="896"/>
                    </a:lnTo>
                    <a:lnTo>
                      <a:pt x="16242" y="697"/>
                    </a:lnTo>
                    <a:lnTo>
                      <a:pt x="15894" y="498"/>
                    </a:lnTo>
                    <a:lnTo>
                      <a:pt x="15570" y="323"/>
                    </a:lnTo>
                    <a:lnTo>
                      <a:pt x="15222" y="149"/>
                    </a:lnTo>
                    <a:lnTo>
                      <a:pt x="1487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15"/>
              <p:cNvSpPr/>
              <p:nvPr/>
            </p:nvSpPr>
            <p:spPr>
              <a:xfrm>
                <a:off x="2636107" y="2212429"/>
                <a:ext cx="292830" cy="384640"/>
              </a:xfrm>
              <a:custGeom>
                <a:avLst/>
                <a:gdLst/>
                <a:ahLst/>
                <a:cxnLst/>
                <a:rect l="l" t="t" r="r" b="b"/>
                <a:pathLst>
                  <a:path w="14203" h="18656" extrusionOk="0">
                    <a:moveTo>
                      <a:pt x="4826" y="1"/>
                    </a:moveTo>
                    <a:lnTo>
                      <a:pt x="4453" y="26"/>
                    </a:lnTo>
                    <a:lnTo>
                      <a:pt x="4104" y="76"/>
                    </a:lnTo>
                    <a:lnTo>
                      <a:pt x="3756" y="125"/>
                    </a:lnTo>
                    <a:lnTo>
                      <a:pt x="3433" y="200"/>
                    </a:lnTo>
                    <a:lnTo>
                      <a:pt x="3109" y="299"/>
                    </a:lnTo>
                    <a:lnTo>
                      <a:pt x="2786" y="399"/>
                    </a:lnTo>
                    <a:lnTo>
                      <a:pt x="2488" y="523"/>
                    </a:lnTo>
                    <a:lnTo>
                      <a:pt x="2115" y="722"/>
                    </a:lnTo>
                    <a:lnTo>
                      <a:pt x="1791" y="971"/>
                    </a:lnTo>
                    <a:lnTo>
                      <a:pt x="1518" y="1220"/>
                    </a:lnTo>
                    <a:lnTo>
                      <a:pt x="1294" y="1493"/>
                    </a:lnTo>
                    <a:lnTo>
                      <a:pt x="1095" y="1792"/>
                    </a:lnTo>
                    <a:lnTo>
                      <a:pt x="946" y="2115"/>
                    </a:lnTo>
                    <a:lnTo>
                      <a:pt x="821" y="2438"/>
                    </a:lnTo>
                    <a:lnTo>
                      <a:pt x="722" y="2762"/>
                    </a:lnTo>
                    <a:lnTo>
                      <a:pt x="1169" y="2538"/>
                    </a:lnTo>
                    <a:lnTo>
                      <a:pt x="1642" y="2339"/>
                    </a:lnTo>
                    <a:lnTo>
                      <a:pt x="2139" y="2190"/>
                    </a:lnTo>
                    <a:lnTo>
                      <a:pt x="2637" y="2040"/>
                    </a:lnTo>
                    <a:lnTo>
                      <a:pt x="3159" y="1916"/>
                    </a:lnTo>
                    <a:lnTo>
                      <a:pt x="3657" y="1841"/>
                    </a:lnTo>
                    <a:lnTo>
                      <a:pt x="4179" y="1767"/>
                    </a:lnTo>
                    <a:lnTo>
                      <a:pt x="4726" y="1742"/>
                    </a:lnTo>
                    <a:lnTo>
                      <a:pt x="5248" y="1717"/>
                    </a:lnTo>
                    <a:lnTo>
                      <a:pt x="5796" y="1742"/>
                    </a:lnTo>
                    <a:lnTo>
                      <a:pt x="6318" y="1792"/>
                    </a:lnTo>
                    <a:lnTo>
                      <a:pt x="6840" y="1866"/>
                    </a:lnTo>
                    <a:lnTo>
                      <a:pt x="7388" y="1966"/>
                    </a:lnTo>
                    <a:lnTo>
                      <a:pt x="7910" y="2090"/>
                    </a:lnTo>
                    <a:lnTo>
                      <a:pt x="8432" y="2264"/>
                    </a:lnTo>
                    <a:lnTo>
                      <a:pt x="8954" y="2438"/>
                    </a:lnTo>
                    <a:lnTo>
                      <a:pt x="9079" y="2513"/>
                    </a:lnTo>
                    <a:lnTo>
                      <a:pt x="9153" y="2637"/>
                    </a:lnTo>
                    <a:lnTo>
                      <a:pt x="9178" y="2762"/>
                    </a:lnTo>
                    <a:lnTo>
                      <a:pt x="9153" y="2911"/>
                    </a:lnTo>
                    <a:lnTo>
                      <a:pt x="9079" y="3010"/>
                    </a:lnTo>
                    <a:lnTo>
                      <a:pt x="8954" y="3110"/>
                    </a:lnTo>
                    <a:lnTo>
                      <a:pt x="8830" y="3135"/>
                    </a:lnTo>
                    <a:lnTo>
                      <a:pt x="8681" y="3110"/>
                    </a:lnTo>
                    <a:lnTo>
                      <a:pt x="8159" y="2911"/>
                    </a:lnTo>
                    <a:lnTo>
                      <a:pt x="7636" y="2762"/>
                    </a:lnTo>
                    <a:lnTo>
                      <a:pt x="7089" y="2637"/>
                    </a:lnTo>
                    <a:lnTo>
                      <a:pt x="6542" y="2538"/>
                    </a:lnTo>
                    <a:lnTo>
                      <a:pt x="6020" y="2463"/>
                    </a:lnTo>
                    <a:lnTo>
                      <a:pt x="5472" y="2438"/>
                    </a:lnTo>
                    <a:lnTo>
                      <a:pt x="4925" y="2438"/>
                    </a:lnTo>
                    <a:lnTo>
                      <a:pt x="4403" y="2463"/>
                    </a:lnTo>
                    <a:lnTo>
                      <a:pt x="3856" y="2513"/>
                    </a:lnTo>
                    <a:lnTo>
                      <a:pt x="3333" y="2612"/>
                    </a:lnTo>
                    <a:lnTo>
                      <a:pt x="2811" y="2712"/>
                    </a:lnTo>
                    <a:lnTo>
                      <a:pt x="2314" y="2861"/>
                    </a:lnTo>
                    <a:lnTo>
                      <a:pt x="1816" y="3035"/>
                    </a:lnTo>
                    <a:lnTo>
                      <a:pt x="1344" y="3234"/>
                    </a:lnTo>
                    <a:lnTo>
                      <a:pt x="871" y="3483"/>
                    </a:lnTo>
                    <a:lnTo>
                      <a:pt x="423" y="3732"/>
                    </a:lnTo>
                    <a:lnTo>
                      <a:pt x="274" y="4378"/>
                    </a:lnTo>
                    <a:lnTo>
                      <a:pt x="125" y="5000"/>
                    </a:lnTo>
                    <a:lnTo>
                      <a:pt x="50" y="5622"/>
                    </a:lnTo>
                    <a:lnTo>
                      <a:pt x="0" y="5945"/>
                    </a:lnTo>
                    <a:lnTo>
                      <a:pt x="0" y="6244"/>
                    </a:lnTo>
                    <a:lnTo>
                      <a:pt x="0" y="7637"/>
                    </a:lnTo>
                    <a:lnTo>
                      <a:pt x="771" y="7438"/>
                    </a:lnTo>
                    <a:lnTo>
                      <a:pt x="1543" y="7313"/>
                    </a:lnTo>
                    <a:lnTo>
                      <a:pt x="2338" y="7214"/>
                    </a:lnTo>
                    <a:lnTo>
                      <a:pt x="3109" y="7189"/>
                    </a:lnTo>
                    <a:lnTo>
                      <a:pt x="3905" y="7214"/>
                    </a:lnTo>
                    <a:lnTo>
                      <a:pt x="4701" y="7264"/>
                    </a:lnTo>
                    <a:lnTo>
                      <a:pt x="5522" y="7388"/>
                    </a:lnTo>
                    <a:lnTo>
                      <a:pt x="6318" y="7562"/>
                    </a:lnTo>
                    <a:lnTo>
                      <a:pt x="6467" y="7637"/>
                    </a:lnTo>
                    <a:lnTo>
                      <a:pt x="6542" y="7736"/>
                    </a:lnTo>
                    <a:lnTo>
                      <a:pt x="6592" y="7861"/>
                    </a:lnTo>
                    <a:lnTo>
                      <a:pt x="6592" y="8010"/>
                    </a:lnTo>
                    <a:lnTo>
                      <a:pt x="6517" y="8134"/>
                    </a:lnTo>
                    <a:lnTo>
                      <a:pt x="6417" y="8234"/>
                    </a:lnTo>
                    <a:lnTo>
                      <a:pt x="6293" y="8259"/>
                    </a:lnTo>
                    <a:lnTo>
                      <a:pt x="6219" y="8283"/>
                    </a:lnTo>
                    <a:lnTo>
                      <a:pt x="6169" y="8259"/>
                    </a:lnTo>
                    <a:lnTo>
                      <a:pt x="5373" y="8084"/>
                    </a:lnTo>
                    <a:lnTo>
                      <a:pt x="4577" y="7985"/>
                    </a:lnTo>
                    <a:lnTo>
                      <a:pt x="3806" y="7910"/>
                    </a:lnTo>
                    <a:lnTo>
                      <a:pt x="3035" y="7885"/>
                    </a:lnTo>
                    <a:lnTo>
                      <a:pt x="2264" y="7935"/>
                    </a:lnTo>
                    <a:lnTo>
                      <a:pt x="1518" y="8035"/>
                    </a:lnTo>
                    <a:lnTo>
                      <a:pt x="747" y="8184"/>
                    </a:lnTo>
                    <a:lnTo>
                      <a:pt x="0" y="8383"/>
                    </a:lnTo>
                    <a:lnTo>
                      <a:pt x="0" y="13905"/>
                    </a:lnTo>
                    <a:lnTo>
                      <a:pt x="299" y="13730"/>
                    </a:lnTo>
                    <a:lnTo>
                      <a:pt x="597" y="13581"/>
                    </a:lnTo>
                    <a:lnTo>
                      <a:pt x="896" y="13432"/>
                    </a:lnTo>
                    <a:lnTo>
                      <a:pt x="1244" y="13332"/>
                    </a:lnTo>
                    <a:lnTo>
                      <a:pt x="1592" y="13233"/>
                    </a:lnTo>
                    <a:lnTo>
                      <a:pt x="1940" y="13134"/>
                    </a:lnTo>
                    <a:lnTo>
                      <a:pt x="2687" y="12984"/>
                    </a:lnTo>
                    <a:lnTo>
                      <a:pt x="3184" y="12910"/>
                    </a:lnTo>
                    <a:lnTo>
                      <a:pt x="3682" y="12860"/>
                    </a:lnTo>
                    <a:lnTo>
                      <a:pt x="4179" y="12885"/>
                    </a:lnTo>
                    <a:lnTo>
                      <a:pt x="4676" y="12910"/>
                    </a:lnTo>
                    <a:lnTo>
                      <a:pt x="5174" y="12984"/>
                    </a:lnTo>
                    <a:lnTo>
                      <a:pt x="5671" y="13109"/>
                    </a:lnTo>
                    <a:lnTo>
                      <a:pt x="6119" y="13258"/>
                    </a:lnTo>
                    <a:lnTo>
                      <a:pt x="6592" y="13432"/>
                    </a:lnTo>
                    <a:lnTo>
                      <a:pt x="6691" y="13531"/>
                    </a:lnTo>
                    <a:lnTo>
                      <a:pt x="6766" y="13631"/>
                    </a:lnTo>
                    <a:lnTo>
                      <a:pt x="6791" y="13780"/>
                    </a:lnTo>
                    <a:lnTo>
                      <a:pt x="6766" y="13905"/>
                    </a:lnTo>
                    <a:lnTo>
                      <a:pt x="6666" y="14029"/>
                    </a:lnTo>
                    <a:lnTo>
                      <a:pt x="6567" y="14104"/>
                    </a:lnTo>
                    <a:lnTo>
                      <a:pt x="6417" y="14128"/>
                    </a:lnTo>
                    <a:lnTo>
                      <a:pt x="6293" y="14079"/>
                    </a:lnTo>
                    <a:lnTo>
                      <a:pt x="5895" y="13929"/>
                    </a:lnTo>
                    <a:lnTo>
                      <a:pt x="5472" y="13780"/>
                    </a:lnTo>
                    <a:lnTo>
                      <a:pt x="5025" y="13681"/>
                    </a:lnTo>
                    <a:lnTo>
                      <a:pt x="4602" y="13631"/>
                    </a:lnTo>
                    <a:lnTo>
                      <a:pt x="4154" y="13581"/>
                    </a:lnTo>
                    <a:lnTo>
                      <a:pt x="3706" y="13581"/>
                    </a:lnTo>
                    <a:lnTo>
                      <a:pt x="3259" y="13606"/>
                    </a:lnTo>
                    <a:lnTo>
                      <a:pt x="2836" y="13681"/>
                    </a:lnTo>
                    <a:lnTo>
                      <a:pt x="1965" y="13855"/>
                    </a:lnTo>
                    <a:lnTo>
                      <a:pt x="1567" y="13979"/>
                    </a:lnTo>
                    <a:lnTo>
                      <a:pt x="1219" y="14079"/>
                    </a:lnTo>
                    <a:lnTo>
                      <a:pt x="871" y="14228"/>
                    </a:lnTo>
                    <a:lnTo>
                      <a:pt x="548" y="14402"/>
                    </a:lnTo>
                    <a:lnTo>
                      <a:pt x="274" y="14601"/>
                    </a:lnTo>
                    <a:lnTo>
                      <a:pt x="0" y="14850"/>
                    </a:lnTo>
                    <a:lnTo>
                      <a:pt x="0" y="17959"/>
                    </a:lnTo>
                    <a:lnTo>
                      <a:pt x="274" y="18108"/>
                    </a:lnTo>
                    <a:lnTo>
                      <a:pt x="548" y="18257"/>
                    </a:lnTo>
                    <a:lnTo>
                      <a:pt x="821" y="18382"/>
                    </a:lnTo>
                    <a:lnTo>
                      <a:pt x="1120" y="18481"/>
                    </a:lnTo>
                    <a:lnTo>
                      <a:pt x="1418" y="18556"/>
                    </a:lnTo>
                    <a:lnTo>
                      <a:pt x="1766" y="18605"/>
                    </a:lnTo>
                    <a:lnTo>
                      <a:pt x="2139" y="18630"/>
                    </a:lnTo>
                    <a:lnTo>
                      <a:pt x="2537" y="18655"/>
                    </a:lnTo>
                    <a:lnTo>
                      <a:pt x="3010" y="18630"/>
                    </a:lnTo>
                    <a:lnTo>
                      <a:pt x="3458" y="18556"/>
                    </a:lnTo>
                    <a:lnTo>
                      <a:pt x="3856" y="18456"/>
                    </a:lnTo>
                    <a:lnTo>
                      <a:pt x="4229" y="18307"/>
                    </a:lnTo>
                    <a:lnTo>
                      <a:pt x="4477" y="18183"/>
                    </a:lnTo>
                    <a:lnTo>
                      <a:pt x="4701" y="18009"/>
                    </a:lnTo>
                    <a:lnTo>
                      <a:pt x="4900" y="17834"/>
                    </a:lnTo>
                    <a:lnTo>
                      <a:pt x="5050" y="17635"/>
                    </a:lnTo>
                    <a:lnTo>
                      <a:pt x="4776" y="17511"/>
                    </a:lnTo>
                    <a:lnTo>
                      <a:pt x="4502" y="17362"/>
                    </a:lnTo>
                    <a:lnTo>
                      <a:pt x="4229" y="17213"/>
                    </a:lnTo>
                    <a:lnTo>
                      <a:pt x="4005" y="17038"/>
                    </a:lnTo>
                    <a:lnTo>
                      <a:pt x="3781" y="16840"/>
                    </a:lnTo>
                    <a:lnTo>
                      <a:pt x="3557" y="16616"/>
                    </a:lnTo>
                    <a:lnTo>
                      <a:pt x="3383" y="16417"/>
                    </a:lnTo>
                    <a:lnTo>
                      <a:pt x="3209" y="16168"/>
                    </a:lnTo>
                    <a:lnTo>
                      <a:pt x="3159" y="16044"/>
                    </a:lnTo>
                    <a:lnTo>
                      <a:pt x="3184" y="15894"/>
                    </a:lnTo>
                    <a:lnTo>
                      <a:pt x="3234" y="15770"/>
                    </a:lnTo>
                    <a:lnTo>
                      <a:pt x="3333" y="15670"/>
                    </a:lnTo>
                    <a:lnTo>
                      <a:pt x="3458" y="15621"/>
                    </a:lnTo>
                    <a:lnTo>
                      <a:pt x="3607" y="15646"/>
                    </a:lnTo>
                    <a:lnTo>
                      <a:pt x="3731" y="15695"/>
                    </a:lnTo>
                    <a:lnTo>
                      <a:pt x="3831" y="15795"/>
                    </a:lnTo>
                    <a:lnTo>
                      <a:pt x="3980" y="15994"/>
                    </a:lnTo>
                    <a:lnTo>
                      <a:pt x="4129" y="16193"/>
                    </a:lnTo>
                    <a:lnTo>
                      <a:pt x="4328" y="16392"/>
                    </a:lnTo>
                    <a:lnTo>
                      <a:pt x="4527" y="16541"/>
                    </a:lnTo>
                    <a:lnTo>
                      <a:pt x="4751" y="16715"/>
                    </a:lnTo>
                    <a:lnTo>
                      <a:pt x="5000" y="16840"/>
                    </a:lnTo>
                    <a:lnTo>
                      <a:pt x="5248" y="16964"/>
                    </a:lnTo>
                    <a:lnTo>
                      <a:pt x="5522" y="17063"/>
                    </a:lnTo>
                    <a:lnTo>
                      <a:pt x="5547" y="17063"/>
                    </a:lnTo>
                    <a:lnTo>
                      <a:pt x="5920" y="17014"/>
                    </a:lnTo>
                    <a:lnTo>
                      <a:pt x="6268" y="16964"/>
                    </a:lnTo>
                    <a:lnTo>
                      <a:pt x="6641" y="16864"/>
                    </a:lnTo>
                    <a:lnTo>
                      <a:pt x="6990" y="16740"/>
                    </a:lnTo>
                    <a:lnTo>
                      <a:pt x="7338" y="16591"/>
                    </a:lnTo>
                    <a:lnTo>
                      <a:pt x="7661" y="16417"/>
                    </a:lnTo>
                    <a:lnTo>
                      <a:pt x="7960" y="16243"/>
                    </a:lnTo>
                    <a:lnTo>
                      <a:pt x="8258" y="16044"/>
                    </a:lnTo>
                    <a:lnTo>
                      <a:pt x="8532" y="15820"/>
                    </a:lnTo>
                    <a:lnTo>
                      <a:pt x="8805" y="15571"/>
                    </a:lnTo>
                    <a:lnTo>
                      <a:pt x="9029" y="15322"/>
                    </a:lnTo>
                    <a:lnTo>
                      <a:pt x="9228" y="15049"/>
                    </a:lnTo>
                    <a:lnTo>
                      <a:pt x="9427" y="14775"/>
                    </a:lnTo>
                    <a:lnTo>
                      <a:pt x="9576" y="14477"/>
                    </a:lnTo>
                    <a:lnTo>
                      <a:pt x="9701" y="14178"/>
                    </a:lnTo>
                    <a:lnTo>
                      <a:pt x="9775" y="13880"/>
                    </a:lnTo>
                    <a:lnTo>
                      <a:pt x="9850" y="13556"/>
                    </a:lnTo>
                    <a:lnTo>
                      <a:pt x="9875" y="13233"/>
                    </a:lnTo>
                    <a:lnTo>
                      <a:pt x="9924" y="12537"/>
                    </a:lnTo>
                    <a:lnTo>
                      <a:pt x="9949" y="12014"/>
                    </a:lnTo>
                    <a:lnTo>
                      <a:pt x="9900" y="11989"/>
                    </a:lnTo>
                    <a:lnTo>
                      <a:pt x="9576" y="11790"/>
                    </a:lnTo>
                    <a:lnTo>
                      <a:pt x="9253" y="11591"/>
                    </a:lnTo>
                    <a:lnTo>
                      <a:pt x="8905" y="11417"/>
                    </a:lnTo>
                    <a:lnTo>
                      <a:pt x="8557" y="11243"/>
                    </a:lnTo>
                    <a:lnTo>
                      <a:pt x="7835" y="10945"/>
                    </a:lnTo>
                    <a:lnTo>
                      <a:pt x="7089" y="10696"/>
                    </a:lnTo>
                    <a:lnTo>
                      <a:pt x="6318" y="10522"/>
                    </a:lnTo>
                    <a:lnTo>
                      <a:pt x="5920" y="10447"/>
                    </a:lnTo>
                    <a:lnTo>
                      <a:pt x="5522" y="10373"/>
                    </a:lnTo>
                    <a:lnTo>
                      <a:pt x="5124" y="10323"/>
                    </a:lnTo>
                    <a:lnTo>
                      <a:pt x="4726" y="10298"/>
                    </a:lnTo>
                    <a:lnTo>
                      <a:pt x="3930" y="10298"/>
                    </a:lnTo>
                    <a:lnTo>
                      <a:pt x="3781" y="10248"/>
                    </a:lnTo>
                    <a:lnTo>
                      <a:pt x="3682" y="10174"/>
                    </a:lnTo>
                    <a:lnTo>
                      <a:pt x="3607" y="10074"/>
                    </a:lnTo>
                    <a:lnTo>
                      <a:pt x="3557" y="9950"/>
                    </a:lnTo>
                    <a:lnTo>
                      <a:pt x="3582" y="9801"/>
                    </a:lnTo>
                    <a:lnTo>
                      <a:pt x="3657" y="9676"/>
                    </a:lnTo>
                    <a:lnTo>
                      <a:pt x="3781" y="9602"/>
                    </a:lnTo>
                    <a:lnTo>
                      <a:pt x="3930" y="9577"/>
                    </a:lnTo>
                    <a:lnTo>
                      <a:pt x="4751" y="9577"/>
                    </a:lnTo>
                    <a:lnTo>
                      <a:pt x="5547" y="9651"/>
                    </a:lnTo>
                    <a:lnTo>
                      <a:pt x="6343" y="9801"/>
                    </a:lnTo>
                    <a:lnTo>
                      <a:pt x="7139" y="9975"/>
                    </a:lnTo>
                    <a:lnTo>
                      <a:pt x="7910" y="10223"/>
                    </a:lnTo>
                    <a:lnTo>
                      <a:pt x="8631" y="10497"/>
                    </a:lnTo>
                    <a:lnTo>
                      <a:pt x="9352" y="10845"/>
                    </a:lnTo>
                    <a:lnTo>
                      <a:pt x="10024" y="11243"/>
                    </a:lnTo>
                    <a:lnTo>
                      <a:pt x="10099" y="10895"/>
                    </a:lnTo>
                    <a:lnTo>
                      <a:pt x="10223" y="10547"/>
                    </a:lnTo>
                    <a:lnTo>
                      <a:pt x="10372" y="10223"/>
                    </a:lnTo>
                    <a:lnTo>
                      <a:pt x="10546" y="9900"/>
                    </a:lnTo>
                    <a:lnTo>
                      <a:pt x="10770" y="9602"/>
                    </a:lnTo>
                    <a:lnTo>
                      <a:pt x="10994" y="9328"/>
                    </a:lnTo>
                    <a:lnTo>
                      <a:pt x="11218" y="9079"/>
                    </a:lnTo>
                    <a:lnTo>
                      <a:pt x="11491" y="8806"/>
                    </a:lnTo>
                    <a:lnTo>
                      <a:pt x="11989" y="8333"/>
                    </a:lnTo>
                    <a:lnTo>
                      <a:pt x="12188" y="8159"/>
                    </a:lnTo>
                    <a:lnTo>
                      <a:pt x="12238" y="8109"/>
                    </a:lnTo>
                    <a:lnTo>
                      <a:pt x="11715" y="7637"/>
                    </a:lnTo>
                    <a:lnTo>
                      <a:pt x="11442" y="7388"/>
                    </a:lnTo>
                    <a:lnTo>
                      <a:pt x="11143" y="7164"/>
                    </a:lnTo>
                    <a:lnTo>
                      <a:pt x="10845" y="6940"/>
                    </a:lnTo>
                    <a:lnTo>
                      <a:pt x="10497" y="6741"/>
                    </a:lnTo>
                    <a:lnTo>
                      <a:pt x="10148" y="6542"/>
                    </a:lnTo>
                    <a:lnTo>
                      <a:pt x="9750" y="6368"/>
                    </a:lnTo>
                    <a:lnTo>
                      <a:pt x="9352" y="6194"/>
                    </a:lnTo>
                    <a:lnTo>
                      <a:pt x="8905" y="6045"/>
                    </a:lnTo>
                    <a:lnTo>
                      <a:pt x="8432" y="5896"/>
                    </a:lnTo>
                    <a:lnTo>
                      <a:pt x="7935" y="5796"/>
                    </a:lnTo>
                    <a:lnTo>
                      <a:pt x="7388" y="5697"/>
                    </a:lnTo>
                    <a:lnTo>
                      <a:pt x="6815" y="5647"/>
                    </a:lnTo>
                    <a:lnTo>
                      <a:pt x="6194" y="5597"/>
                    </a:lnTo>
                    <a:lnTo>
                      <a:pt x="5522" y="5597"/>
                    </a:lnTo>
                    <a:lnTo>
                      <a:pt x="5373" y="5547"/>
                    </a:lnTo>
                    <a:lnTo>
                      <a:pt x="5273" y="5473"/>
                    </a:lnTo>
                    <a:lnTo>
                      <a:pt x="5199" y="5373"/>
                    </a:lnTo>
                    <a:lnTo>
                      <a:pt x="5174" y="5224"/>
                    </a:lnTo>
                    <a:lnTo>
                      <a:pt x="5199" y="5100"/>
                    </a:lnTo>
                    <a:lnTo>
                      <a:pt x="5273" y="4975"/>
                    </a:lnTo>
                    <a:lnTo>
                      <a:pt x="5373" y="4901"/>
                    </a:lnTo>
                    <a:lnTo>
                      <a:pt x="5522" y="4876"/>
                    </a:lnTo>
                    <a:lnTo>
                      <a:pt x="6243" y="4901"/>
                    </a:lnTo>
                    <a:lnTo>
                      <a:pt x="6915" y="4926"/>
                    </a:lnTo>
                    <a:lnTo>
                      <a:pt x="7537" y="5000"/>
                    </a:lnTo>
                    <a:lnTo>
                      <a:pt x="8109" y="5100"/>
                    </a:lnTo>
                    <a:lnTo>
                      <a:pt x="8656" y="5224"/>
                    </a:lnTo>
                    <a:lnTo>
                      <a:pt x="9153" y="5373"/>
                    </a:lnTo>
                    <a:lnTo>
                      <a:pt x="9626" y="5523"/>
                    </a:lnTo>
                    <a:lnTo>
                      <a:pt x="10074" y="5722"/>
                    </a:lnTo>
                    <a:lnTo>
                      <a:pt x="10497" y="5921"/>
                    </a:lnTo>
                    <a:lnTo>
                      <a:pt x="10870" y="6119"/>
                    </a:lnTo>
                    <a:lnTo>
                      <a:pt x="11243" y="6368"/>
                    </a:lnTo>
                    <a:lnTo>
                      <a:pt x="11591" y="6592"/>
                    </a:lnTo>
                    <a:lnTo>
                      <a:pt x="11914" y="6841"/>
                    </a:lnTo>
                    <a:lnTo>
                      <a:pt x="12213" y="7114"/>
                    </a:lnTo>
                    <a:lnTo>
                      <a:pt x="12760" y="7637"/>
                    </a:lnTo>
                    <a:lnTo>
                      <a:pt x="13058" y="7363"/>
                    </a:lnTo>
                    <a:lnTo>
                      <a:pt x="13332" y="7065"/>
                    </a:lnTo>
                    <a:lnTo>
                      <a:pt x="13556" y="6791"/>
                    </a:lnTo>
                    <a:lnTo>
                      <a:pt x="13780" y="6468"/>
                    </a:lnTo>
                    <a:lnTo>
                      <a:pt x="13904" y="6219"/>
                    </a:lnTo>
                    <a:lnTo>
                      <a:pt x="14028" y="5945"/>
                    </a:lnTo>
                    <a:lnTo>
                      <a:pt x="14103" y="5647"/>
                    </a:lnTo>
                    <a:lnTo>
                      <a:pt x="14178" y="5324"/>
                    </a:lnTo>
                    <a:lnTo>
                      <a:pt x="14203" y="5025"/>
                    </a:lnTo>
                    <a:lnTo>
                      <a:pt x="14178" y="4727"/>
                    </a:lnTo>
                    <a:lnTo>
                      <a:pt x="14103" y="4478"/>
                    </a:lnTo>
                    <a:lnTo>
                      <a:pt x="14053" y="4354"/>
                    </a:lnTo>
                    <a:lnTo>
                      <a:pt x="13979" y="4229"/>
                    </a:lnTo>
                    <a:lnTo>
                      <a:pt x="13630" y="3831"/>
                    </a:lnTo>
                    <a:lnTo>
                      <a:pt x="13556" y="3831"/>
                    </a:lnTo>
                    <a:lnTo>
                      <a:pt x="13282" y="3881"/>
                    </a:lnTo>
                    <a:lnTo>
                      <a:pt x="13034" y="3931"/>
                    </a:lnTo>
                    <a:lnTo>
                      <a:pt x="12760" y="4030"/>
                    </a:lnTo>
                    <a:lnTo>
                      <a:pt x="12536" y="4155"/>
                    </a:lnTo>
                    <a:lnTo>
                      <a:pt x="12312" y="4304"/>
                    </a:lnTo>
                    <a:lnTo>
                      <a:pt x="12138" y="4478"/>
                    </a:lnTo>
                    <a:lnTo>
                      <a:pt x="11989" y="4677"/>
                    </a:lnTo>
                    <a:lnTo>
                      <a:pt x="11889" y="4901"/>
                    </a:lnTo>
                    <a:lnTo>
                      <a:pt x="11840" y="4975"/>
                    </a:lnTo>
                    <a:lnTo>
                      <a:pt x="11740" y="5050"/>
                    </a:lnTo>
                    <a:lnTo>
                      <a:pt x="11666" y="5100"/>
                    </a:lnTo>
                    <a:lnTo>
                      <a:pt x="11541" y="5125"/>
                    </a:lnTo>
                    <a:lnTo>
                      <a:pt x="11417" y="5100"/>
                    </a:lnTo>
                    <a:lnTo>
                      <a:pt x="11292" y="5000"/>
                    </a:lnTo>
                    <a:lnTo>
                      <a:pt x="11218" y="4901"/>
                    </a:lnTo>
                    <a:lnTo>
                      <a:pt x="11193" y="4776"/>
                    </a:lnTo>
                    <a:lnTo>
                      <a:pt x="11218" y="4627"/>
                    </a:lnTo>
                    <a:lnTo>
                      <a:pt x="11342" y="4378"/>
                    </a:lnTo>
                    <a:lnTo>
                      <a:pt x="11516" y="4130"/>
                    </a:lnTo>
                    <a:lnTo>
                      <a:pt x="11715" y="3906"/>
                    </a:lnTo>
                    <a:lnTo>
                      <a:pt x="11939" y="3707"/>
                    </a:lnTo>
                    <a:lnTo>
                      <a:pt x="12188" y="3558"/>
                    </a:lnTo>
                    <a:lnTo>
                      <a:pt x="12461" y="3408"/>
                    </a:lnTo>
                    <a:lnTo>
                      <a:pt x="12735" y="3284"/>
                    </a:lnTo>
                    <a:lnTo>
                      <a:pt x="13034" y="3209"/>
                    </a:lnTo>
                    <a:lnTo>
                      <a:pt x="12536" y="2762"/>
                    </a:lnTo>
                    <a:lnTo>
                      <a:pt x="12014" y="2339"/>
                    </a:lnTo>
                    <a:lnTo>
                      <a:pt x="11467" y="1941"/>
                    </a:lnTo>
                    <a:lnTo>
                      <a:pt x="10870" y="1568"/>
                    </a:lnTo>
                    <a:lnTo>
                      <a:pt x="10273" y="1245"/>
                    </a:lnTo>
                    <a:lnTo>
                      <a:pt x="9626" y="946"/>
                    </a:lnTo>
                    <a:lnTo>
                      <a:pt x="8979" y="697"/>
                    </a:lnTo>
                    <a:lnTo>
                      <a:pt x="8308" y="449"/>
                    </a:lnTo>
                    <a:lnTo>
                      <a:pt x="7910" y="349"/>
                    </a:lnTo>
                    <a:lnTo>
                      <a:pt x="7512" y="250"/>
                    </a:lnTo>
                    <a:lnTo>
                      <a:pt x="7114" y="175"/>
                    </a:lnTo>
                    <a:lnTo>
                      <a:pt x="6716" y="100"/>
                    </a:lnTo>
                    <a:lnTo>
                      <a:pt x="6343" y="51"/>
                    </a:lnTo>
                    <a:lnTo>
                      <a:pt x="594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15"/>
              <p:cNvSpPr/>
              <p:nvPr/>
            </p:nvSpPr>
            <p:spPr>
              <a:xfrm>
                <a:off x="2328927" y="2212429"/>
                <a:ext cx="292336" cy="384640"/>
              </a:xfrm>
              <a:custGeom>
                <a:avLst/>
                <a:gdLst/>
                <a:ahLst/>
                <a:cxnLst/>
                <a:rect l="l" t="t" r="r" b="b"/>
                <a:pathLst>
                  <a:path w="14179" h="18656" extrusionOk="0">
                    <a:moveTo>
                      <a:pt x="8880" y="1"/>
                    </a:moveTo>
                    <a:lnTo>
                      <a:pt x="8159" y="26"/>
                    </a:lnTo>
                    <a:lnTo>
                      <a:pt x="7413" y="100"/>
                    </a:lnTo>
                    <a:lnTo>
                      <a:pt x="6642" y="250"/>
                    </a:lnTo>
                    <a:lnTo>
                      <a:pt x="5871" y="449"/>
                    </a:lnTo>
                    <a:lnTo>
                      <a:pt x="5199" y="697"/>
                    </a:lnTo>
                    <a:lnTo>
                      <a:pt x="4553" y="946"/>
                    </a:lnTo>
                    <a:lnTo>
                      <a:pt x="3931" y="1245"/>
                    </a:lnTo>
                    <a:lnTo>
                      <a:pt x="3309" y="1568"/>
                    </a:lnTo>
                    <a:lnTo>
                      <a:pt x="2737" y="1941"/>
                    </a:lnTo>
                    <a:lnTo>
                      <a:pt x="2165" y="2339"/>
                    </a:lnTo>
                    <a:lnTo>
                      <a:pt x="1642" y="2762"/>
                    </a:lnTo>
                    <a:lnTo>
                      <a:pt x="1145" y="3209"/>
                    </a:lnTo>
                    <a:lnTo>
                      <a:pt x="1444" y="3284"/>
                    </a:lnTo>
                    <a:lnTo>
                      <a:pt x="1742" y="3408"/>
                    </a:lnTo>
                    <a:lnTo>
                      <a:pt x="2016" y="3558"/>
                    </a:lnTo>
                    <a:lnTo>
                      <a:pt x="2264" y="3707"/>
                    </a:lnTo>
                    <a:lnTo>
                      <a:pt x="2488" y="3906"/>
                    </a:lnTo>
                    <a:lnTo>
                      <a:pt x="2687" y="4130"/>
                    </a:lnTo>
                    <a:lnTo>
                      <a:pt x="2836" y="4378"/>
                    </a:lnTo>
                    <a:lnTo>
                      <a:pt x="2961" y="4627"/>
                    </a:lnTo>
                    <a:lnTo>
                      <a:pt x="2986" y="4776"/>
                    </a:lnTo>
                    <a:lnTo>
                      <a:pt x="2961" y="4901"/>
                    </a:lnTo>
                    <a:lnTo>
                      <a:pt x="2886" y="5025"/>
                    </a:lnTo>
                    <a:lnTo>
                      <a:pt x="2762" y="5100"/>
                    </a:lnTo>
                    <a:lnTo>
                      <a:pt x="2637" y="5125"/>
                    </a:lnTo>
                    <a:lnTo>
                      <a:pt x="2538" y="5100"/>
                    </a:lnTo>
                    <a:lnTo>
                      <a:pt x="2438" y="5050"/>
                    </a:lnTo>
                    <a:lnTo>
                      <a:pt x="2364" y="4975"/>
                    </a:lnTo>
                    <a:lnTo>
                      <a:pt x="2314" y="4901"/>
                    </a:lnTo>
                    <a:lnTo>
                      <a:pt x="2190" y="4677"/>
                    </a:lnTo>
                    <a:lnTo>
                      <a:pt x="2040" y="4478"/>
                    </a:lnTo>
                    <a:lnTo>
                      <a:pt x="1866" y="4304"/>
                    </a:lnTo>
                    <a:lnTo>
                      <a:pt x="1642" y="4155"/>
                    </a:lnTo>
                    <a:lnTo>
                      <a:pt x="1419" y="4030"/>
                    </a:lnTo>
                    <a:lnTo>
                      <a:pt x="1170" y="3931"/>
                    </a:lnTo>
                    <a:lnTo>
                      <a:pt x="896" y="3881"/>
                    </a:lnTo>
                    <a:lnTo>
                      <a:pt x="623" y="3831"/>
                    </a:lnTo>
                    <a:lnTo>
                      <a:pt x="548" y="3831"/>
                    </a:lnTo>
                    <a:lnTo>
                      <a:pt x="200" y="4229"/>
                    </a:lnTo>
                    <a:lnTo>
                      <a:pt x="150" y="4354"/>
                    </a:lnTo>
                    <a:lnTo>
                      <a:pt x="76" y="4478"/>
                    </a:lnTo>
                    <a:lnTo>
                      <a:pt x="26" y="4752"/>
                    </a:lnTo>
                    <a:lnTo>
                      <a:pt x="1" y="5025"/>
                    </a:lnTo>
                    <a:lnTo>
                      <a:pt x="26" y="5324"/>
                    </a:lnTo>
                    <a:lnTo>
                      <a:pt x="76" y="5647"/>
                    </a:lnTo>
                    <a:lnTo>
                      <a:pt x="150" y="5945"/>
                    </a:lnTo>
                    <a:lnTo>
                      <a:pt x="275" y="6219"/>
                    </a:lnTo>
                    <a:lnTo>
                      <a:pt x="424" y="6468"/>
                    </a:lnTo>
                    <a:lnTo>
                      <a:pt x="623" y="6791"/>
                    </a:lnTo>
                    <a:lnTo>
                      <a:pt x="871" y="7065"/>
                    </a:lnTo>
                    <a:lnTo>
                      <a:pt x="1120" y="7363"/>
                    </a:lnTo>
                    <a:lnTo>
                      <a:pt x="1419" y="7637"/>
                    </a:lnTo>
                    <a:lnTo>
                      <a:pt x="1991" y="7114"/>
                    </a:lnTo>
                    <a:lnTo>
                      <a:pt x="2289" y="6841"/>
                    </a:lnTo>
                    <a:lnTo>
                      <a:pt x="2613" y="6592"/>
                    </a:lnTo>
                    <a:lnTo>
                      <a:pt x="2936" y="6368"/>
                    </a:lnTo>
                    <a:lnTo>
                      <a:pt x="3309" y="6119"/>
                    </a:lnTo>
                    <a:lnTo>
                      <a:pt x="3682" y="5921"/>
                    </a:lnTo>
                    <a:lnTo>
                      <a:pt x="4105" y="5722"/>
                    </a:lnTo>
                    <a:lnTo>
                      <a:pt x="4553" y="5523"/>
                    </a:lnTo>
                    <a:lnTo>
                      <a:pt x="5025" y="5373"/>
                    </a:lnTo>
                    <a:lnTo>
                      <a:pt x="5523" y="5224"/>
                    </a:lnTo>
                    <a:lnTo>
                      <a:pt x="6070" y="5100"/>
                    </a:lnTo>
                    <a:lnTo>
                      <a:pt x="6667" y="5000"/>
                    </a:lnTo>
                    <a:lnTo>
                      <a:pt x="7289" y="4926"/>
                    </a:lnTo>
                    <a:lnTo>
                      <a:pt x="7960" y="4901"/>
                    </a:lnTo>
                    <a:lnTo>
                      <a:pt x="8656" y="4876"/>
                    </a:lnTo>
                    <a:lnTo>
                      <a:pt x="8806" y="4901"/>
                    </a:lnTo>
                    <a:lnTo>
                      <a:pt x="8905" y="4975"/>
                    </a:lnTo>
                    <a:lnTo>
                      <a:pt x="9005" y="5100"/>
                    </a:lnTo>
                    <a:lnTo>
                      <a:pt x="9030" y="5224"/>
                    </a:lnTo>
                    <a:lnTo>
                      <a:pt x="9005" y="5373"/>
                    </a:lnTo>
                    <a:lnTo>
                      <a:pt x="8905" y="5473"/>
                    </a:lnTo>
                    <a:lnTo>
                      <a:pt x="8806" y="5547"/>
                    </a:lnTo>
                    <a:lnTo>
                      <a:pt x="8656" y="5597"/>
                    </a:lnTo>
                    <a:lnTo>
                      <a:pt x="8010" y="5597"/>
                    </a:lnTo>
                    <a:lnTo>
                      <a:pt x="7388" y="5647"/>
                    </a:lnTo>
                    <a:lnTo>
                      <a:pt x="6791" y="5697"/>
                    </a:lnTo>
                    <a:lnTo>
                      <a:pt x="6269" y="5796"/>
                    </a:lnTo>
                    <a:lnTo>
                      <a:pt x="5746" y="5896"/>
                    </a:lnTo>
                    <a:lnTo>
                      <a:pt x="5274" y="6045"/>
                    </a:lnTo>
                    <a:lnTo>
                      <a:pt x="4851" y="6194"/>
                    </a:lnTo>
                    <a:lnTo>
                      <a:pt x="4428" y="6368"/>
                    </a:lnTo>
                    <a:lnTo>
                      <a:pt x="4055" y="6542"/>
                    </a:lnTo>
                    <a:lnTo>
                      <a:pt x="3682" y="6741"/>
                    </a:lnTo>
                    <a:lnTo>
                      <a:pt x="3359" y="6940"/>
                    </a:lnTo>
                    <a:lnTo>
                      <a:pt x="3035" y="7164"/>
                    </a:lnTo>
                    <a:lnTo>
                      <a:pt x="2737" y="7388"/>
                    </a:lnTo>
                    <a:lnTo>
                      <a:pt x="2463" y="7637"/>
                    </a:lnTo>
                    <a:lnTo>
                      <a:pt x="1941" y="8109"/>
                    </a:lnTo>
                    <a:lnTo>
                      <a:pt x="1991" y="8159"/>
                    </a:lnTo>
                    <a:lnTo>
                      <a:pt x="2190" y="8333"/>
                    </a:lnTo>
                    <a:lnTo>
                      <a:pt x="2712" y="8806"/>
                    </a:lnTo>
                    <a:lnTo>
                      <a:pt x="2961" y="9079"/>
                    </a:lnTo>
                    <a:lnTo>
                      <a:pt x="3209" y="9328"/>
                    </a:lnTo>
                    <a:lnTo>
                      <a:pt x="3433" y="9602"/>
                    </a:lnTo>
                    <a:lnTo>
                      <a:pt x="3632" y="9900"/>
                    </a:lnTo>
                    <a:lnTo>
                      <a:pt x="3806" y="10223"/>
                    </a:lnTo>
                    <a:lnTo>
                      <a:pt x="3956" y="10547"/>
                    </a:lnTo>
                    <a:lnTo>
                      <a:pt x="4080" y="10895"/>
                    </a:lnTo>
                    <a:lnTo>
                      <a:pt x="4155" y="11243"/>
                    </a:lnTo>
                    <a:lnTo>
                      <a:pt x="4478" y="11044"/>
                    </a:lnTo>
                    <a:lnTo>
                      <a:pt x="4826" y="10845"/>
                    </a:lnTo>
                    <a:lnTo>
                      <a:pt x="5547" y="10497"/>
                    </a:lnTo>
                    <a:lnTo>
                      <a:pt x="6294" y="10223"/>
                    </a:lnTo>
                    <a:lnTo>
                      <a:pt x="7065" y="9975"/>
                    </a:lnTo>
                    <a:lnTo>
                      <a:pt x="7836" y="9801"/>
                    </a:lnTo>
                    <a:lnTo>
                      <a:pt x="8632" y="9651"/>
                    </a:lnTo>
                    <a:lnTo>
                      <a:pt x="9452" y="9577"/>
                    </a:lnTo>
                    <a:lnTo>
                      <a:pt x="10273" y="9577"/>
                    </a:lnTo>
                    <a:lnTo>
                      <a:pt x="10398" y="9602"/>
                    </a:lnTo>
                    <a:lnTo>
                      <a:pt x="10522" y="9676"/>
                    </a:lnTo>
                    <a:lnTo>
                      <a:pt x="10597" y="9801"/>
                    </a:lnTo>
                    <a:lnTo>
                      <a:pt x="10621" y="9950"/>
                    </a:lnTo>
                    <a:lnTo>
                      <a:pt x="10621" y="10000"/>
                    </a:lnTo>
                    <a:lnTo>
                      <a:pt x="10597" y="10074"/>
                    </a:lnTo>
                    <a:lnTo>
                      <a:pt x="10497" y="10174"/>
                    </a:lnTo>
                    <a:lnTo>
                      <a:pt x="10398" y="10248"/>
                    </a:lnTo>
                    <a:lnTo>
                      <a:pt x="10248" y="10298"/>
                    </a:lnTo>
                    <a:lnTo>
                      <a:pt x="9452" y="10298"/>
                    </a:lnTo>
                    <a:lnTo>
                      <a:pt x="9054" y="10323"/>
                    </a:lnTo>
                    <a:lnTo>
                      <a:pt x="8656" y="10373"/>
                    </a:lnTo>
                    <a:lnTo>
                      <a:pt x="7861" y="10522"/>
                    </a:lnTo>
                    <a:lnTo>
                      <a:pt x="7090" y="10696"/>
                    </a:lnTo>
                    <a:lnTo>
                      <a:pt x="6343" y="10945"/>
                    </a:lnTo>
                    <a:lnTo>
                      <a:pt x="5970" y="11094"/>
                    </a:lnTo>
                    <a:lnTo>
                      <a:pt x="5622" y="11243"/>
                    </a:lnTo>
                    <a:lnTo>
                      <a:pt x="5274" y="11417"/>
                    </a:lnTo>
                    <a:lnTo>
                      <a:pt x="4926" y="11591"/>
                    </a:lnTo>
                    <a:lnTo>
                      <a:pt x="4602" y="11790"/>
                    </a:lnTo>
                    <a:lnTo>
                      <a:pt x="4279" y="11989"/>
                    </a:lnTo>
                    <a:lnTo>
                      <a:pt x="4254" y="12014"/>
                    </a:lnTo>
                    <a:lnTo>
                      <a:pt x="4279" y="12537"/>
                    </a:lnTo>
                    <a:lnTo>
                      <a:pt x="4304" y="13233"/>
                    </a:lnTo>
                    <a:lnTo>
                      <a:pt x="4354" y="13556"/>
                    </a:lnTo>
                    <a:lnTo>
                      <a:pt x="4403" y="13880"/>
                    </a:lnTo>
                    <a:lnTo>
                      <a:pt x="4503" y="14178"/>
                    </a:lnTo>
                    <a:lnTo>
                      <a:pt x="4627" y="14477"/>
                    </a:lnTo>
                    <a:lnTo>
                      <a:pt x="4776" y="14775"/>
                    </a:lnTo>
                    <a:lnTo>
                      <a:pt x="4951" y="15049"/>
                    </a:lnTo>
                    <a:lnTo>
                      <a:pt x="5149" y="15322"/>
                    </a:lnTo>
                    <a:lnTo>
                      <a:pt x="5398" y="15571"/>
                    </a:lnTo>
                    <a:lnTo>
                      <a:pt x="5647" y="15820"/>
                    </a:lnTo>
                    <a:lnTo>
                      <a:pt x="5921" y="16044"/>
                    </a:lnTo>
                    <a:lnTo>
                      <a:pt x="6219" y="16243"/>
                    </a:lnTo>
                    <a:lnTo>
                      <a:pt x="6517" y="16417"/>
                    </a:lnTo>
                    <a:lnTo>
                      <a:pt x="6866" y="16591"/>
                    </a:lnTo>
                    <a:lnTo>
                      <a:pt x="7189" y="16740"/>
                    </a:lnTo>
                    <a:lnTo>
                      <a:pt x="7537" y="16864"/>
                    </a:lnTo>
                    <a:lnTo>
                      <a:pt x="7910" y="16964"/>
                    </a:lnTo>
                    <a:lnTo>
                      <a:pt x="8283" y="17014"/>
                    </a:lnTo>
                    <a:lnTo>
                      <a:pt x="8656" y="17063"/>
                    </a:lnTo>
                    <a:lnTo>
                      <a:pt x="8681" y="17063"/>
                    </a:lnTo>
                    <a:lnTo>
                      <a:pt x="8930" y="16964"/>
                    </a:lnTo>
                    <a:lnTo>
                      <a:pt x="9179" y="16840"/>
                    </a:lnTo>
                    <a:lnTo>
                      <a:pt x="9428" y="16715"/>
                    </a:lnTo>
                    <a:lnTo>
                      <a:pt x="9651" y="16541"/>
                    </a:lnTo>
                    <a:lnTo>
                      <a:pt x="9850" y="16392"/>
                    </a:lnTo>
                    <a:lnTo>
                      <a:pt x="10049" y="16193"/>
                    </a:lnTo>
                    <a:lnTo>
                      <a:pt x="10223" y="15994"/>
                    </a:lnTo>
                    <a:lnTo>
                      <a:pt x="10373" y="15795"/>
                    </a:lnTo>
                    <a:lnTo>
                      <a:pt x="10472" y="15695"/>
                    </a:lnTo>
                    <a:lnTo>
                      <a:pt x="10597" y="15646"/>
                    </a:lnTo>
                    <a:lnTo>
                      <a:pt x="10721" y="15621"/>
                    </a:lnTo>
                    <a:lnTo>
                      <a:pt x="10870" y="15670"/>
                    </a:lnTo>
                    <a:lnTo>
                      <a:pt x="10970" y="15770"/>
                    </a:lnTo>
                    <a:lnTo>
                      <a:pt x="11019" y="15894"/>
                    </a:lnTo>
                    <a:lnTo>
                      <a:pt x="11019" y="16044"/>
                    </a:lnTo>
                    <a:lnTo>
                      <a:pt x="10970" y="16168"/>
                    </a:lnTo>
                    <a:lnTo>
                      <a:pt x="10796" y="16417"/>
                    </a:lnTo>
                    <a:lnTo>
                      <a:pt x="10621" y="16641"/>
                    </a:lnTo>
                    <a:lnTo>
                      <a:pt x="10422" y="16840"/>
                    </a:lnTo>
                    <a:lnTo>
                      <a:pt x="10199" y="17038"/>
                    </a:lnTo>
                    <a:lnTo>
                      <a:pt x="9950" y="17213"/>
                    </a:lnTo>
                    <a:lnTo>
                      <a:pt x="9701" y="17362"/>
                    </a:lnTo>
                    <a:lnTo>
                      <a:pt x="9428" y="17511"/>
                    </a:lnTo>
                    <a:lnTo>
                      <a:pt x="9129" y="17635"/>
                    </a:lnTo>
                    <a:lnTo>
                      <a:pt x="9303" y="17834"/>
                    </a:lnTo>
                    <a:lnTo>
                      <a:pt x="9477" y="18009"/>
                    </a:lnTo>
                    <a:lnTo>
                      <a:pt x="9701" y="18183"/>
                    </a:lnTo>
                    <a:lnTo>
                      <a:pt x="9975" y="18307"/>
                    </a:lnTo>
                    <a:lnTo>
                      <a:pt x="10323" y="18456"/>
                    </a:lnTo>
                    <a:lnTo>
                      <a:pt x="10746" y="18556"/>
                    </a:lnTo>
                    <a:lnTo>
                      <a:pt x="11169" y="18630"/>
                    </a:lnTo>
                    <a:lnTo>
                      <a:pt x="11641" y="18655"/>
                    </a:lnTo>
                    <a:lnTo>
                      <a:pt x="12039" y="18630"/>
                    </a:lnTo>
                    <a:lnTo>
                      <a:pt x="12412" y="18605"/>
                    </a:lnTo>
                    <a:lnTo>
                      <a:pt x="12760" y="18556"/>
                    </a:lnTo>
                    <a:lnTo>
                      <a:pt x="13084" y="18481"/>
                    </a:lnTo>
                    <a:lnTo>
                      <a:pt x="13382" y="18382"/>
                    </a:lnTo>
                    <a:lnTo>
                      <a:pt x="13656" y="18257"/>
                    </a:lnTo>
                    <a:lnTo>
                      <a:pt x="13929" y="18108"/>
                    </a:lnTo>
                    <a:lnTo>
                      <a:pt x="14178" y="17959"/>
                    </a:lnTo>
                    <a:lnTo>
                      <a:pt x="14178" y="14850"/>
                    </a:lnTo>
                    <a:lnTo>
                      <a:pt x="13929" y="14601"/>
                    </a:lnTo>
                    <a:lnTo>
                      <a:pt x="13631" y="14402"/>
                    </a:lnTo>
                    <a:lnTo>
                      <a:pt x="13308" y="14228"/>
                    </a:lnTo>
                    <a:lnTo>
                      <a:pt x="12984" y="14079"/>
                    </a:lnTo>
                    <a:lnTo>
                      <a:pt x="12611" y="13979"/>
                    </a:lnTo>
                    <a:lnTo>
                      <a:pt x="12213" y="13855"/>
                    </a:lnTo>
                    <a:lnTo>
                      <a:pt x="11368" y="13681"/>
                    </a:lnTo>
                    <a:lnTo>
                      <a:pt x="10920" y="13606"/>
                    </a:lnTo>
                    <a:lnTo>
                      <a:pt x="10472" y="13581"/>
                    </a:lnTo>
                    <a:lnTo>
                      <a:pt x="10024" y="13581"/>
                    </a:lnTo>
                    <a:lnTo>
                      <a:pt x="9602" y="13631"/>
                    </a:lnTo>
                    <a:lnTo>
                      <a:pt x="9154" y="13681"/>
                    </a:lnTo>
                    <a:lnTo>
                      <a:pt x="8731" y="13780"/>
                    </a:lnTo>
                    <a:lnTo>
                      <a:pt x="8308" y="13929"/>
                    </a:lnTo>
                    <a:lnTo>
                      <a:pt x="7910" y="14079"/>
                    </a:lnTo>
                    <a:lnTo>
                      <a:pt x="7761" y="14104"/>
                    </a:lnTo>
                    <a:lnTo>
                      <a:pt x="7637" y="14104"/>
                    </a:lnTo>
                    <a:lnTo>
                      <a:pt x="7512" y="14029"/>
                    </a:lnTo>
                    <a:lnTo>
                      <a:pt x="7438" y="13905"/>
                    </a:lnTo>
                    <a:lnTo>
                      <a:pt x="7388" y="13780"/>
                    </a:lnTo>
                    <a:lnTo>
                      <a:pt x="7413" y="13631"/>
                    </a:lnTo>
                    <a:lnTo>
                      <a:pt x="7487" y="13531"/>
                    </a:lnTo>
                    <a:lnTo>
                      <a:pt x="7612" y="13432"/>
                    </a:lnTo>
                    <a:lnTo>
                      <a:pt x="8060" y="13258"/>
                    </a:lnTo>
                    <a:lnTo>
                      <a:pt x="8532" y="13109"/>
                    </a:lnTo>
                    <a:lnTo>
                      <a:pt x="9005" y="12984"/>
                    </a:lnTo>
                    <a:lnTo>
                      <a:pt x="9502" y="12910"/>
                    </a:lnTo>
                    <a:lnTo>
                      <a:pt x="10000" y="12885"/>
                    </a:lnTo>
                    <a:lnTo>
                      <a:pt x="10497" y="12860"/>
                    </a:lnTo>
                    <a:lnTo>
                      <a:pt x="10994" y="12910"/>
                    </a:lnTo>
                    <a:lnTo>
                      <a:pt x="11492" y="12984"/>
                    </a:lnTo>
                    <a:lnTo>
                      <a:pt x="12238" y="13134"/>
                    </a:lnTo>
                    <a:lnTo>
                      <a:pt x="12611" y="13233"/>
                    </a:lnTo>
                    <a:lnTo>
                      <a:pt x="12959" y="13332"/>
                    </a:lnTo>
                    <a:lnTo>
                      <a:pt x="13283" y="13432"/>
                    </a:lnTo>
                    <a:lnTo>
                      <a:pt x="13606" y="13581"/>
                    </a:lnTo>
                    <a:lnTo>
                      <a:pt x="13905" y="13730"/>
                    </a:lnTo>
                    <a:lnTo>
                      <a:pt x="14178" y="13905"/>
                    </a:lnTo>
                    <a:lnTo>
                      <a:pt x="14178" y="8383"/>
                    </a:lnTo>
                    <a:lnTo>
                      <a:pt x="13432" y="8184"/>
                    </a:lnTo>
                    <a:lnTo>
                      <a:pt x="12686" y="8035"/>
                    </a:lnTo>
                    <a:lnTo>
                      <a:pt x="11915" y="7935"/>
                    </a:lnTo>
                    <a:lnTo>
                      <a:pt x="11169" y="7885"/>
                    </a:lnTo>
                    <a:lnTo>
                      <a:pt x="10398" y="7910"/>
                    </a:lnTo>
                    <a:lnTo>
                      <a:pt x="9602" y="7985"/>
                    </a:lnTo>
                    <a:lnTo>
                      <a:pt x="8831" y="8084"/>
                    </a:lnTo>
                    <a:lnTo>
                      <a:pt x="8035" y="8259"/>
                    </a:lnTo>
                    <a:lnTo>
                      <a:pt x="7960" y="8283"/>
                    </a:lnTo>
                    <a:lnTo>
                      <a:pt x="7885" y="8259"/>
                    </a:lnTo>
                    <a:lnTo>
                      <a:pt x="7761" y="8234"/>
                    </a:lnTo>
                    <a:lnTo>
                      <a:pt x="7662" y="8134"/>
                    </a:lnTo>
                    <a:lnTo>
                      <a:pt x="7587" y="8010"/>
                    </a:lnTo>
                    <a:lnTo>
                      <a:pt x="7587" y="7861"/>
                    </a:lnTo>
                    <a:lnTo>
                      <a:pt x="7637" y="7736"/>
                    </a:lnTo>
                    <a:lnTo>
                      <a:pt x="7736" y="7637"/>
                    </a:lnTo>
                    <a:lnTo>
                      <a:pt x="7861" y="7562"/>
                    </a:lnTo>
                    <a:lnTo>
                      <a:pt x="8681" y="7388"/>
                    </a:lnTo>
                    <a:lnTo>
                      <a:pt x="9477" y="7264"/>
                    </a:lnTo>
                    <a:lnTo>
                      <a:pt x="10273" y="7189"/>
                    </a:lnTo>
                    <a:lnTo>
                      <a:pt x="11069" y="7189"/>
                    </a:lnTo>
                    <a:lnTo>
                      <a:pt x="11865" y="7214"/>
                    </a:lnTo>
                    <a:lnTo>
                      <a:pt x="12636" y="7313"/>
                    </a:lnTo>
                    <a:lnTo>
                      <a:pt x="13407" y="7438"/>
                    </a:lnTo>
                    <a:lnTo>
                      <a:pt x="14178" y="7637"/>
                    </a:lnTo>
                    <a:lnTo>
                      <a:pt x="14178" y="6244"/>
                    </a:lnTo>
                    <a:lnTo>
                      <a:pt x="14178" y="5945"/>
                    </a:lnTo>
                    <a:lnTo>
                      <a:pt x="14153" y="5622"/>
                    </a:lnTo>
                    <a:lnTo>
                      <a:pt x="14054" y="5000"/>
                    </a:lnTo>
                    <a:lnTo>
                      <a:pt x="13929" y="4378"/>
                    </a:lnTo>
                    <a:lnTo>
                      <a:pt x="13755" y="3732"/>
                    </a:lnTo>
                    <a:lnTo>
                      <a:pt x="13308" y="3483"/>
                    </a:lnTo>
                    <a:lnTo>
                      <a:pt x="12860" y="3234"/>
                    </a:lnTo>
                    <a:lnTo>
                      <a:pt x="12362" y="3035"/>
                    </a:lnTo>
                    <a:lnTo>
                      <a:pt x="11865" y="2861"/>
                    </a:lnTo>
                    <a:lnTo>
                      <a:pt x="11368" y="2712"/>
                    </a:lnTo>
                    <a:lnTo>
                      <a:pt x="10845" y="2612"/>
                    </a:lnTo>
                    <a:lnTo>
                      <a:pt x="10323" y="2513"/>
                    </a:lnTo>
                    <a:lnTo>
                      <a:pt x="9801" y="2463"/>
                    </a:lnTo>
                    <a:lnTo>
                      <a:pt x="9253" y="2438"/>
                    </a:lnTo>
                    <a:lnTo>
                      <a:pt x="8706" y="2438"/>
                    </a:lnTo>
                    <a:lnTo>
                      <a:pt x="8184" y="2463"/>
                    </a:lnTo>
                    <a:lnTo>
                      <a:pt x="7637" y="2538"/>
                    </a:lnTo>
                    <a:lnTo>
                      <a:pt x="7090" y="2637"/>
                    </a:lnTo>
                    <a:lnTo>
                      <a:pt x="6567" y="2762"/>
                    </a:lnTo>
                    <a:lnTo>
                      <a:pt x="6020" y="2911"/>
                    </a:lnTo>
                    <a:lnTo>
                      <a:pt x="5498" y="3110"/>
                    </a:lnTo>
                    <a:lnTo>
                      <a:pt x="5348" y="3135"/>
                    </a:lnTo>
                    <a:lnTo>
                      <a:pt x="5224" y="3110"/>
                    </a:lnTo>
                    <a:lnTo>
                      <a:pt x="5125" y="3010"/>
                    </a:lnTo>
                    <a:lnTo>
                      <a:pt x="5025" y="2911"/>
                    </a:lnTo>
                    <a:lnTo>
                      <a:pt x="5000" y="2762"/>
                    </a:lnTo>
                    <a:lnTo>
                      <a:pt x="5050" y="2637"/>
                    </a:lnTo>
                    <a:lnTo>
                      <a:pt x="5125" y="2513"/>
                    </a:lnTo>
                    <a:lnTo>
                      <a:pt x="5249" y="2438"/>
                    </a:lnTo>
                    <a:lnTo>
                      <a:pt x="5746" y="2264"/>
                    </a:lnTo>
                    <a:lnTo>
                      <a:pt x="6269" y="2090"/>
                    </a:lnTo>
                    <a:lnTo>
                      <a:pt x="6816" y="1966"/>
                    </a:lnTo>
                    <a:lnTo>
                      <a:pt x="7338" y="1866"/>
                    </a:lnTo>
                    <a:lnTo>
                      <a:pt x="7861" y="1792"/>
                    </a:lnTo>
                    <a:lnTo>
                      <a:pt x="8408" y="1742"/>
                    </a:lnTo>
                    <a:lnTo>
                      <a:pt x="8930" y="1717"/>
                    </a:lnTo>
                    <a:lnTo>
                      <a:pt x="9477" y="1742"/>
                    </a:lnTo>
                    <a:lnTo>
                      <a:pt x="10000" y="1767"/>
                    </a:lnTo>
                    <a:lnTo>
                      <a:pt x="10522" y="1841"/>
                    </a:lnTo>
                    <a:lnTo>
                      <a:pt x="11044" y="1916"/>
                    </a:lnTo>
                    <a:lnTo>
                      <a:pt x="11542" y="2040"/>
                    </a:lnTo>
                    <a:lnTo>
                      <a:pt x="12039" y="2190"/>
                    </a:lnTo>
                    <a:lnTo>
                      <a:pt x="12537" y="2339"/>
                    </a:lnTo>
                    <a:lnTo>
                      <a:pt x="13009" y="2538"/>
                    </a:lnTo>
                    <a:lnTo>
                      <a:pt x="13482" y="2762"/>
                    </a:lnTo>
                    <a:lnTo>
                      <a:pt x="13482" y="2762"/>
                    </a:lnTo>
                    <a:lnTo>
                      <a:pt x="13357" y="2438"/>
                    </a:lnTo>
                    <a:lnTo>
                      <a:pt x="13233" y="2115"/>
                    </a:lnTo>
                    <a:lnTo>
                      <a:pt x="13084" y="1792"/>
                    </a:lnTo>
                    <a:lnTo>
                      <a:pt x="12885" y="1493"/>
                    </a:lnTo>
                    <a:lnTo>
                      <a:pt x="12661" y="1220"/>
                    </a:lnTo>
                    <a:lnTo>
                      <a:pt x="12387" y="946"/>
                    </a:lnTo>
                    <a:lnTo>
                      <a:pt x="12089" y="722"/>
                    </a:lnTo>
                    <a:lnTo>
                      <a:pt x="11691" y="523"/>
                    </a:lnTo>
                    <a:lnTo>
                      <a:pt x="11392" y="399"/>
                    </a:lnTo>
                    <a:lnTo>
                      <a:pt x="11069" y="299"/>
                    </a:lnTo>
                    <a:lnTo>
                      <a:pt x="10721" y="200"/>
                    </a:lnTo>
                    <a:lnTo>
                      <a:pt x="10373" y="125"/>
                    </a:lnTo>
                    <a:lnTo>
                      <a:pt x="10024" y="76"/>
                    </a:lnTo>
                    <a:lnTo>
                      <a:pt x="9651" y="26"/>
                    </a:lnTo>
                    <a:lnTo>
                      <a:pt x="927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15"/>
              <p:cNvSpPr/>
              <p:nvPr/>
            </p:nvSpPr>
            <p:spPr>
              <a:xfrm>
                <a:off x="2200212" y="2307826"/>
                <a:ext cx="421051" cy="461028"/>
              </a:xfrm>
              <a:custGeom>
                <a:avLst/>
                <a:gdLst/>
                <a:ahLst/>
                <a:cxnLst/>
                <a:rect l="l" t="t" r="r" b="b"/>
                <a:pathLst>
                  <a:path w="20422" h="22361" extrusionOk="0">
                    <a:moveTo>
                      <a:pt x="5572" y="0"/>
                    </a:moveTo>
                    <a:lnTo>
                      <a:pt x="5199" y="149"/>
                    </a:lnTo>
                    <a:lnTo>
                      <a:pt x="4876" y="323"/>
                    </a:lnTo>
                    <a:lnTo>
                      <a:pt x="4528" y="498"/>
                    </a:lnTo>
                    <a:lnTo>
                      <a:pt x="4204" y="697"/>
                    </a:lnTo>
                    <a:lnTo>
                      <a:pt x="3881" y="896"/>
                    </a:lnTo>
                    <a:lnTo>
                      <a:pt x="3583" y="1119"/>
                    </a:lnTo>
                    <a:lnTo>
                      <a:pt x="3284" y="1343"/>
                    </a:lnTo>
                    <a:lnTo>
                      <a:pt x="3011" y="1592"/>
                    </a:lnTo>
                    <a:lnTo>
                      <a:pt x="2737" y="1841"/>
                    </a:lnTo>
                    <a:lnTo>
                      <a:pt x="2488" y="2089"/>
                    </a:lnTo>
                    <a:lnTo>
                      <a:pt x="2239" y="2363"/>
                    </a:lnTo>
                    <a:lnTo>
                      <a:pt x="2016" y="2661"/>
                    </a:lnTo>
                    <a:lnTo>
                      <a:pt x="1817" y="2935"/>
                    </a:lnTo>
                    <a:lnTo>
                      <a:pt x="1618" y="3234"/>
                    </a:lnTo>
                    <a:lnTo>
                      <a:pt x="1444" y="3532"/>
                    </a:lnTo>
                    <a:lnTo>
                      <a:pt x="1294" y="3855"/>
                    </a:lnTo>
                    <a:lnTo>
                      <a:pt x="1145" y="4179"/>
                    </a:lnTo>
                    <a:lnTo>
                      <a:pt x="1021" y="4527"/>
                    </a:lnTo>
                    <a:lnTo>
                      <a:pt x="921" y="4850"/>
                    </a:lnTo>
                    <a:lnTo>
                      <a:pt x="822" y="5198"/>
                    </a:lnTo>
                    <a:lnTo>
                      <a:pt x="772" y="5547"/>
                    </a:lnTo>
                    <a:lnTo>
                      <a:pt x="722" y="5920"/>
                    </a:lnTo>
                    <a:lnTo>
                      <a:pt x="697" y="6268"/>
                    </a:lnTo>
                    <a:lnTo>
                      <a:pt x="697" y="6616"/>
                    </a:lnTo>
                    <a:lnTo>
                      <a:pt x="722" y="6964"/>
                    </a:lnTo>
                    <a:lnTo>
                      <a:pt x="747" y="7313"/>
                    </a:lnTo>
                    <a:lnTo>
                      <a:pt x="797" y="7661"/>
                    </a:lnTo>
                    <a:lnTo>
                      <a:pt x="871" y="8009"/>
                    </a:lnTo>
                    <a:lnTo>
                      <a:pt x="971" y="8357"/>
                    </a:lnTo>
                    <a:lnTo>
                      <a:pt x="1095" y="8705"/>
                    </a:lnTo>
                    <a:lnTo>
                      <a:pt x="1220" y="9029"/>
                    </a:lnTo>
                    <a:lnTo>
                      <a:pt x="1369" y="9377"/>
                    </a:lnTo>
                    <a:lnTo>
                      <a:pt x="1742" y="8954"/>
                    </a:lnTo>
                    <a:lnTo>
                      <a:pt x="2165" y="8581"/>
                    </a:lnTo>
                    <a:lnTo>
                      <a:pt x="2613" y="8258"/>
                    </a:lnTo>
                    <a:lnTo>
                      <a:pt x="3110" y="7934"/>
                    </a:lnTo>
                    <a:lnTo>
                      <a:pt x="3607" y="7661"/>
                    </a:lnTo>
                    <a:lnTo>
                      <a:pt x="4155" y="7437"/>
                    </a:lnTo>
                    <a:lnTo>
                      <a:pt x="4702" y="7263"/>
                    </a:lnTo>
                    <a:lnTo>
                      <a:pt x="5299" y="7114"/>
                    </a:lnTo>
                    <a:lnTo>
                      <a:pt x="5423" y="7114"/>
                    </a:lnTo>
                    <a:lnTo>
                      <a:pt x="5572" y="7163"/>
                    </a:lnTo>
                    <a:lnTo>
                      <a:pt x="5647" y="7263"/>
                    </a:lnTo>
                    <a:lnTo>
                      <a:pt x="5722" y="7387"/>
                    </a:lnTo>
                    <a:lnTo>
                      <a:pt x="5722" y="7536"/>
                    </a:lnTo>
                    <a:lnTo>
                      <a:pt x="5672" y="7661"/>
                    </a:lnTo>
                    <a:lnTo>
                      <a:pt x="5572" y="7760"/>
                    </a:lnTo>
                    <a:lnTo>
                      <a:pt x="5448" y="7810"/>
                    </a:lnTo>
                    <a:lnTo>
                      <a:pt x="4876" y="7934"/>
                    </a:lnTo>
                    <a:lnTo>
                      <a:pt x="4354" y="8133"/>
                    </a:lnTo>
                    <a:lnTo>
                      <a:pt x="3831" y="8357"/>
                    </a:lnTo>
                    <a:lnTo>
                      <a:pt x="3359" y="8606"/>
                    </a:lnTo>
                    <a:lnTo>
                      <a:pt x="2911" y="8904"/>
                    </a:lnTo>
                    <a:lnTo>
                      <a:pt x="2488" y="9228"/>
                    </a:lnTo>
                    <a:lnTo>
                      <a:pt x="2115" y="9601"/>
                    </a:lnTo>
                    <a:lnTo>
                      <a:pt x="1767" y="9999"/>
                    </a:lnTo>
                    <a:lnTo>
                      <a:pt x="2239" y="10521"/>
                    </a:lnTo>
                    <a:lnTo>
                      <a:pt x="2488" y="10795"/>
                    </a:lnTo>
                    <a:lnTo>
                      <a:pt x="2737" y="11043"/>
                    </a:lnTo>
                    <a:lnTo>
                      <a:pt x="3011" y="11267"/>
                    </a:lnTo>
                    <a:lnTo>
                      <a:pt x="3309" y="11491"/>
                    </a:lnTo>
                    <a:lnTo>
                      <a:pt x="3632" y="11690"/>
                    </a:lnTo>
                    <a:lnTo>
                      <a:pt x="3956" y="11864"/>
                    </a:lnTo>
                    <a:lnTo>
                      <a:pt x="4354" y="12014"/>
                    </a:lnTo>
                    <a:lnTo>
                      <a:pt x="4776" y="12138"/>
                    </a:lnTo>
                    <a:lnTo>
                      <a:pt x="5224" y="12213"/>
                    </a:lnTo>
                    <a:lnTo>
                      <a:pt x="5672" y="12237"/>
                    </a:lnTo>
                    <a:lnTo>
                      <a:pt x="6120" y="12213"/>
                    </a:lnTo>
                    <a:lnTo>
                      <a:pt x="6343" y="12188"/>
                    </a:lnTo>
                    <a:lnTo>
                      <a:pt x="6542" y="12113"/>
                    </a:lnTo>
                    <a:lnTo>
                      <a:pt x="6741" y="12063"/>
                    </a:lnTo>
                    <a:lnTo>
                      <a:pt x="6940" y="11964"/>
                    </a:lnTo>
                    <a:lnTo>
                      <a:pt x="7139" y="11864"/>
                    </a:lnTo>
                    <a:lnTo>
                      <a:pt x="7313" y="11740"/>
                    </a:lnTo>
                    <a:lnTo>
                      <a:pt x="7438" y="11690"/>
                    </a:lnTo>
                    <a:lnTo>
                      <a:pt x="7587" y="11690"/>
                    </a:lnTo>
                    <a:lnTo>
                      <a:pt x="7711" y="11715"/>
                    </a:lnTo>
                    <a:lnTo>
                      <a:pt x="7811" y="11815"/>
                    </a:lnTo>
                    <a:lnTo>
                      <a:pt x="7885" y="11939"/>
                    </a:lnTo>
                    <a:lnTo>
                      <a:pt x="7885" y="12088"/>
                    </a:lnTo>
                    <a:lnTo>
                      <a:pt x="7836" y="12213"/>
                    </a:lnTo>
                    <a:lnTo>
                      <a:pt x="7736" y="12312"/>
                    </a:lnTo>
                    <a:lnTo>
                      <a:pt x="7463" y="12511"/>
                    </a:lnTo>
                    <a:lnTo>
                      <a:pt x="7139" y="12660"/>
                    </a:lnTo>
                    <a:lnTo>
                      <a:pt x="6816" y="12785"/>
                    </a:lnTo>
                    <a:lnTo>
                      <a:pt x="6468" y="12859"/>
                    </a:lnTo>
                    <a:lnTo>
                      <a:pt x="6468" y="13158"/>
                    </a:lnTo>
                    <a:lnTo>
                      <a:pt x="6518" y="13431"/>
                    </a:lnTo>
                    <a:lnTo>
                      <a:pt x="6567" y="13730"/>
                    </a:lnTo>
                    <a:lnTo>
                      <a:pt x="6642" y="14003"/>
                    </a:lnTo>
                    <a:lnTo>
                      <a:pt x="6766" y="14277"/>
                    </a:lnTo>
                    <a:lnTo>
                      <a:pt x="6891" y="14551"/>
                    </a:lnTo>
                    <a:lnTo>
                      <a:pt x="7065" y="14824"/>
                    </a:lnTo>
                    <a:lnTo>
                      <a:pt x="7239" y="15073"/>
                    </a:lnTo>
                    <a:lnTo>
                      <a:pt x="7438" y="15297"/>
                    </a:lnTo>
                    <a:lnTo>
                      <a:pt x="7662" y="15521"/>
                    </a:lnTo>
                    <a:lnTo>
                      <a:pt x="7885" y="15744"/>
                    </a:lnTo>
                    <a:lnTo>
                      <a:pt x="8159" y="15943"/>
                    </a:lnTo>
                    <a:lnTo>
                      <a:pt x="8433" y="16117"/>
                    </a:lnTo>
                    <a:lnTo>
                      <a:pt x="8706" y="16267"/>
                    </a:lnTo>
                    <a:lnTo>
                      <a:pt x="9005" y="16416"/>
                    </a:lnTo>
                    <a:lnTo>
                      <a:pt x="9328" y="16515"/>
                    </a:lnTo>
                    <a:lnTo>
                      <a:pt x="9776" y="16665"/>
                    </a:lnTo>
                    <a:lnTo>
                      <a:pt x="10223" y="16739"/>
                    </a:lnTo>
                    <a:lnTo>
                      <a:pt x="11169" y="16889"/>
                    </a:lnTo>
                    <a:lnTo>
                      <a:pt x="11865" y="17013"/>
                    </a:lnTo>
                    <a:lnTo>
                      <a:pt x="11965" y="16963"/>
                    </a:lnTo>
                    <a:lnTo>
                      <a:pt x="12512" y="16839"/>
                    </a:lnTo>
                    <a:lnTo>
                      <a:pt x="12885" y="16739"/>
                    </a:lnTo>
                    <a:lnTo>
                      <a:pt x="13208" y="16615"/>
                    </a:lnTo>
                    <a:lnTo>
                      <a:pt x="13581" y="16441"/>
                    </a:lnTo>
                    <a:lnTo>
                      <a:pt x="13805" y="16341"/>
                    </a:lnTo>
                    <a:lnTo>
                      <a:pt x="13979" y="16217"/>
                    </a:lnTo>
                    <a:lnTo>
                      <a:pt x="14178" y="16068"/>
                    </a:lnTo>
                    <a:lnTo>
                      <a:pt x="14327" y="15894"/>
                    </a:lnTo>
                    <a:lnTo>
                      <a:pt x="14502" y="15744"/>
                    </a:lnTo>
                    <a:lnTo>
                      <a:pt x="14626" y="15570"/>
                    </a:lnTo>
                    <a:lnTo>
                      <a:pt x="14725" y="15396"/>
                    </a:lnTo>
                    <a:lnTo>
                      <a:pt x="14825" y="15197"/>
                    </a:lnTo>
                    <a:lnTo>
                      <a:pt x="14899" y="15098"/>
                    </a:lnTo>
                    <a:lnTo>
                      <a:pt x="14999" y="14998"/>
                    </a:lnTo>
                    <a:lnTo>
                      <a:pt x="15148" y="14973"/>
                    </a:lnTo>
                    <a:lnTo>
                      <a:pt x="15273" y="14998"/>
                    </a:lnTo>
                    <a:lnTo>
                      <a:pt x="15397" y="15073"/>
                    </a:lnTo>
                    <a:lnTo>
                      <a:pt x="15472" y="15197"/>
                    </a:lnTo>
                    <a:lnTo>
                      <a:pt x="15496" y="15322"/>
                    </a:lnTo>
                    <a:lnTo>
                      <a:pt x="15472" y="15471"/>
                    </a:lnTo>
                    <a:lnTo>
                      <a:pt x="15372" y="15695"/>
                    </a:lnTo>
                    <a:lnTo>
                      <a:pt x="15223" y="15943"/>
                    </a:lnTo>
                    <a:lnTo>
                      <a:pt x="15049" y="16167"/>
                    </a:lnTo>
                    <a:lnTo>
                      <a:pt x="14875" y="16391"/>
                    </a:lnTo>
                    <a:lnTo>
                      <a:pt x="14651" y="16590"/>
                    </a:lnTo>
                    <a:lnTo>
                      <a:pt x="14402" y="16789"/>
                    </a:lnTo>
                    <a:lnTo>
                      <a:pt x="14153" y="16938"/>
                    </a:lnTo>
                    <a:lnTo>
                      <a:pt x="13905" y="17087"/>
                    </a:lnTo>
                    <a:lnTo>
                      <a:pt x="13581" y="17237"/>
                    </a:lnTo>
                    <a:lnTo>
                      <a:pt x="13283" y="17361"/>
                    </a:lnTo>
                    <a:lnTo>
                      <a:pt x="13656" y="17510"/>
                    </a:lnTo>
                    <a:lnTo>
                      <a:pt x="14029" y="17709"/>
                    </a:lnTo>
                    <a:lnTo>
                      <a:pt x="14377" y="17933"/>
                    </a:lnTo>
                    <a:lnTo>
                      <a:pt x="14676" y="18207"/>
                    </a:lnTo>
                    <a:lnTo>
                      <a:pt x="14825" y="18356"/>
                    </a:lnTo>
                    <a:lnTo>
                      <a:pt x="14949" y="18505"/>
                    </a:lnTo>
                    <a:lnTo>
                      <a:pt x="15049" y="18654"/>
                    </a:lnTo>
                    <a:lnTo>
                      <a:pt x="15148" y="18829"/>
                    </a:lnTo>
                    <a:lnTo>
                      <a:pt x="15223" y="19003"/>
                    </a:lnTo>
                    <a:lnTo>
                      <a:pt x="15297" y="19177"/>
                    </a:lnTo>
                    <a:lnTo>
                      <a:pt x="15322" y="19376"/>
                    </a:lnTo>
                    <a:lnTo>
                      <a:pt x="15347" y="19575"/>
                    </a:lnTo>
                    <a:lnTo>
                      <a:pt x="15322" y="19724"/>
                    </a:lnTo>
                    <a:lnTo>
                      <a:pt x="15248" y="19823"/>
                    </a:lnTo>
                    <a:lnTo>
                      <a:pt x="15148" y="19898"/>
                    </a:lnTo>
                    <a:lnTo>
                      <a:pt x="14999" y="19948"/>
                    </a:lnTo>
                    <a:lnTo>
                      <a:pt x="14974" y="19948"/>
                    </a:lnTo>
                    <a:lnTo>
                      <a:pt x="14850" y="19923"/>
                    </a:lnTo>
                    <a:lnTo>
                      <a:pt x="14750" y="19848"/>
                    </a:lnTo>
                    <a:lnTo>
                      <a:pt x="14651" y="19724"/>
                    </a:lnTo>
                    <a:lnTo>
                      <a:pt x="14626" y="19600"/>
                    </a:lnTo>
                    <a:lnTo>
                      <a:pt x="14626" y="19450"/>
                    </a:lnTo>
                    <a:lnTo>
                      <a:pt x="14576" y="19301"/>
                    </a:lnTo>
                    <a:lnTo>
                      <a:pt x="14526" y="19152"/>
                    </a:lnTo>
                    <a:lnTo>
                      <a:pt x="14427" y="19028"/>
                    </a:lnTo>
                    <a:lnTo>
                      <a:pt x="14327" y="18878"/>
                    </a:lnTo>
                    <a:lnTo>
                      <a:pt x="14228" y="18754"/>
                    </a:lnTo>
                    <a:lnTo>
                      <a:pt x="13954" y="18530"/>
                    </a:lnTo>
                    <a:lnTo>
                      <a:pt x="13656" y="18306"/>
                    </a:lnTo>
                    <a:lnTo>
                      <a:pt x="13308" y="18132"/>
                    </a:lnTo>
                    <a:lnTo>
                      <a:pt x="12959" y="17983"/>
                    </a:lnTo>
                    <a:lnTo>
                      <a:pt x="12586" y="17883"/>
                    </a:lnTo>
                    <a:lnTo>
                      <a:pt x="12213" y="17784"/>
                    </a:lnTo>
                    <a:lnTo>
                      <a:pt x="11840" y="17734"/>
                    </a:lnTo>
                    <a:lnTo>
                      <a:pt x="11069" y="17610"/>
                    </a:lnTo>
                    <a:lnTo>
                      <a:pt x="10895" y="17585"/>
                    </a:lnTo>
                    <a:lnTo>
                      <a:pt x="10995" y="17859"/>
                    </a:lnTo>
                    <a:lnTo>
                      <a:pt x="11019" y="18132"/>
                    </a:lnTo>
                    <a:lnTo>
                      <a:pt x="11044" y="18431"/>
                    </a:lnTo>
                    <a:lnTo>
                      <a:pt x="11019" y="18704"/>
                    </a:lnTo>
                    <a:lnTo>
                      <a:pt x="10945" y="18978"/>
                    </a:lnTo>
                    <a:lnTo>
                      <a:pt x="10845" y="19251"/>
                    </a:lnTo>
                    <a:lnTo>
                      <a:pt x="10696" y="19525"/>
                    </a:lnTo>
                    <a:lnTo>
                      <a:pt x="10522" y="19749"/>
                    </a:lnTo>
                    <a:lnTo>
                      <a:pt x="10472" y="19823"/>
                    </a:lnTo>
                    <a:lnTo>
                      <a:pt x="10398" y="19848"/>
                    </a:lnTo>
                    <a:lnTo>
                      <a:pt x="10323" y="19873"/>
                    </a:lnTo>
                    <a:lnTo>
                      <a:pt x="10124" y="19873"/>
                    </a:lnTo>
                    <a:lnTo>
                      <a:pt x="10025" y="19799"/>
                    </a:lnTo>
                    <a:lnTo>
                      <a:pt x="9925" y="19699"/>
                    </a:lnTo>
                    <a:lnTo>
                      <a:pt x="9900" y="19550"/>
                    </a:lnTo>
                    <a:lnTo>
                      <a:pt x="9900" y="19425"/>
                    </a:lnTo>
                    <a:lnTo>
                      <a:pt x="9975" y="19301"/>
                    </a:lnTo>
                    <a:lnTo>
                      <a:pt x="10124" y="19077"/>
                    </a:lnTo>
                    <a:lnTo>
                      <a:pt x="10223" y="18853"/>
                    </a:lnTo>
                    <a:lnTo>
                      <a:pt x="10298" y="18630"/>
                    </a:lnTo>
                    <a:lnTo>
                      <a:pt x="10323" y="18381"/>
                    </a:lnTo>
                    <a:lnTo>
                      <a:pt x="10323" y="18132"/>
                    </a:lnTo>
                    <a:lnTo>
                      <a:pt x="10273" y="17883"/>
                    </a:lnTo>
                    <a:lnTo>
                      <a:pt x="10174" y="17660"/>
                    </a:lnTo>
                    <a:lnTo>
                      <a:pt x="10025" y="17436"/>
                    </a:lnTo>
                    <a:lnTo>
                      <a:pt x="9552" y="17336"/>
                    </a:lnTo>
                    <a:lnTo>
                      <a:pt x="9104" y="17212"/>
                    </a:lnTo>
                    <a:lnTo>
                      <a:pt x="8632" y="17013"/>
                    </a:lnTo>
                    <a:lnTo>
                      <a:pt x="8209" y="16814"/>
                    </a:lnTo>
                    <a:lnTo>
                      <a:pt x="7811" y="16565"/>
                    </a:lnTo>
                    <a:lnTo>
                      <a:pt x="7438" y="16267"/>
                    </a:lnTo>
                    <a:lnTo>
                      <a:pt x="7164" y="16491"/>
                    </a:lnTo>
                    <a:lnTo>
                      <a:pt x="6891" y="16690"/>
                    </a:lnTo>
                    <a:lnTo>
                      <a:pt x="6592" y="16864"/>
                    </a:lnTo>
                    <a:lnTo>
                      <a:pt x="6269" y="17013"/>
                    </a:lnTo>
                    <a:lnTo>
                      <a:pt x="5945" y="17162"/>
                    </a:lnTo>
                    <a:lnTo>
                      <a:pt x="5597" y="17262"/>
                    </a:lnTo>
                    <a:lnTo>
                      <a:pt x="5249" y="17361"/>
                    </a:lnTo>
                    <a:lnTo>
                      <a:pt x="4901" y="17411"/>
                    </a:lnTo>
                    <a:lnTo>
                      <a:pt x="4851" y="17411"/>
                    </a:lnTo>
                    <a:lnTo>
                      <a:pt x="4727" y="17386"/>
                    </a:lnTo>
                    <a:lnTo>
                      <a:pt x="4602" y="17336"/>
                    </a:lnTo>
                    <a:lnTo>
                      <a:pt x="4528" y="17237"/>
                    </a:lnTo>
                    <a:lnTo>
                      <a:pt x="4503" y="17112"/>
                    </a:lnTo>
                    <a:lnTo>
                      <a:pt x="4503" y="16963"/>
                    </a:lnTo>
                    <a:lnTo>
                      <a:pt x="4553" y="16839"/>
                    </a:lnTo>
                    <a:lnTo>
                      <a:pt x="4652" y="16764"/>
                    </a:lnTo>
                    <a:lnTo>
                      <a:pt x="4801" y="16714"/>
                    </a:lnTo>
                    <a:lnTo>
                      <a:pt x="5100" y="16665"/>
                    </a:lnTo>
                    <a:lnTo>
                      <a:pt x="5373" y="16590"/>
                    </a:lnTo>
                    <a:lnTo>
                      <a:pt x="5672" y="16491"/>
                    </a:lnTo>
                    <a:lnTo>
                      <a:pt x="5945" y="16391"/>
                    </a:lnTo>
                    <a:lnTo>
                      <a:pt x="6194" y="16267"/>
                    </a:lnTo>
                    <a:lnTo>
                      <a:pt x="6443" y="16117"/>
                    </a:lnTo>
                    <a:lnTo>
                      <a:pt x="6692" y="15943"/>
                    </a:lnTo>
                    <a:lnTo>
                      <a:pt x="6915" y="15794"/>
                    </a:lnTo>
                    <a:lnTo>
                      <a:pt x="6642" y="15471"/>
                    </a:lnTo>
                    <a:lnTo>
                      <a:pt x="6418" y="15147"/>
                    </a:lnTo>
                    <a:lnTo>
                      <a:pt x="6219" y="14799"/>
                    </a:lnTo>
                    <a:lnTo>
                      <a:pt x="6070" y="14451"/>
                    </a:lnTo>
                    <a:lnTo>
                      <a:pt x="5921" y="14078"/>
                    </a:lnTo>
                    <a:lnTo>
                      <a:pt x="5846" y="13705"/>
                    </a:lnTo>
                    <a:lnTo>
                      <a:pt x="5771" y="13332"/>
                    </a:lnTo>
                    <a:lnTo>
                      <a:pt x="5771" y="12959"/>
                    </a:lnTo>
                    <a:lnTo>
                      <a:pt x="5398" y="12959"/>
                    </a:lnTo>
                    <a:lnTo>
                      <a:pt x="5125" y="12934"/>
                    </a:lnTo>
                    <a:lnTo>
                      <a:pt x="4602" y="12834"/>
                    </a:lnTo>
                    <a:lnTo>
                      <a:pt x="4105" y="12685"/>
                    </a:lnTo>
                    <a:lnTo>
                      <a:pt x="3657" y="12511"/>
                    </a:lnTo>
                    <a:lnTo>
                      <a:pt x="3284" y="12312"/>
                    </a:lnTo>
                    <a:lnTo>
                      <a:pt x="2911" y="12088"/>
                    </a:lnTo>
                    <a:lnTo>
                      <a:pt x="2588" y="11839"/>
                    </a:lnTo>
                    <a:lnTo>
                      <a:pt x="2264" y="11591"/>
                    </a:lnTo>
                    <a:lnTo>
                      <a:pt x="1991" y="11292"/>
                    </a:lnTo>
                    <a:lnTo>
                      <a:pt x="1717" y="11019"/>
                    </a:lnTo>
                    <a:lnTo>
                      <a:pt x="1195" y="10422"/>
                    </a:lnTo>
                    <a:lnTo>
                      <a:pt x="971" y="10745"/>
                    </a:lnTo>
                    <a:lnTo>
                      <a:pt x="747" y="11068"/>
                    </a:lnTo>
                    <a:lnTo>
                      <a:pt x="573" y="11392"/>
                    </a:lnTo>
                    <a:lnTo>
                      <a:pt x="399" y="11740"/>
                    </a:lnTo>
                    <a:lnTo>
                      <a:pt x="250" y="12088"/>
                    </a:lnTo>
                    <a:lnTo>
                      <a:pt x="150" y="12461"/>
                    </a:lnTo>
                    <a:lnTo>
                      <a:pt x="76" y="12834"/>
                    </a:lnTo>
                    <a:lnTo>
                      <a:pt x="1" y="13232"/>
                    </a:lnTo>
                    <a:lnTo>
                      <a:pt x="125" y="13431"/>
                    </a:lnTo>
                    <a:lnTo>
                      <a:pt x="250" y="13630"/>
                    </a:lnTo>
                    <a:lnTo>
                      <a:pt x="399" y="13829"/>
                    </a:lnTo>
                    <a:lnTo>
                      <a:pt x="573" y="14003"/>
                    </a:lnTo>
                    <a:lnTo>
                      <a:pt x="772" y="14177"/>
                    </a:lnTo>
                    <a:lnTo>
                      <a:pt x="996" y="14327"/>
                    </a:lnTo>
                    <a:lnTo>
                      <a:pt x="1245" y="14476"/>
                    </a:lnTo>
                    <a:lnTo>
                      <a:pt x="1518" y="14600"/>
                    </a:lnTo>
                    <a:lnTo>
                      <a:pt x="1817" y="14700"/>
                    </a:lnTo>
                    <a:lnTo>
                      <a:pt x="2115" y="14799"/>
                    </a:lnTo>
                    <a:lnTo>
                      <a:pt x="2438" y="14849"/>
                    </a:lnTo>
                    <a:lnTo>
                      <a:pt x="2737" y="14899"/>
                    </a:lnTo>
                    <a:lnTo>
                      <a:pt x="3384" y="14899"/>
                    </a:lnTo>
                    <a:lnTo>
                      <a:pt x="3707" y="14849"/>
                    </a:lnTo>
                    <a:lnTo>
                      <a:pt x="4005" y="14774"/>
                    </a:lnTo>
                    <a:lnTo>
                      <a:pt x="4155" y="14774"/>
                    </a:lnTo>
                    <a:lnTo>
                      <a:pt x="4279" y="14824"/>
                    </a:lnTo>
                    <a:lnTo>
                      <a:pt x="4378" y="14899"/>
                    </a:lnTo>
                    <a:lnTo>
                      <a:pt x="4453" y="15023"/>
                    </a:lnTo>
                    <a:lnTo>
                      <a:pt x="4453" y="15172"/>
                    </a:lnTo>
                    <a:lnTo>
                      <a:pt x="4403" y="15297"/>
                    </a:lnTo>
                    <a:lnTo>
                      <a:pt x="4329" y="15396"/>
                    </a:lnTo>
                    <a:lnTo>
                      <a:pt x="4204" y="15471"/>
                    </a:lnTo>
                    <a:lnTo>
                      <a:pt x="3906" y="15545"/>
                    </a:lnTo>
                    <a:lnTo>
                      <a:pt x="3607" y="15570"/>
                    </a:lnTo>
                    <a:lnTo>
                      <a:pt x="3334" y="15620"/>
                    </a:lnTo>
                    <a:lnTo>
                      <a:pt x="3035" y="15620"/>
                    </a:lnTo>
                    <a:lnTo>
                      <a:pt x="2563" y="15595"/>
                    </a:lnTo>
                    <a:lnTo>
                      <a:pt x="2115" y="15521"/>
                    </a:lnTo>
                    <a:lnTo>
                      <a:pt x="1667" y="15421"/>
                    </a:lnTo>
                    <a:lnTo>
                      <a:pt x="1245" y="15247"/>
                    </a:lnTo>
                    <a:lnTo>
                      <a:pt x="896" y="15098"/>
                    </a:lnTo>
                    <a:lnTo>
                      <a:pt x="573" y="14899"/>
                    </a:lnTo>
                    <a:lnTo>
                      <a:pt x="299" y="14700"/>
                    </a:lnTo>
                    <a:lnTo>
                      <a:pt x="26" y="14476"/>
                    </a:lnTo>
                    <a:lnTo>
                      <a:pt x="125" y="14998"/>
                    </a:lnTo>
                    <a:lnTo>
                      <a:pt x="175" y="15247"/>
                    </a:lnTo>
                    <a:lnTo>
                      <a:pt x="250" y="15496"/>
                    </a:lnTo>
                    <a:lnTo>
                      <a:pt x="374" y="15819"/>
                    </a:lnTo>
                    <a:lnTo>
                      <a:pt x="523" y="16142"/>
                    </a:lnTo>
                    <a:lnTo>
                      <a:pt x="673" y="16441"/>
                    </a:lnTo>
                    <a:lnTo>
                      <a:pt x="871" y="16739"/>
                    </a:lnTo>
                    <a:lnTo>
                      <a:pt x="1070" y="17038"/>
                    </a:lnTo>
                    <a:lnTo>
                      <a:pt x="1294" y="17311"/>
                    </a:lnTo>
                    <a:lnTo>
                      <a:pt x="1518" y="17560"/>
                    </a:lnTo>
                    <a:lnTo>
                      <a:pt x="1792" y="17834"/>
                    </a:lnTo>
                    <a:lnTo>
                      <a:pt x="2065" y="18058"/>
                    </a:lnTo>
                    <a:lnTo>
                      <a:pt x="2339" y="18306"/>
                    </a:lnTo>
                    <a:lnTo>
                      <a:pt x="2662" y="18505"/>
                    </a:lnTo>
                    <a:lnTo>
                      <a:pt x="2961" y="18704"/>
                    </a:lnTo>
                    <a:lnTo>
                      <a:pt x="3309" y="18903"/>
                    </a:lnTo>
                    <a:lnTo>
                      <a:pt x="3657" y="19077"/>
                    </a:lnTo>
                    <a:lnTo>
                      <a:pt x="4005" y="19227"/>
                    </a:lnTo>
                    <a:lnTo>
                      <a:pt x="4378" y="19351"/>
                    </a:lnTo>
                    <a:lnTo>
                      <a:pt x="4926" y="19351"/>
                    </a:lnTo>
                    <a:lnTo>
                      <a:pt x="5349" y="19326"/>
                    </a:lnTo>
                    <a:lnTo>
                      <a:pt x="5771" y="19227"/>
                    </a:lnTo>
                    <a:lnTo>
                      <a:pt x="6194" y="19127"/>
                    </a:lnTo>
                    <a:lnTo>
                      <a:pt x="6567" y="18953"/>
                    </a:lnTo>
                    <a:lnTo>
                      <a:pt x="6940" y="18779"/>
                    </a:lnTo>
                    <a:lnTo>
                      <a:pt x="7289" y="18555"/>
                    </a:lnTo>
                    <a:lnTo>
                      <a:pt x="7587" y="18281"/>
                    </a:lnTo>
                    <a:lnTo>
                      <a:pt x="7711" y="18232"/>
                    </a:lnTo>
                    <a:lnTo>
                      <a:pt x="7861" y="18207"/>
                    </a:lnTo>
                    <a:lnTo>
                      <a:pt x="7985" y="18232"/>
                    </a:lnTo>
                    <a:lnTo>
                      <a:pt x="8109" y="18306"/>
                    </a:lnTo>
                    <a:lnTo>
                      <a:pt x="8184" y="18431"/>
                    </a:lnTo>
                    <a:lnTo>
                      <a:pt x="8209" y="18555"/>
                    </a:lnTo>
                    <a:lnTo>
                      <a:pt x="8159" y="18704"/>
                    </a:lnTo>
                    <a:lnTo>
                      <a:pt x="8084" y="18804"/>
                    </a:lnTo>
                    <a:lnTo>
                      <a:pt x="7811" y="19052"/>
                    </a:lnTo>
                    <a:lnTo>
                      <a:pt x="7512" y="19251"/>
                    </a:lnTo>
                    <a:lnTo>
                      <a:pt x="7189" y="19450"/>
                    </a:lnTo>
                    <a:lnTo>
                      <a:pt x="6866" y="19624"/>
                    </a:lnTo>
                    <a:lnTo>
                      <a:pt x="6518" y="19749"/>
                    </a:lnTo>
                    <a:lnTo>
                      <a:pt x="6169" y="19873"/>
                    </a:lnTo>
                    <a:lnTo>
                      <a:pt x="5796" y="19948"/>
                    </a:lnTo>
                    <a:lnTo>
                      <a:pt x="5423" y="20022"/>
                    </a:lnTo>
                    <a:lnTo>
                      <a:pt x="5970" y="20445"/>
                    </a:lnTo>
                    <a:lnTo>
                      <a:pt x="6542" y="20843"/>
                    </a:lnTo>
                    <a:lnTo>
                      <a:pt x="7164" y="21191"/>
                    </a:lnTo>
                    <a:lnTo>
                      <a:pt x="7786" y="21490"/>
                    </a:lnTo>
                    <a:lnTo>
                      <a:pt x="8458" y="21739"/>
                    </a:lnTo>
                    <a:lnTo>
                      <a:pt x="9129" y="21962"/>
                    </a:lnTo>
                    <a:lnTo>
                      <a:pt x="9826" y="22137"/>
                    </a:lnTo>
                    <a:lnTo>
                      <a:pt x="10522" y="22261"/>
                    </a:lnTo>
                    <a:lnTo>
                      <a:pt x="10895" y="22211"/>
                    </a:lnTo>
                    <a:lnTo>
                      <a:pt x="11069" y="22161"/>
                    </a:lnTo>
                    <a:lnTo>
                      <a:pt x="11268" y="22112"/>
                    </a:lnTo>
                    <a:lnTo>
                      <a:pt x="11467" y="22012"/>
                    </a:lnTo>
                    <a:lnTo>
                      <a:pt x="11666" y="21913"/>
                    </a:lnTo>
                    <a:lnTo>
                      <a:pt x="11840" y="21788"/>
                    </a:lnTo>
                    <a:lnTo>
                      <a:pt x="11989" y="21614"/>
                    </a:lnTo>
                    <a:lnTo>
                      <a:pt x="12114" y="21440"/>
                    </a:lnTo>
                    <a:lnTo>
                      <a:pt x="12213" y="21291"/>
                    </a:lnTo>
                    <a:lnTo>
                      <a:pt x="12288" y="21117"/>
                    </a:lnTo>
                    <a:lnTo>
                      <a:pt x="12338" y="20918"/>
                    </a:lnTo>
                    <a:lnTo>
                      <a:pt x="12363" y="20744"/>
                    </a:lnTo>
                    <a:lnTo>
                      <a:pt x="12387" y="20545"/>
                    </a:lnTo>
                    <a:lnTo>
                      <a:pt x="12363" y="20371"/>
                    </a:lnTo>
                    <a:lnTo>
                      <a:pt x="12313" y="20172"/>
                    </a:lnTo>
                    <a:lnTo>
                      <a:pt x="12313" y="20047"/>
                    </a:lnTo>
                    <a:lnTo>
                      <a:pt x="12338" y="19923"/>
                    </a:lnTo>
                    <a:lnTo>
                      <a:pt x="12437" y="19799"/>
                    </a:lnTo>
                    <a:lnTo>
                      <a:pt x="12561" y="19749"/>
                    </a:lnTo>
                    <a:lnTo>
                      <a:pt x="12686" y="19724"/>
                    </a:lnTo>
                    <a:lnTo>
                      <a:pt x="12835" y="19774"/>
                    </a:lnTo>
                    <a:lnTo>
                      <a:pt x="12935" y="19848"/>
                    </a:lnTo>
                    <a:lnTo>
                      <a:pt x="13009" y="19973"/>
                    </a:lnTo>
                    <a:lnTo>
                      <a:pt x="13059" y="20246"/>
                    </a:lnTo>
                    <a:lnTo>
                      <a:pt x="13084" y="20520"/>
                    </a:lnTo>
                    <a:lnTo>
                      <a:pt x="13084" y="20793"/>
                    </a:lnTo>
                    <a:lnTo>
                      <a:pt x="13034" y="21067"/>
                    </a:lnTo>
                    <a:lnTo>
                      <a:pt x="12959" y="21341"/>
                    </a:lnTo>
                    <a:lnTo>
                      <a:pt x="12860" y="21589"/>
                    </a:lnTo>
                    <a:lnTo>
                      <a:pt x="12711" y="21838"/>
                    </a:lnTo>
                    <a:lnTo>
                      <a:pt x="12537" y="22087"/>
                    </a:lnTo>
                    <a:lnTo>
                      <a:pt x="12387" y="22211"/>
                    </a:lnTo>
                    <a:lnTo>
                      <a:pt x="12238" y="22360"/>
                    </a:lnTo>
                    <a:lnTo>
                      <a:pt x="12263" y="22360"/>
                    </a:lnTo>
                    <a:lnTo>
                      <a:pt x="12885" y="22286"/>
                    </a:lnTo>
                    <a:lnTo>
                      <a:pt x="13482" y="22211"/>
                    </a:lnTo>
                    <a:lnTo>
                      <a:pt x="14054" y="22062"/>
                    </a:lnTo>
                    <a:lnTo>
                      <a:pt x="14626" y="21888"/>
                    </a:lnTo>
                    <a:lnTo>
                      <a:pt x="15198" y="21689"/>
                    </a:lnTo>
                    <a:lnTo>
                      <a:pt x="15720" y="21465"/>
                    </a:lnTo>
                    <a:lnTo>
                      <a:pt x="16243" y="21191"/>
                    </a:lnTo>
                    <a:lnTo>
                      <a:pt x="16740" y="20893"/>
                    </a:lnTo>
                    <a:lnTo>
                      <a:pt x="17213" y="20570"/>
                    </a:lnTo>
                    <a:lnTo>
                      <a:pt x="17660" y="20197"/>
                    </a:lnTo>
                    <a:lnTo>
                      <a:pt x="18058" y="19823"/>
                    </a:lnTo>
                    <a:lnTo>
                      <a:pt x="18456" y="19425"/>
                    </a:lnTo>
                    <a:lnTo>
                      <a:pt x="18804" y="19003"/>
                    </a:lnTo>
                    <a:lnTo>
                      <a:pt x="19128" y="18555"/>
                    </a:lnTo>
                    <a:lnTo>
                      <a:pt x="19426" y="18107"/>
                    </a:lnTo>
                    <a:lnTo>
                      <a:pt x="19700" y="17610"/>
                    </a:lnTo>
                    <a:lnTo>
                      <a:pt x="19376" y="17859"/>
                    </a:lnTo>
                    <a:lnTo>
                      <a:pt x="19028" y="18082"/>
                    </a:lnTo>
                    <a:lnTo>
                      <a:pt x="18680" y="18256"/>
                    </a:lnTo>
                    <a:lnTo>
                      <a:pt x="18332" y="18406"/>
                    </a:lnTo>
                    <a:lnTo>
                      <a:pt x="17959" y="18530"/>
                    </a:lnTo>
                    <a:lnTo>
                      <a:pt x="17586" y="18605"/>
                    </a:lnTo>
                    <a:lnTo>
                      <a:pt x="17213" y="18654"/>
                    </a:lnTo>
                    <a:lnTo>
                      <a:pt x="16840" y="18679"/>
                    </a:lnTo>
                    <a:lnTo>
                      <a:pt x="16367" y="18654"/>
                    </a:lnTo>
                    <a:lnTo>
                      <a:pt x="16243" y="18605"/>
                    </a:lnTo>
                    <a:lnTo>
                      <a:pt x="16118" y="18530"/>
                    </a:lnTo>
                    <a:lnTo>
                      <a:pt x="16068" y="18406"/>
                    </a:lnTo>
                    <a:lnTo>
                      <a:pt x="16044" y="18256"/>
                    </a:lnTo>
                    <a:lnTo>
                      <a:pt x="16093" y="18132"/>
                    </a:lnTo>
                    <a:lnTo>
                      <a:pt x="16193" y="18033"/>
                    </a:lnTo>
                    <a:lnTo>
                      <a:pt x="16317" y="17958"/>
                    </a:lnTo>
                    <a:lnTo>
                      <a:pt x="16989" y="17958"/>
                    </a:lnTo>
                    <a:lnTo>
                      <a:pt x="17237" y="17933"/>
                    </a:lnTo>
                    <a:lnTo>
                      <a:pt x="17511" y="17908"/>
                    </a:lnTo>
                    <a:lnTo>
                      <a:pt x="17785" y="17834"/>
                    </a:lnTo>
                    <a:lnTo>
                      <a:pt x="18033" y="17759"/>
                    </a:lnTo>
                    <a:lnTo>
                      <a:pt x="18282" y="17635"/>
                    </a:lnTo>
                    <a:lnTo>
                      <a:pt x="18556" y="17510"/>
                    </a:lnTo>
                    <a:lnTo>
                      <a:pt x="18804" y="17386"/>
                    </a:lnTo>
                    <a:lnTo>
                      <a:pt x="19028" y="17212"/>
                    </a:lnTo>
                    <a:lnTo>
                      <a:pt x="19277" y="17038"/>
                    </a:lnTo>
                    <a:lnTo>
                      <a:pt x="19476" y="16864"/>
                    </a:lnTo>
                    <a:lnTo>
                      <a:pt x="19700" y="16665"/>
                    </a:lnTo>
                    <a:lnTo>
                      <a:pt x="19899" y="16441"/>
                    </a:lnTo>
                    <a:lnTo>
                      <a:pt x="20098" y="16192"/>
                    </a:lnTo>
                    <a:lnTo>
                      <a:pt x="20272" y="15943"/>
                    </a:lnTo>
                    <a:lnTo>
                      <a:pt x="20297" y="15918"/>
                    </a:lnTo>
                    <a:lnTo>
                      <a:pt x="20347" y="15570"/>
                    </a:lnTo>
                    <a:lnTo>
                      <a:pt x="20396" y="15222"/>
                    </a:lnTo>
                    <a:lnTo>
                      <a:pt x="20421" y="14849"/>
                    </a:lnTo>
                    <a:lnTo>
                      <a:pt x="20421" y="14501"/>
                    </a:lnTo>
                    <a:lnTo>
                      <a:pt x="20421" y="14153"/>
                    </a:lnTo>
                    <a:lnTo>
                      <a:pt x="20172" y="14277"/>
                    </a:lnTo>
                    <a:lnTo>
                      <a:pt x="19874" y="14401"/>
                    </a:lnTo>
                    <a:lnTo>
                      <a:pt x="19600" y="14501"/>
                    </a:lnTo>
                    <a:lnTo>
                      <a:pt x="19302" y="14575"/>
                    </a:lnTo>
                    <a:lnTo>
                      <a:pt x="18979" y="14650"/>
                    </a:lnTo>
                    <a:lnTo>
                      <a:pt x="18630" y="14700"/>
                    </a:lnTo>
                    <a:lnTo>
                      <a:pt x="18282" y="14725"/>
                    </a:lnTo>
                    <a:lnTo>
                      <a:pt x="17834" y="14725"/>
                    </a:lnTo>
                    <a:lnTo>
                      <a:pt x="17287" y="14700"/>
                    </a:lnTo>
                    <a:lnTo>
                      <a:pt x="16790" y="14625"/>
                    </a:lnTo>
                    <a:lnTo>
                      <a:pt x="16342" y="14501"/>
                    </a:lnTo>
                    <a:lnTo>
                      <a:pt x="15894" y="14327"/>
                    </a:lnTo>
                    <a:lnTo>
                      <a:pt x="15695" y="14227"/>
                    </a:lnTo>
                    <a:lnTo>
                      <a:pt x="15496" y="14103"/>
                    </a:lnTo>
                    <a:lnTo>
                      <a:pt x="15297" y="13954"/>
                    </a:lnTo>
                    <a:lnTo>
                      <a:pt x="15123" y="13804"/>
                    </a:lnTo>
                    <a:lnTo>
                      <a:pt x="14974" y="13655"/>
                    </a:lnTo>
                    <a:lnTo>
                      <a:pt x="14850" y="13481"/>
                    </a:lnTo>
                    <a:lnTo>
                      <a:pt x="14725" y="13307"/>
                    </a:lnTo>
                    <a:lnTo>
                      <a:pt x="14626" y="13133"/>
                    </a:lnTo>
                    <a:lnTo>
                      <a:pt x="14253" y="13083"/>
                    </a:lnTo>
                    <a:lnTo>
                      <a:pt x="13905" y="13008"/>
                    </a:lnTo>
                    <a:lnTo>
                      <a:pt x="13556" y="12909"/>
                    </a:lnTo>
                    <a:lnTo>
                      <a:pt x="13233" y="12785"/>
                    </a:lnTo>
                    <a:lnTo>
                      <a:pt x="12910" y="12660"/>
                    </a:lnTo>
                    <a:lnTo>
                      <a:pt x="12586" y="12511"/>
                    </a:lnTo>
                    <a:lnTo>
                      <a:pt x="12288" y="12337"/>
                    </a:lnTo>
                    <a:lnTo>
                      <a:pt x="11989" y="12138"/>
                    </a:lnTo>
                    <a:lnTo>
                      <a:pt x="11741" y="12536"/>
                    </a:lnTo>
                    <a:lnTo>
                      <a:pt x="11492" y="12909"/>
                    </a:lnTo>
                    <a:lnTo>
                      <a:pt x="11194" y="13257"/>
                    </a:lnTo>
                    <a:lnTo>
                      <a:pt x="10845" y="13605"/>
                    </a:lnTo>
                    <a:lnTo>
                      <a:pt x="10497" y="13904"/>
                    </a:lnTo>
                    <a:lnTo>
                      <a:pt x="10099" y="14202"/>
                    </a:lnTo>
                    <a:lnTo>
                      <a:pt x="9701" y="14451"/>
                    </a:lnTo>
                    <a:lnTo>
                      <a:pt x="9253" y="14675"/>
                    </a:lnTo>
                    <a:lnTo>
                      <a:pt x="9179" y="14700"/>
                    </a:lnTo>
                    <a:lnTo>
                      <a:pt x="9104" y="14725"/>
                    </a:lnTo>
                    <a:lnTo>
                      <a:pt x="9005" y="14700"/>
                    </a:lnTo>
                    <a:lnTo>
                      <a:pt x="8930" y="14675"/>
                    </a:lnTo>
                    <a:lnTo>
                      <a:pt x="8856" y="14600"/>
                    </a:lnTo>
                    <a:lnTo>
                      <a:pt x="8781" y="14526"/>
                    </a:lnTo>
                    <a:lnTo>
                      <a:pt x="8756" y="14376"/>
                    </a:lnTo>
                    <a:lnTo>
                      <a:pt x="8781" y="14252"/>
                    </a:lnTo>
                    <a:lnTo>
                      <a:pt x="8831" y="14128"/>
                    </a:lnTo>
                    <a:lnTo>
                      <a:pt x="8955" y="14028"/>
                    </a:lnTo>
                    <a:lnTo>
                      <a:pt x="9353" y="13829"/>
                    </a:lnTo>
                    <a:lnTo>
                      <a:pt x="9726" y="13580"/>
                    </a:lnTo>
                    <a:lnTo>
                      <a:pt x="10074" y="13332"/>
                    </a:lnTo>
                    <a:lnTo>
                      <a:pt x="10398" y="13033"/>
                    </a:lnTo>
                    <a:lnTo>
                      <a:pt x="10696" y="12735"/>
                    </a:lnTo>
                    <a:lnTo>
                      <a:pt x="10970" y="12411"/>
                    </a:lnTo>
                    <a:lnTo>
                      <a:pt x="11218" y="12063"/>
                    </a:lnTo>
                    <a:lnTo>
                      <a:pt x="11417" y="11715"/>
                    </a:lnTo>
                    <a:lnTo>
                      <a:pt x="11144" y="11466"/>
                    </a:lnTo>
                    <a:lnTo>
                      <a:pt x="10895" y="11193"/>
                    </a:lnTo>
                    <a:lnTo>
                      <a:pt x="10696" y="10919"/>
                    </a:lnTo>
                    <a:lnTo>
                      <a:pt x="10497" y="10646"/>
                    </a:lnTo>
                    <a:lnTo>
                      <a:pt x="10323" y="10347"/>
                    </a:lnTo>
                    <a:lnTo>
                      <a:pt x="10174" y="10049"/>
                    </a:lnTo>
                    <a:lnTo>
                      <a:pt x="10049" y="9750"/>
                    </a:lnTo>
                    <a:lnTo>
                      <a:pt x="9950" y="9427"/>
                    </a:lnTo>
                    <a:lnTo>
                      <a:pt x="9900" y="9054"/>
                    </a:lnTo>
                    <a:lnTo>
                      <a:pt x="9850" y="8705"/>
                    </a:lnTo>
                    <a:lnTo>
                      <a:pt x="9403" y="8755"/>
                    </a:lnTo>
                    <a:lnTo>
                      <a:pt x="8955" y="8855"/>
                    </a:lnTo>
                    <a:lnTo>
                      <a:pt x="8532" y="8979"/>
                    </a:lnTo>
                    <a:lnTo>
                      <a:pt x="8109" y="9153"/>
                    </a:lnTo>
                    <a:lnTo>
                      <a:pt x="7736" y="9377"/>
                    </a:lnTo>
                    <a:lnTo>
                      <a:pt x="7388" y="9651"/>
                    </a:lnTo>
                    <a:lnTo>
                      <a:pt x="7065" y="9949"/>
                    </a:lnTo>
                    <a:lnTo>
                      <a:pt x="6791" y="10272"/>
                    </a:lnTo>
                    <a:lnTo>
                      <a:pt x="6741" y="10347"/>
                    </a:lnTo>
                    <a:lnTo>
                      <a:pt x="6667" y="10397"/>
                    </a:lnTo>
                    <a:lnTo>
                      <a:pt x="6592" y="10422"/>
                    </a:lnTo>
                    <a:lnTo>
                      <a:pt x="6393" y="10422"/>
                    </a:lnTo>
                    <a:lnTo>
                      <a:pt x="6294" y="10372"/>
                    </a:lnTo>
                    <a:lnTo>
                      <a:pt x="6194" y="10272"/>
                    </a:lnTo>
                    <a:lnTo>
                      <a:pt x="6144" y="10123"/>
                    </a:lnTo>
                    <a:lnTo>
                      <a:pt x="6169" y="9999"/>
                    </a:lnTo>
                    <a:lnTo>
                      <a:pt x="6219" y="9874"/>
                    </a:lnTo>
                    <a:lnTo>
                      <a:pt x="6368" y="9651"/>
                    </a:lnTo>
                    <a:lnTo>
                      <a:pt x="6542" y="9477"/>
                    </a:lnTo>
                    <a:lnTo>
                      <a:pt x="6716" y="9278"/>
                    </a:lnTo>
                    <a:lnTo>
                      <a:pt x="6915" y="9103"/>
                    </a:lnTo>
                    <a:lnTo>
                      <a:pt x="7338" y="8805"/>
                    </a:lnTo>
                    <a:lnTo>
                      <a:pt x="7786" y="8531"/>
                    </a:lnTo>
                    <a:lnTo>
                      <a:pt x="8259" y="8332"/>
                    </a:lnTo>
                    <a:lnTo>
                      <a:pt x="8756" y="8158"/>
                    </a:lnTo>
                    <a:lnTo>
                      <a:pt x="9278" y="8059"/>
                    </a:lnTo>
                    <a:lnTo>
                      <a:pt x="9801" y="8009"/>
                    </a:lnTo>
                    <a:lnTo>
                      <a:pt x="9801" y="7934"/>
                    </a:lnTo>
                    <a:lnTo>
                      <a:pt x="9776" y="7462"/>
                    </a:lnTo>
                    <a:lnTo>
                      <a:pt x="9751" y="7014"/>
                    </a:lnTo>
                    <a:lnTo>
                      <a:pt x="9676" y="6591"/>
                    </a:lnTo>
                    <a:lnTo>
                      <a:pt x="9627" y="6367"/>
                    </a:lnTo>
                    <a:lnTo>
                      <a:pt x="9552" y="6169"/>
                    </a:lnTo>
                    <a:lnTo>
                      <a:pt x="9403" y="5895"/>
                    </a:lnTo>
                    <a:lnTo>
                      <a:pt x="9253" y="5646"/>
                    </a:lnTo>
                    <a:lnTo>
                      <a:pt x="9079" y="5373"/>
                    </a:lnTo>
                    <a:lnTo>
                      <a:pt x="8880" y="5149"/>
                    </a:lnTo>
                    <a:lnTo>
                      <a:pt x="8433" y="4676"/>
                    </a:lnTo>
                    <a:lnTo>
                      <a:pt x="7960" y="4253"/>
                    </a:lnTo>
                    <a:lnTo>
                      <a:pt x="7761" y="4054"/>
                    </a:lnTo>
                    <a:lnTo>
                      <a:pt x="7264" y="3607"/>
                    </a:lnTo>
                    <a:lnTo>
                      <a:pt x="6766" y="3134"/>
                    </a:lnTo>
                    <a:lnTo>
                      <a:pt x="6169" y="3308"/>
                    </a:lnTo>
                    <a:lnTo>
                      <a:pt x="5597" y="3507"/>
                    </a:lnTo>
                    <a:lnTo>
                      <a:pt x="5025" y="3781"/>
                    </a:lnTo>
                    <a:lnTo>
                      <a:pt x="4503" y="4079"/>
                    </a:lnTo>
                    <a:lnTo>
                      <a:pt x="4030" y="4403"/>
                    </a:lnTo>
                    <a:lnTo>
                      <a:pt x="3558" y="4776"/>
                    </a:lnTo>
                    <a:lnTo>
                      <a:pt x="3160" y="5198"/>
                    </a:lnTo>
                    <a:lnTo>
                      <a:pt x="2812" y="5621"/>
                    </a:lnTo>
                    <a:lnTo>
                      <a:pt x="2737" y="5696"/>
                    </a:lnTo>
                    <a:lnTo>
                      <a:pt x="2662" y="5746"/>
                    </a:lnTo>
                    <a:lnTo>
                      <a:pt x="2588" y="5771"/>
                    </a:lnTo>
                    <a:lnTo>
                      <a:pt x="2414" y="5771"/>
                    </a:lnTo>
                    <a:lnTo>
                      <a:pt x="2314" y="5721"/>
                    </a:lnTo>
                    <a:lnTo>
                      <a:pt x="2215" y="5596"/>
                    </a:lnTo>
                    <a:lnTo>
                      <a:pt x="2165" y="5472"/>
                    </a:lnTo>
                    <a:lnTo>
                      <a:pt x="2165" y="5348"/>
                    </a:lnTo>
                    <a:lnTo>
                      <a:pt x="2239" y="5223"/>
                    </a:lnTo>
                    <a:lnTo>
                      <a:pt x="2613" y="4751"/>
                    </a:lnTo>
                    <a:lnTo>
                      <a:pt x="3011" y="4328"/>
                    </a:lnTo>
                    <a:lnTo>
                      <a:pt x="3483" y="3930"/>
                    </a:lnTo>
                    <a:lnTo>
                      <a:pt x="3981" y="3582"/>
                    </a:lnTo>
                    <a:lnTo>
                      <a:pt x="4503" y="3258"/>
                    </a:lnTo>
                    <a:lnTo>
                      <a:pt x="5075" y="2960"/>
                    </a:lnTo>
                    <a:lnTo>
                      <a:pt x="5672" y="2736"/>
                    </a:lnTo>
                    <a:lnTo>
                      <a:pt x="6269" y="2537"/>
                    </a:lnTo>
                    <a:lnTo>
                      <a:pt x="6045" y="2214"/>
                    </a:lnTo>
                    <a:lnTo>
                      <a:pt x="5921" y="1965"/>
                    </a:lnTo>
                    <a:lnTo>
                      <a:pt x="5796" y="1716"/>
                    </a:lnTo>
                    <a:lnTo>
                      <a:pt x="5697" y="1443"/>
                    </a:lnTo>
                    <a:lnTo>
                      <a:pt x="5622" y="1144"/>
                    </a:lnTo>
                    <a:lnTo>
                      <a:pt x="5572" y="871"/>
                    </a:lnTo>
                    <a:lnTo>
                      <a:pt x="5547" y="572"/>
                    </a:lnTo>
                    <a:lnTo>
                      <a:pt x="5547" y="274"/>
                    </a:lnTo>
                    <a:lnTo>
                      <a:pt x="557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15"/>
              <p:cNvSpPr/>
              <p:nvPr/>
            </p:nvSpPr>
            <p:spPr>
              <a:xfrm>
                <a:off x="2256621" y="1553473"/>
                <a:ext cx="114901" cy="309757"/>
              </a:xfrm>
              <a:custGeom>
                <a:avLst/>
                <a:gdLst/>
                <a:ahLst/>
                <a:cxnLst/>
                <a:rect l="l" t="t" r="r" b="b"/>
                <a:pathLst>
                  <a:path w="5573" h="15024" fill="none" extrusionOk="0">
                    <a:moveTo>
                      <a:pt x="5572" y="1"/>
                    </a:moveTo>
                    <a:lnTo>
                      <a:pt x="5572" y="6891"/>
                    </a:lnTo>
                    <a:lnTo>
                      <a:pt x="1" y="10074"/>
                    </a:lnTo>
                    <a:lnTo>
                      <a:pt x="1" y="15024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15"/>
              <p:cNvSpPr/>
              <p:nvPr/>
            </p:nvSpPr>
            <p:spPr>
              <a:xfrm>
                <a:off x="2224829" y="1863210"/>
                <a:ext cx="63110" cy="63110"/>
              </a:xfrm>
              <a:custGeom>
                <a:avLst/>
                <a:gdLst/>
                <a:ahLst/>
                <a:cxnLst/>
                <a:rect l="l" t="t" r="r" b="b"/>
                <a:pathLst>
                  <a:path w="3061" h="3061" fill="none" extrusionOk="0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60" y="1692"/>
                    </a:lnTo>
                    <a:lnTo>
                      <a:pt x="3035" y="1841"/>
                    </a:lnTo>
                    <a:lnTo>
                      <a:pt x="2986" y="1991"/>
                    </a:lnTo>
                    <a:lnTo>
                      <a:pt x="2936" y="2140"/>
                    </a:lnTo>
                    <a:lnTo>
                      <a:pt x="2787" y="2389"/>
                    </a:lnTo>
                    <a:lnTo>
                      <a:pt x="2612" y="2612"/>
                    </a:lnTo>
                    <a:lnTo>
                      <a:pt x="2389" y="2786"/>
                    </a:lnTo>
                    <a:lnTo>
                      <a:pt x="2115" y="2936"/>
                    </a:lnTo>
                    <a:lnTo>
                      <a:pt x="1991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43" y="3060"/>
                    </a:lnTo>
                    <a:lnTo>
                      <a:pt x="1543" y="3060"/>
                    </a:lnTo>
                    <a:lnTo>
                      <a:pt x="1369" y="3060"/>
                    </a:lnTo>
                    <a:lnTo>
                      <a:pt x="1220" y="3035"/>
                    </a:lnTo>
                    <a:lnTo>
                      <a:pt x="1070" y="2985"/>
                    </a:lnTo>
                    <a:lnTo>
                      <a:pt x="946" y="2936"/>
                    </a:lnTo>
                    <a:lnTo>
                      <a:pt x="672" y="2786"/>
                    </a:lnTo>
                    <a:lnTo>
                      <a:pt x="449" y="2612"/>
                    </a:lnTo>
                    <a:lnTo>
                      <a:pt x="274" y="2389"/>
                    </a:lnTo>
                    <a:lnTo>
                      <a:pt x="125" y="2140"/>
                    </a:lnTo>
                    <a:lnTo>
                      <a:pt x="75" y="1991"/>
                    </a:lnTo>
                    <a:lnTo>
                      <a:pt x="26" y="1841"/>
                    </a:lnTo>
                    <a:lnTo>
                      <a:pt x="1" y="1692"/>
                    </a:lnTo>
                    <a:lnTo>
                      <a:pt x="1" y="1543"/>
                    </a:lnTo>
                    <a:lnTo>
                      <a:pt x="1" y="1543"/>
                    </a:lnTo>
                    <a:lnTo>
                      <a:pt x="1" y="1369"/>
                    </a:lnTo>
                    <a:lnTo>
                      <a:pt x="26" y="1220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74" y="672"/>
                    </a:lnTo>
                    <a:lnTo>
                      <a:pt x="449" y="448"/>
                    </a:lnTo>
                    <a:lnTo>
                      <a:pt x="672" y="274"/>
                    </a:lnTo>
                    <a:lnTo>
                      <a:pt x="946" y="125"/>
                    </a:lnTo>
                    <a:lnTo>
                      <a:pt x="1070" y="75"/>
                    </a:lnTo>
                    <a:lnTo>
                      <a:pt x="1220" y="51"/>
                    </a:lnTo>
                    <a:lnTo>
                      <a:pt x="1369" y="26"/>
                    </a:lnTo>
                    <a:lnTo>
                      <a:pt x="1543" y="1"/>
                    </a:lnTo>
                    <a:lnTo>
                      <a:pt x="1543" y="1"/>
                    </a:lnTo>
                    <a:lnTo>
                      <a:pt x="1692" y="26"/>
                    </a:lnTo>
                    <a:lnTo>
                      <a:pt x="1841" y="51"/>
                    </a:lnTo>
                    <a:lnTo>
                      <a:pt x="1991" y="75"/>
                    </a:lnTo>
                    <a:lnTo>
                      <a:pt x="2115" y="125"/>
                    </a:lnTo>
                    <a:lnTo>
                      <a:pt x="2389" y="274"/>
                    </a:lnTo>
                    <a:lnTo>
                      <a:pt x="2612" y="448"/>
                    </a:lnTo>
                    <a:lnTo>
                      <a:pt x="2787" y="672"/>
                    </a:lnTo>
                    <a:lnTo>
                      <a:pt x="2936" y="946"/>
                    </a:lnTo>
                    <a:lnTo>
                      <a:pt x="2986" y="1070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15"/>
              <p:cNvSpPr/>
              <p:nvPr/>
            </p:nvSpPr>
            <p:spPr>
              <a:xfrm>
                <a:off x="2443292" y="1469890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15"/>
              <p:cNvSpPr/>
              <p:nvPr/>
            </p:nvSpPr>
            <p:spPr>
              <a:xfrm>
                <a:off x="2503289" y="1469890"/>
                <a:ext cx="20535" cy="320520"/>
              </a:xfrm>
              <a:custGeom>
                <a:avLst/>
                <a:gdLst/>
                <a:ahLst/>
                <a:cxnLst/>
                <a:rect l="l" t="t" r="r" b="b"/>
                <a:pathLst>
                  <a:path w="996" h="15546" fill="none" extrusionOk="0">
                    <a:moveTo>
                      <a:pt x="1" y="1"/>
                    </a:moveTo>
                    <a:lnTo>
                      <a:pt x="1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15"/>
              <p:cNvSpPr/>
              <p:nvPr/>
            </p:nvSpPr>
            <p:spPr>
              <a:xfrm>
                <a:off x="2325340" y="1721671"/>
                <a:ext cx="21" cy="94387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8" fill="none" extrusionOk="0">
                    <a:moveTo>
                      <a:pt x="1" y="1"/>
                    </a:moveTo>
                    <a:lnTo>
                      <a:pt x="1" y="457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15"/>
              <p:cNvSpPr/>
              <p:nvPr/>
            </p:nvSpPr>
            <p:spPr>
              <a:xfrm>
                <a:off x="2371502" y="1458097"/>
                <a:ext cx="10783" cy="93356"/>
              </a:xfrm>
              <a:custGeom>
                <a:avLst/>
                <a:gdLst/>
                <a:ahLst/>
                <a:cxnLst/>
                <a:rect l="l" t="t" r="r" b="b"/>
                <a:pathLst>
                  <a:path w="523" h="4528" fill="none" extrusionOk="0">
                    <a:moveTo>
                      <a:pt x="0" y="4527"/>
                    </a:moveTo>
                    <a:lnTo>
                      <a:pt x="523" y="4179"/>
                    </a:lnTo>
                    <a:lnTo>
                      <a:pt x="523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15"/>
              <p:cNvSpPr/>
              <p:nvPr/>
            </p:nvSpPr>
            <p:spPr>
              <a:xfrm>
                <a:off x="2412016" y="1658602"/>
                <a:ext cx="63090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60" fill="none" extrusionOk="0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35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4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45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74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5" y="946"/>
                    </a:lnTo>
                    <a:lnTo>
                      <a:pt x="274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45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92" y="26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4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35" y="1219"/>
                    </a:lnTo>
                    <a:lnTo>
                      <a:pt x="3035" y="1394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15"/>
              <p:cNvSpPr/>
              <p:nvPr/>
            </p:nvSpPr>
            <p:spPr>
              <a:xfrm>
                <a:off x="2256622" y="1992956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1" y="10347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15"/>
              <p:cNvSpPr/>
              <p:nvPr/>
            </p:nvSpPr>
            <p:spPr>
              <a:xfrm>
                <a:off x="2443292" y="1721671"/>
                <a:ext cx="126674" cy="405670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6" fill="none" extrusionOk="0">
                    <a:moveTo>
                      <a:pt x="6144" y="19675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15"/>
              <p:cNvSpPr/>
              <p:nvPr/>
            </p:nvSpPr>
            <p:spPr>
              <a:xfrm>
                <a:off x="2325340" y="1784760"/>
                <a:ext cx="46183" cy="387691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8804" fill="none" extrusionOk="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8804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15"/>
              <p:cNvSpPr/>
              <p:nvPr/>
            </p:nvSpPr>
            <p:spPr>
              <a:xfrm>
                <a:off x="2443292" y="2074498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15"/>
              <p:cNvSpPr/>
              <p:nvPr/>
            </p:nvSpPr>
            <p:spPr>
              <a:xfrm>
                <a:off x="2443292" y="193809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15"/>
              <p:cNvSpPr/>
              <p:nvPr/>
            </p:nvSpPr>
            <p:spPr>
              <a:xfrm>
                <a:off x="2523804" y="1846283"/>
                <a:ext cx="21" cy="31318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9" fill="none" extrusionOk="0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15"/>
              <p:cNvSpPr/>
              <p:nvPr/>
            </p:nvSpPr>
            <p:spPr>
              <a:xfrm>
                <a:off x="2889950" y="1846283"/>
                <a:ext cx="63090" cy="62595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36" fill="none" extrusionOk="0">
                    <a:moveTo>
                      <a:pt x="3060" y="1518"/>
                    </a:moveTo>
                    <a:lnTo>
                      <a:pt x="3060" y="1518"/>
                    </a:lnTo>
                    <a:lnTo>
                      <a:pt x="3060" y="1667"/>
                    </a:lnTo>
                    <a:lnTo>
                      <a:pt x="3035" y="1817"/>
                    </a:lnTo>
                    <a:lnTo>
                      <a:pt x="2985" y="1966"/>
                    </a:lnTo>
                    <a:lnTo>
                      <a:pt x="2935" y="2115"/>
                    </a:lnTo>
                    <a:lnTo>
                      <a:pt x="2786" y="2364"/>
                    </a:lnTo>
                    <a:lnTo>
                      <a:pt x="2612" y="2588"/>
                    </a:lnTo>
                    <a:lnTo>
                      <a:pt x="2388" y="2787"/>
                    </a:lnTo>
                    <a:lnTo>
                      <a:pt x="2114" y="2911"/>
                    </a:lnTo>
                    <a:lnTo>
                      <a:pt x="1990" y="2986"/>
                    </a:lnTo>
                    <a:lnTo>
                      <a:pt x="1841" y="3011"/>
                    </a:lnTo>
                    <a:lnTo>
                      <a:pt x="1692" y="3035"/>
                    </a:lnTo>
                    <a:lnTo>
                      <a:pt x="1542" y="3035"/>
                    </a:lnTo>
                    <a:lnTo>
                      <a:pt x="1542" y="3035"/>
                    </a:lnTo>
                    <a:lnTo>
                      <a:pt x="1368" y="3035"/>
                    </a:lnTo>
                    <a:lnTo>
                      <a:pt x="1219" y="3011"/>
                    </a:lnTo>
                    <a:lnTo>
                      <a:pt x="1070" y="2986"/>
                    </a:lnTo>
                    <a:lnTo>
                      <a:pt x="945" y="2911"/>
                    </a:lnTo>
                    <a:lnTo>
                      <a:pt x="672" y="2787"/>
                    </a:lnTo>
                    <a:lnTo>
                      <a:pt x="448" y="2588"/>
                    </a:lnTo>
                    <a:lnTo>
                      <a:pt x="274" y="2364"/>
                    </a:lnTo>
                    <a:lnTo>
                      <a:pt x="125" y="2115"/>
                    </a:lnTo>
                    <a:lnTo>
                      <a:pt x="75" y="1966"/>
                    </a:lnTo>
                    <a:lnTo>
                      <a:pt x="25" y="1817"/>
                    </a:lnTo>
                    <a:lnTo>
                      <a:pt x="0" y="1667"/>
                    </a:lnTo>
                    <a:lnTo>
                      <a:pt x="0" y="1518"/>
                    </a:lnTo>
                    <a:lnTo>
                      <a:pt x="0" y="1518"/>
                    </a:lnTo>
                    <a:lnTo>
                      <a:pt x="0" y="1369"/>
                    </a:lnTo>
                    <a:lnTo>
                      <a:pt x="25" y="1220"/>
                    </a:lnTo>
                    <a:lnTo>
                      <a:pt x="75" y="1071"/>
                    </a:lnTo>
                    <a:lnTo>
                      <a:pt x="125" y="921"/>
                    </a:lnTo>
                    <a:lnTo>
                      <a:pt x="274" y="673"/>
                    </a:lnTo>
                    <a:lnTo>
                      <a:pt x="448" y="449"/>
                    </a:lnTo>
                    <a:lnTo>
                      <a:pt x="672" y="250"/>
                    </a:lnTo>
                    <a:lnTo>
                      <a:pt x="945" y="100"/>
                    </a:lnTo>
                    <a:lnTo>
                      <a:pt x="1070" y="51"/>
                    </a:lnTo>
                    <a:lnTo>
                      <a:pt x="1219" y="26"/>
                    </a:lnTo>
                    <a:lnTo>
                      <a:pt x="1368" y="1"/>
                    </a:lnTo>
                    <a:lnTo>
                      <a:pt x="1542" y="1"/>
                    </a:lnTo>
                    <a:lnTo>
                      <a:pt x="1542" y="1"/>
                    </a:lnTo>
                    <a:lnTo>
                      <a:pt x="1692" y="1"/>
                    </a:lnTo>
                    <a:lnTo>
                      <a:pt x="1841" y="26"/>
                    </a:lnTo>
                    <a:lnTo>
                      <a:pt x="1990" y="51"/>
                    </a:lnTo>
                    <a:lnTo>
                      <a:pt x="2114" y="100"/>
                    </a:lnTo>
                    <a:lnTo>
                      <a:pt x="2388" y="250"/>
                    </a:lnTo>
                    <a:lnTo>
                      <a:pt x="2612" y="449"/>
                    </a:lnTo>
                    <a:lnTo>
                      <a:pt x="2786" y="673"/>
                    </a:lnTo>
                    <a:lnTo>
                      <a:pt x="2935" y="921"/>
                    </a:lnTo>
                    <a:lnTo>
                      <a:pt x="2985" y="1071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18"/>
                    </a:lnTo>
                    <a:lnTo>
                      <a:pt x="3060" y="1518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15"/>
              <p:cNvSpPr/>
              <p:nvPr/>
            </p:nvSpPr>
            <p:spPr>
              <a:xfrm>
                <a:off x="2714062" y="1658602"/>
                <a:ext cx="62574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0" fill="none" extrusionOk="0">
                    <a:moveTo>
                      <a:pt x="3034" y="1543"/>
                    </a:moveTo>
                    <a:lnTo>
                      <a:pt x="3034" y="1543"/>
                    </a:lnTo>
                    <a:lnTo>
                      <a:pt x="3034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63" y="2811"/>
                    </a:lnTo>
                    <a:lnTo>
                      <a:pt x="2114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6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0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4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4" y="946"/>
                    </a:lnTo>
                    <a:lnTo>
                      <a:pt x="249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66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4" y="125"/>
                    </a:lnTo>
                    <a:lnTo>
                      <a:pt x="2363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10" y="1219"/>
                    </a:lnTo>
                    <a:lnTo>
                      <a:pt x="3034" y="1394"/>
                    </a:lnTo>
                    <a:lnTo>
                      <a:pt x="3034" y="1543"/>
                    </a:lnTo>
                    <a:lnTo>
                      <a:pt x="3034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15"/>
              <p:cNvSpPr/>
              <p:nvPr/>
            </p:nvSpPr>
            <p:spPr>
              <a:xfrm>
                <a:off x="2745339" y="1469890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15"/>
              <p:cNvSpPr/>
              <p:nvPr/>
            </p:nvSpPr>
            <p:spPr>
              <a:xfrm>
                <a:off x="2804820" y="1469890"/>
                <a:ext cx="20535" cy="320520"/>
              </a:xfrm>
              <a:custGeom>
                <a:avLst/>
                <a:gdLst/>
                <a:ahLst/>
                <a:cxnLst/>
                <a:rect l="l" t="t" r="r" b="b"/>
                <a:pathLst>
                  <a:path w="996" h="15546" fill="none" extrusionOk="0">
                    <a:moveTo>
                      <a:pt x="0" y="1"/>
                    </a:moveTo>
                    <a:lnTo>
                      <a:pt x="0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15"/>
              <p:cNvSpPr/>
              <p:nvPr/>
            </p:nvSpPr>
            <p:spPr>
              <a:xfrm>
                <a:off x="2745339" y="1721671"/>
                <a:ext cx="126674" cy="43436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21068" fill="none" extrusionOk="0">
                    <a:moveTo>
                      <a:pt x="6144" y="21068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15"/>
              <p:cNvSpPr/>
              <p:nvPr/>
            </p:nvSpPr>
            <p:spPr>
              <a:xfrm>
                <a:off x="2623799" y="1728866"/>
                <a:ext cx="21" cy="94366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7" fill="none" extrusionOk="0">
                    <a:moveTo>
                      <a:pt x="0" y="0"/>
                    </a:moveTo>
                    <a:lnTo>
                      <a:pt x="0" y="4577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15"/>
              <p:cNvSpPr/>
              <p:nvPr/>
            </p:nvSpPr>
            <p:spPr>
              <a:xfrm>
                <a:off x="2627386" y="1784760"/>
                <a:ext cx="46183" cy="335385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6267" fill="none" extrusionOk="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6267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15"/>
              <p:cNvSpPr/>
              <p:nvPr/>
            </p:nvSpPr>
            <p:spPr>
              <a:xfrm>
                <a:off x="2745339" y="2074498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15"/>
              <p:cNvSpPr/>
              <p:nvPr/>
            </p:nvSpPr>
            <p:spPr>
              <a:xfrm>
                <a:off x="2745339" y="193809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15"/>
              <p:cNvSpPr/>
              <p:nvPr/>
            </p:nvSpPr>
            <p:spPr>
              <a:xfrm>
                <a:off x="2673549" y="1458097"/>
                <a:ext cx="10268" cy="93356"/>
              </a:xfrm>
              <a:custGeom>
                <a:avLst/>
                <a:gdLst/>
                <a:ahLst/>
                <a:cxnLst/>
                <a:rect l="l" t="t" r="r" b="b"/>
                <a:pathLst>
                  <a:path w="498" h="4528" fill="none" extrusionOk="0">
                    <a:moveTo>
                      <a:pt x="0" y="4527"/>
                    </a:moveTo>
                    <a:lnTo>
                      <a:pt x="498" y="4179"/>
                    </a:lnTo>
                    <a:lnTo>
                      <a:pt x="498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15"/>
              <p:cNvSpPr/>
              <p:nvPr/>
            </p:nvSpPr>
            <p:spPr>
              <a:xfrm>
                <a:off x="2825335" y="1846283"/>
                <a:ext cx="21" cy="31318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9" fill="none" extrusionOk="0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15"/>
              <p:cNvSpPr/>
              <p:nvPr/>
            </p:nvSpPr>
            <p:spPr>
              <a:xfrm>
                <a:off x="2563286" y="1469890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1" y="1"/>
                    </a:moveTo>
                    <a:lnTo>
                      <a:pt x="1" y="256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15"/>
              <p:cNvSpPr/>
              <p:nvPr/>
            </p:nvSpPr>
            <p:spPr>
              <a:xfrm>
                <a:off x="2563286" y="1565782"/>
                <a:ext cx="57976" cy="91810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4453" fill="none" extrusionOk="0">
                    <a:moveTo>
                      <a:pt x="1" y="1"/>
                    </a:moveTo>
                    <a:lnTo>
                      <a:pt x="2811" y="971"/>
                    </a:lnTo>
                    <a:lnTo>
                      <a:pt x="2811" y="445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15"/>
              <p:cNvSpPr/>
              <p:nvPr/>
            </p:nvSpPr>
            <p:spPr>
              <a:xfrm>
                <a:off x="2569946" y="1553473"/>
                <a:ext cx="103624" cy="352848"/>
              </a:xfrm>
              <a:custGeom>
                <a:avLst/>
                <a:gdLst/>
                <a:ahLst/>
                <a:cxnLst/>
                <a:rect l="l" t="t" r="r" b="b"/>
                <a:pathLst>
                  <a:path w="5026" h="17114" fill="none" extrusionOk="0">
                    <a:moveTo>
                      <a:pt x="1" y="17113"/>
                    </a:moveTo>
                    <a:lnTo>
                      <a:pt x="1" y="10074"/>
                    </a:lnTo>
                    <a:lnTo>
                      <a:pt x="5025" y="6891"/>
                    </a:lnTo>
                    <a:lnTo>
                      <a:pt x="5025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15"/>
              <p:cNvSpPr/>
              <p:nvPr/>
            </p:nvSpPr>
            <p:spPr>
              <a:xfrm>
                <a:off x="2367399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15"/>
              <p:cNvSpPr/>
              <p:nvPr/>
            </p:nvSpPr>
            <p:spPr>
              <a:xfrm>
                <a:off x="2427912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15"/>
              <p:cNvSpPr/>
              <p:nvPr/>
            </p:nvSpPr>
            <p:spPr>
              <a:xfrm>
                <a:off x="2488424" y="881693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15"/>
              <p:cNvSpPr/>
              <p:nvPr/>
            </p:nvSpPr>
            <p:spPr>
              <a:xfrm>
                <a:off x="2548936" y="881693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15"/>
              <p:cNvSpPr/>
              <p:nvPr/>
            </p:nvSpPr>
            <p:spPr>
              <a:xfrm>
                <a:off x="2608933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15"/>
              <p:cNvSpPr/>
              <p:nvPr/>
            </p:nvSpPr>
            <p:spPr>
              <a:xfrm>
                <a:off x="2669446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15"/>
              <p:cNvSpPr/>
              <p:nvPr/>
            </p:nvSpPr>
            <p:spPr>
              <a:xfrm>
                <a:off x="2729958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15"/>
              <p:cNvSpPr/>
              <p:nvPr/>
            </p:nvSpPr>
            <p:spPr>
              <a:xfrm>
                <a:off x="2790450" y="881693"/>
                <a:ext cx="29772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2538" extrusionOk="0">
                    <a:moveTo>
                      <a:pt x="1" y="1"/>
                    </a:moveTo>
                    <a:lnTo>
                      <a:pt x="1" y="2538"/>
                    </a:lnTo>
                    <a:lnTo>
                      <a:pt x="1444" y="2538"/>
                    </a:lnTo>
                    <a:lnTo>
                      <a:pt x="1444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15"/>
              <p:cNvSpPr/>
              <p:nvPr/>
            </p:nvSpPr>
            <p:spPr>
              <a:xfrm>
                <a:off x="2367399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15"/>
              <p:cNvSpPr/>
              <p:nvPr/>
            </p:nvSpPr>
            <p:spPr>
              <a:xfrm>
                <a:off x="2427912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15"/>
              <p:cNvSpPr/>
              <p:nvPr/>
            </p:nvSpPr>
            <p:spPr>
              <a:xfrm>
                <a:off x="2488424" y="1422717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15"/>
              <p:cNvSpPr/>
              <p:nvPr/>
            </p:nvSpPr>
            <p:spPr>
              <a:xfrm>
                <a:off x="2548936" y="1422717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15"/>
              <p:cNvSpPr/>
              <p:nvPr/>
            </p:nvSpPr>
            <p:spPr>
              <a:xfrm>
                <a:off x="2608933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15"/>
              <p:cNvSpPr/>
              <p:nvPr/>
            </p:nvSpPr>
            <p:spPr>
              <a:xfrm>
                <a:off x="2669446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15"/>
              <p:cNvSpPr/>
              <p:nvPr/>
            </p:nvSpPr>
            <p:spPr>
              <a:xfrm>
                <a:off x="2729958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15"/>
              <p:cNvSpPr/>
              <p:nvPr/>
            </p:nvSpPr>
            <p:spPr>
              <a:xfrm>
                <a:off x="2790450" y="1422717"/>
                <a:ext cx="29772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2538" extrusionOk="0">
                    <a:moveTo>
                      <a:pt x="1" y="0"/>
                    </a:moveTo>
                    <a:lnTo>
                      <a:pt x="1" y="2537"/>
                    </a:lnTo>
                    <a:lnTo>
                      <a:pt x="1444" y="2537"/>
                    </a:lnTo>
                    <a:lnTo>
                      <a:pt x="1444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15"/>
              <p:cNvSpPr/>
              <p:nvPr/>
            </p:nvSpPr>
            <p:spPr>
              <a:xfrm>
                <a:off x="2841746" y="951958"/>
                <a:ext cx="51812" cy="29256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19" extrusionOk="0">
                    <a:moveTo>
                      <a:pt x="0" y="1"/>
                    </a:moveTo>
                    <a:lnTo>
                      <a:pt x="0" y="1418"/>
                    </a:lnTo>
                    <a:lnTo>
                      <a:pt x="2512" y="1418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15"/>
              <p:cNvSpPr/>
              <p:nvPr/>
            </p:nvSpPr>
            <p:spPr>
              <a:xfrm>
                <a:off x="2841746" y="1011955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15"/>
              <p:cNvSpPr/>
              <p:nvPr/>
            </p:nvSpPr>
            <p:spPr>
              <a:xfrm>
                <a:off x="2841746" y="1072467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15"/>
              <p:cNvSpPr/>
              <p:nvPr/>
            </p:nvSpPr>
            <p:spPr>
              <a:xfrm>
                <a:off x="2841746" y="1132979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15"/>
              <p:cNvSpPr/>
              <p:nvPr/>
            </p:nvSpPr>
            <p:spPr>
              <a:xfrm>
                <a:off x="2841746" y="1193492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15"/>
              <p:cNvSpPr/>
              <p:nvPr/>
            </p:nvSpPr>
            <p:spPr>
              <a:xfrm>
                <a:off x="2841746" y="1254004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15"/>
              <p:cNvSpPr/>
              <p:nvPr/>
            </p:nvSpPr>
            <p:spPr>
              <a:xfrm>
                <a:off x="2841746" y="1314516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15"/>
              <p:cNvSpPr/>
              <p:nvPr/>
            </p:nvSpPr>
            <p:spPr>
              <a:xfrm>
                <a:off x="2841746" y="1375029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15"/>
              <p:cNvSpPr/>
              <p:nvPr/>
            </p:nvSpPr>
            <p:spPr>
              <a:xfrm>
                <a:off x="2294063" y="951958"/>
                <a:ext cx="51812" cy="29256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19" extrusionOk="0">
                    <a:moveTo>
                      <a:pt x="1" y="1"/>
                    </a:moveTo>
                    <a:lnTo>
                      <a:pt x="1" y="1418"/>
                    </a:lnTo>
                    <a:lnTo>
                      <a:pt x="2513" y="1418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15"/>
              <p:cNvSpPr/>
              <p:nvPr/>
            </p:nvSpPr>
            <p:spPr>
              <a:xfrm>
                <a:off x="2294063" y="1011955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15"/>
              <p:cNvSpPr/>
              <p:nvPr/>
            </p:nvSpPr>
            <p:spPr>
              <a:xfrm>
                <a:off x="2294063" y="1072467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15"/>
              <p:cNvSpPr/>
              <p:nvPr/>
            </p:nvSpPr>
            <p:spPr>
              <a:xfrm>
                <a:off x="2294063" y="1132979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15"/>
              <p:cNvSpPr/>
              <p:nvPr/>
            </p:nvSpPr>
            <p:spPr>
              <a:xfrm>
                <a:off x="2294063" y="1193492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5"/>
              <p:cNvSpPr/>
              <p:nvPr/>
            </p:nvSpPr>
            <p:spPr>
              <a:xfrm>
                <a:off x="2294063" y="1254004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5"/>
              <p:cNvSpPr/>
              <p:nvPr/>
            </p:nvSpPr>
            <p:spPr>
              <a:xfrm>
                <a:off x="2294063" y="1314516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5"/>
              <p:cNvSpPr/>
              <p:nvPr/>
            </p:nvSpPr>
            <p:spPr>
              <a:xfrm>
                <a:off x="2294063" y="1375029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15"/>
              <p:cNvSpPr/>
              <p:nvPr/>
            </p:nvSpPr>
            <p:spPr>
              <a:xfrm>
                <a:off x="2341751" y="925815"/>
                <a:ext cx="504118" cy="504613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24475" extrusionOk="0">
                    <a:moveTo>
                      <a:pt x="1" y="0"/>
                    </a:moveTo>
                    <a:lnTo>
                      <a:pt x="1" y="24474"/>
                    </a:lnTo>
                    <a:lnTo>
                      <a:pt x="24450" y="24474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8F8F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15"/>
              <p:cNvSpPr/>
              <p:nvPr/>
            </p:nvSpPr>
            <p:spPr>
              <a:xfrm>
                <a:off x="2376636" y="961194"/>
                <a:ext cx="434349" cy="433854"/>
              </a:xfrm>
              <a:custGeom>
                <a:avLst/>
                <a:gdLst/>
                <a:ahLst/>
                <a:cxnLst/>
                <a:rect l="l" t="t" r="r" b="b"/>
                <a:pathLst>
                  <a:path w="21067" h="21043" extrusionOk="0">
                    <a:moveTo>
                      <a:pt x="3084" y="0"/>
                    </a:moveTo>
                    <a:lnTo>
                      <a:pt x="0" y="3234"/>
                    </a:lnTo>
                    <a:lnTo>
                      <a:pt x="0" y="21042"/>
                    </a:lnTo>
                    <a:lnTo>
                      <a:pt x="21067" y="21042"/>
                    </a:lnTo>
                    <a:lnTo>
                      <a:pt x="2106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5"/>
              <p:cNvSpPr/>
              <p:nvPr/>
            </p:nvSpPr>
            <p:spPr>
              <a:xfrm>
                <a:off x="2341751" y="1395028"/>
                <a:ext cx="504118" cy="35400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1717" extrusionOk="0">
                    <a:moveTo>
                      <a:pt x="1692" y="0"/>
                    </a:moveTo>
                    <a:lnTo>
                      <a:pt x="1" y="1716"/>
                    </a:lnTo>
                    <a:lnTo>
                      <a:pt x="24450" y="1716"/>
                    </a:lnTo>
                    <a:lnTo>
                      <a:pt x="22759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5"/>
              <p:cNvSpPr/>
              <p:nvPr/>
            </p:nvSpPr>
            <p:spPr>
              <a:xfrm>
                <a:off x="2341751" y="925815"/>
                <a:ext cx="504118" cy="35400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1717" extrusionOk="0">
                    <a:moveTo>
                      <a:pt x="1" y="0"/>
                    </a:moveTo>
                    <a:lnTo>
                      <a:pt x="1692" y="1716"/>
                    </a:lnTo>
                    <a:lnTo>
                      <a:pt x="22759" y="1716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5"/>
              <p:cNvSpPr/>
              <p:nvPr/>
            </p:nvSpPr>
            <p:spPr>
              <a:xfrm>
                <a:off x="2341751" y="925815"/>
                <a:ext cx="34905" cy="504613"/>
              </a:xfrm>
              <a:custGeom>
                <a:avLst/>
                <a:gdLst/>
                <a:ahLst/>
                <a:cxnLst/>
                <a:rect l="l" t="t" r="r" b="b"/>
                <a:pathLst>
                  <a:path w="1693" h="24475" extrusionOk="0">
                    <a:moveTo>
                      <a:pt x="1" y="0"/>
                    </a:moveTo>
                    <a:lnTo>
                      <a:pt x="1" y="24474"/>
                    </a:lnTo>
                    <a:lnTo>
                      <a:pt x="1692" y="22758"/>
                    </a:lnTo>
                    <a:lnTo>
                      <a:pt x="1692" y="171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5"/>
              <p:cNvSpPr/>
              <p:nvPr/>
            </p:nvSpPr>
            <p:spPr>
              <a:xfrm>
                <a:off x="2427912" y="1128361"/>
                <a:ext cx="97954" cy="114386"/>
              </a:xfrm>
              <a:custGeom>
                <a:avLst/>
                <a:gdLst/>
                <a:ahLst/>
                <a:cxnLst/>
                <a:rect l="l" t="t" r="r" b="b"/>
                <a:pathLst>
                  <a:path w="4751" h="5548" extrusionOk="0">
                    <a:moveTo>
                      <a:pt x="2537" y="1"/>
                    </a:moveTo>
                    <a:lnTo>
                      <a:pt x="2264" y="50"/>
                    </a:lnTo>
                    <a:lnTo>
                      <a:pt x="1965" y="100"/>
                    </a:lnTo>
                    <a:lnTo>
                      <a:pt x="1716" y="175"/>
                    </a:lnTo>
                    <a:lnTo>
                      <a:pt x="1443" y="299"/>
                    </a:lnTo>
                    <a:lnTo>
                      <a:pt x="1219" y="423"/>
                    </a:lnTo>
                    <a:lnTo>
                      <a:pt x="995" y="573"/>
                    </a:lnTo>
                    <a:lnTo>
                      <a:pt x="796" y="747"/>
                    </a:lnTo>
                    <a:lnTo>
                      <a:pt x="622" y="921"/>
                    </a:lnTo>
                    <a:lnTo>
                      <a:pt x="473" y="1145"/>
                    </a:lnTo>
                    <a:lnTo>
                      <a:pt x="324" y="1369"/>
                    </a:lnTo>
                    <a:lnTo>
                      <a:pt x="199" y="1617"/>
                    </a:lnTo>
                    <a:lnTo>
                      <a:pt x="125" y="1891"/>
                    </a:lnTo>
                    <a:lnTo>
                      <a:pt x="50" y="2165"/>
                    </a:lnTo>
                    <a:lnTo>
                      <a:pt x="0" y="2463"/>
                    </a:lnTo>
                    <a:lnTo>
                      <a:pt x="0" y="2761"/>
                    </a:lnTo>
                    <a:lnTo>
                      <a:pt x="0" y="3085"/>
                    </a:lnTo>
                    <a:lnTo>
                      <a:pt x="50" y="3383"/>
                    </a:lnTo>
                    <a:lnTo>
                      <a:pt x="125" y="3657"/>
                    </a:lnTo>
                    <a:lnTo>
                      <a:pt x="199" y="3930"/>
                    </a:lnTo>
                    <a:lnTo>
                      <a:pt x="324" y="4179"/>
                    </a:lnTo>
                    <a:lnTo>
                      <a:pt x="473" y="4403"/>
                    </a:lnTo>
                    <a:lnTo>
                      <a:pt x="622" y="4602"/>
                    </a:lnTo>
                    <a:lnTo>
                      <a:pt x="796" y="4801"/>
                    </a:lnTo>
                    <a:lnTo>
                      <a:pt x="995" y="4975"/>
                    </a:lnTo>
                    <a:lnTo>
                      <a:pt x="1219" y="5124"/>
                    </a:lnTo>
                    <a:lnTo>
                      <a:pt x="1443" y="5249"/>
                    </a:lnTo>
                    <a:lnTo>
                      <a:pt x="1716" y="5348"/>
                    </a:lnTo>
                    <a:lnTo>
                      <a:pt x="1965" y="5448"/>
                    </a:lnTo>
                    <a:lnTo>
                      <a:pt x="2264" y="5497"/>
                    </a:lnTo>
                    <a:lnTo>
                      <a:pt x="2537" y="5547"/>
                    </a:lnTo>
                    <a:lnTo>
                      <a:pt x="3109" y="5547"/>
                    </a:lnTo>
                    <a:lnTo>
                      <a:pt x="3383" y="5497"/>
                    </a:lnTo>
                    <a:lnTo>
                      <a:pt x="3657" y="5423"/>
                    </a:lnTo>
                    <a:lnTo>
                      <a:pt x="3905" y="5323"/>
                    </a:lnTo>
                    <a:lnTo>
                      <a:pt x="4154" y="5199"/>
                    </a:lnTo>
                    <a:lnTo>
                      <a:pt x="4378" y="5050"/>
                    </a:lnTo>
                    <a:lnTo>
                      <a:pt x="4577" y="4851"/>
                    </a:lnTo>
                    <a:lnTo>
                      <a:pt x="4751" y="4627"/>
                    </a:lnTo>
                    <a:lnTo>
                      <a:pt x="3781" y="3906"/>
                    </a:lnTo>
                    <a:lnTo>
                      <a:pt x="3706" y="4030"/>
                    </a:lnTo>
                    <a:lnTo>
                      <a:pt x="3582" y="4154"/>
                    </a:lnTo>
                    <a:lnTo>
                      <a:pt x="3458" y="4254"/>
                    </a:lnTo>
                    <a:lnTo>
                      <a:pt x="3333" y="4328"/>
                    </a:lnTo>
                    <a:lnTo>
                      <a:pt x="3184" y="4403"/>
                    </a:lnTo>
                    <a:lnTo>
                      <a:pt x="3035" y="4428"/>
                    </a:lnTo>
                    <a:lnTo>
                      <a:pt x="2861" y="4478"/>
                    </a:lnTo>
                    <a:lnTo>
                      <a:pt x="2537" y="4478"/>
                    </a:lnTo>
                    <a:lnTo>
                      <a:pt x="2388" y="4453"/>
                    </a:lnTo>
                    <a:lnTo>
                      <a:pt x="2239" y="4403"/>
                    </a:lnTo>
                    <a:lnTo>
                      <a:pt x="2114" y="4353"/>
                    </a:lnTo>
                    <a:lnTo>
                      <a:pt x="1990" y="4279"/>
                    </a:lnTo>
                    <a:lnTo>
                      <a:pt x="1866" y="4204"/>
                    </a:lnTo>
                    <a:lnTo>
                      <a:pt x="1741" y="4105"/>
                    </a:lnTo>
                    <a:lnTo>
                      <a:pt x="1642" y="3980"/>
                    </a:lnTo>
                    <a:lnTo>
                      <a:pt x="1468" y="3756"/>
                    </a:lnTo>
                    <a:lnTo>
                      <a:pt x="1319" y="3458"/>
                    </a:lnTo>
                    <a:lnTo>
                      <a:pt x="1269" y="3284"/>
                    </a:lnTo>
                    <a:lnTo>
                      <a:pt x="1244" y="3135"/>
                    </a:lnTo>
                    <a:lnTo>
                      <a:pt x="1219" y="2960"/>
                    </a:lnTo>
                    <a:lnTo>
                      <a:pt x="1194" y="2761"/>
                    </a:lnTo>
                    <a:lnTo>
                      <a:pt x="1219" y="2587"/>
                    </a:lnTo>
                    <a:lnTo>
                      <a:pt x="1244" y="2413"/>
                    </a:lnTo>
                    <a:lnTo>
                      <a:pt x="1269" y="2239"/>
                    </a:lnTo>
                    <a:lnTo>
                      <a:pt x="1319" y="2090"/>
                    </a:lnTo>
                    <a:lnTo>
                      <a:pt x="1468" y="1791"/>
                    </a:lnTo>
                    <a:lnTo>
                      <a:pt x="1542" y="1667"/>
                    </a:lnTo>
                    <a:lnTo>
                      <a:pt x="1642" y="1543"/>
                    </a:lnTo>
                    <a:lnTo>
                      <a:pt x="1741" y="1443"/>
                    </a:lnTo>
                    <a:lnTo>
                      <a:pt x="1866" y="1344"/>
                    </a:lnTo>
                    <a:lnTo>
                      <a:pt x="1990" y="1269"/>
                    </a:lnTo>
                    <a:lnTo>
                      <a:pt x="2139" y="1194"/>
                    </a:lnTo>
                    <a:lnTo>
                      <a:pt x="2264" y="1145"/>
                    </a:lnTo>
                    <a:lnTo>
                      <a:pt x="2413" y="1095"/>
                    </a:lnTo>
                    <a:lnTo>
                      <a:pt x="2562" y="1070"/>
                    </a:lnTo>
                    <a:lnTo>
                      <a:pt x="2736" y="1070"/>
                    </a:lnTo>
                    <a:lnTo>
                      <a:pt x="3035" y="1095"/>
                    </a:lnTo>
                    <a:lnTo>
                      <a:pt x="3184" y="1120"/>
                    </a:lnTo>
                    <a:lnTo>
                      <a:pt x="3308" y="1170"/>
                    </a:lnTo>
                    <a:lnTo>
                      <a:pt x="3433" y="1244"/>
                    </a:lnTo>
                    <a:lnTo>
                      <a:pt x="3557" y="1319"/>
                    </a:lnTo>
                    <a:lnTo>
                      <a:pt x="3657" y="1393"/>
                    </a:lnTo>
                    <a:lnTo>
                      <a:pt x="3731" y="1493"/>
                    </a:lnTo>
                    <a:lnTo>
                      <a:pt x="4627" y="772"/>
                    </a:lnTo>
                    <a:lnTo>
                      <a:pt x="4452" y="573"/>
                    </a:lnTo>
                    <a:lnTo>
                      <a:pt x="4253" y="399"/>
                    </a:lnTo>
                    <a:lnTo>
                      <a:pt x="4030" y="274"/>
                    </a:lnTo>
                    <a:lnTo>
                      <a:pt x="3806" y="150"/>
                    </a:lnTo>
                    <a:lnTo>
                      <a:pt x="3557" y="75"/>
                    </a:lnTo>
                    <a:lnTo>
                      <a:pt x="3308" y="25"/>
                    </a:lnTo>
                    <a:lnTo>
                      <a:pt x="30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15"/>
              <p:cNvSpPr/>
              <p:nvPr/>
            </p:nvSpPr>
            <p:spPr>
              <a:xfrm>
                <a:off x="2543287" y="1130918"/>
                <a:ext cx="81563" cy="109252"/>
              </a:xfrm>
              <a:custGeom>
                <a:avLst/>
                <a:gdLst/>
                <a:ahLst/>
                <a:cxnLst/>
                <a:rect l="l" t="t" r="r" b="b"/>
                <a:pathLst>
                  <a:path w="3956" h="5299" extrusionOk="0">
                    <a:moveTo>
                      <a:pt x="2090" y="996"/>
                    </a:moveTo>
                    <a:lnTo>
                      <a:pt x="2264" y="1046"/>
                    </a:lnTo>
                    <a:lnTo>
                      <a:pt x="2413" y="1095"/>
                    </a:lnTo>
                    <a:lnTo>
                      <a:pt x="2562" y="1170"/>
                    </a:lnTo>
                    <a:lnTo>
                      <a:pt x="2662" y="1294"/>
                    </a:lnTo>
                    <a:lnTo>
                      <a:pt x="2736" y="1419"/>
                    </a:lnTo>
                    <a:lnTo>
                      <a:pt x="2761" y="1618"/>
                    </a:lnTo>
                    <a:lnTo>
                      <a:pt x="2736" y="1767"/>
                    </a:lnTo>
                    <a:lnTo>
                      <a:pt x="2687" y="1916"/>
                    </a:lnTo>
                    <a:lnTo>
                      <a:pt x="2612" y="2016"/>
                    </a:lnTo>
                    <a:lnTo>
                      <a:pt x="2488" y="2115"/>
                    </a:lnTo>
                    <a:lnTo>
                      <a:pt x="2363" y="2165"/>
                    </a:lnTo>
                    <a:lnTo>
                      <a:pt x="2239" y="2215"/>
                    </a:lnTo>
                    <a:lnTo>
                      <a:pt x="2090" y="2240"/>
                    </a:lnTo>
                    <a:lnTo>
                      <a:pt x="1145" y="2240"/>
                    </a:lnTo>
                    <a:lnTo>
                      <a:pt x="1145" y="996"/>
                    </a:lnTo>
                    <a:close/>
                    <a:moveTo>
                      <a:pt x="1" y="1"/>
                    </a:moveTo>
                    <a:lnTo>
                      <a:pt x="1" y="5299"/>
                    </a:lnTo>
                    <a:lnTo>
                      <a:pt x="1145" y="5299"/>
                    </a:lnTo>
                    <a:lnTo>
                      <a:pt x="1145" y="3234"/>
                    </a:lnTo>
                    <a:lnTo>
                      <a:pt x="2015" y="3234"/>
                    </a:lnTo>
                    <a:lnTo>
                      <a:pt x="2413" y="3210"/>
                    </a:lnTo>
                    <a:lnTo>
                      <a:pt x="2786" y="3160"/>
                    </a:lnTo>
                    <a:lnTo>
                      <a:pt x="2960" y="3110"/>
                    </a:lnTo>
                    <a:lnTo>
                      <a:pt x="3110" y="3035"/>
                    </a:lnTo>
                    <a:lnTo>
                      <a:pt x="3259" y="2961"/>
                    </a:lnTo>
                    <a:lnTo>
                      <a:pt x="3408" y="2886"/>
                    </a:lnTo>
                    <a:lnTo>
                      <a:pt x="3532" y="2787"/>
                    </a:lnTo>
                    <a:lnTo>
                      <a:pt x="3632" y="2662"/>
                    </a:lnTo>
                    <a:lnTo>
                      <a:pt x="3731" y="2538"/>
                    </a:lnTo>
                    <a:lnTo>
                      <a:pt x="3806" y="2389"/>
                    </a:lnTo>
                    <a:lnTo>
                      <a:pt x="3881" y="2215"/>
                    </a:lnTo>
                    <a:lnTo>
                      <a:pt x="3930" y="2041"/>
                    </a:lnTo>
                    <a:lnTo>
                      <a:pt x="3955" y="1842"/>
                    </a:lnTo>
                    <a:lnTo>
                      <a:pt x="3955" y="1618"/>
                    </a:lnTo>
                    <a:lnTo>
                      <a:pt x="3955" y="1394"/>
                    </a:lnTo>
                    <a:lnTo>
                      <a:pt x="3930" y="1170"/>
                    </a:lnTo>
                    <a:lnTo>
                      <a:pt x="3881" y="996"/>
                    </a:lnTo>
                    <a:lnTo>
                      <a:pt x="3806" y="822"/>
                    </a:lnTo>
                    <a:lnTo>
                      <a:pt x="3707" y="673"/>
                    </a:lnTo>
                    <a:lnTo>
                      <a:pt x="3607" y="548"/>
                    </a:lnTo>
                    <a:lnTo>
                      <a:pt x="3508" y="424"/>
                    </a:lnTo>
                    <a:lnTo>
                      <a:pt x="3383" y="324"/>
                    </a:lnTo>
                    <a:lnTo>
                      <a:pt x="3234" y="250"/>
                    </a:lnTo>
                    <a:lnTo>
                      <a:pt x="3085" y="175"/>
                    </a:lnTo>
                    <a:lnTo>
                      <a:pt x="2911" y="125"/>
                    </a:lnTo>
                    <a:lnTo>
                      <a:pt x="2736" y="76"/>
                    </a:lnTo>
                    <a:lnTo>
                      <a:pt x="2363" y="26"/>
                    </a:lnTo>
                    <a:lnTo>
                      <a:pt x="196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15"/>
              <p:cNvSpPr/>
              <p:nvPr/>
            </p:nvSpPr>
            <p:spPr>
              <a:xfrm>
                <a:off x="2643798" y="1130918"/>
                <a:ext cx="92325" cy="111829"/>
              </a:xfrm>
              <a:custGeom>
                <a:avLst/>
                <a:gdLst/>
                <a:ahLst/>
                <a:cxnLst/>
                <a:rect l="l" t="t" r="r" b="b"/>
                <a:pathLst>
                  <a:path w="4478" h="5424" extrusionOk="0">
                    <a:moveTo>
                      <a:pt x="1" y="1"/>
                    </a:moveTo>
                    <a:lnTo>
                      <a:pt x="1" y="3259"/>
                    </a:lnTo>
                    <a:lnTo>
                      <a:pt x="25" y="3483"/>
                    </a:lnTo>
                    <a:lnTo>
                      <a:pt x="50" y="3707"/>
                    </a:lnTo>
                    <a:lnTo>
                      <a:pt x="100" y="3906"/>
                    </a:lnTo>
                    <a:lnTo>
                      <a:pt x="150" y="4130"/>
                    </a:lnTo>
                    <a:lnTo>
                      <a:pt x="224" y="4304"/>
                    </a:lnTo>
                    <a:lnTo>
                      <a:pt x="324" y="4478"/>
                    </a:lnTo>
                    <a:lnTo>
                      <a:pt x="448" y="4652"/>
                    </a:lnTo>
                    <a:lnTo>
                      <a:pt x="573" y="4801"/>
                    </a:lnTo>
                    <a:lnTo>
                      <a:pt x="722" y="4951"/>
                    </a:lnTo>
                    <a:lnTo>
                      <a:pt x="896" y="5075"/>
                    </a:lnTo>
                    <a:lnTo>
                      <a:pt x="1070" y="5174"/>
                    </a:lnTo>
                    <a:lnTo>
                      <a:pt x="1269" y="5274"/>
                    </a:lnTo>
                    <a:lnTo>
                      <a:pt x="1493" y="5324"/>
                    </a:lnTo>
                    <a:lnTo>
                      <a:pt x="1717" y="5398"/>
                    </a:lnTo>
                    <a:lnTo>
                      <a:pt x="1965" y="5423"/>
                    </a:lnTo>
                    <a:lnTo>
                      <a:pt x="2513" y="5423"/>
                    </a:lnTo>
                    <a:lnTo>
                      <a:pt x="2761" y="5398"/>
                    </a:lnTo>
                    <a:lnTo>
                      <a:pt x="2985" y="5324"/>
                    </a:lnTo>
                    <a:lnTo>
                      <a:pt x="3209" y="5274"/>
                    </a:lnTo>
                    <a:lnTo>
                      <a:pt x="3408" y="5174"/>
                    </a:lnTo>
                    <a:lnTo>
                      <a:pt x="3582" y="5075"/>
                    </a:lnTo>
                    <a:lnTo>
                      <a:pt x="3756" y="4951"/>
                    </a:lnTo>
                    <a:lnTo>
                      <a:pt x="3905" y="4801"/>
                    </a:lnTo>
                    <a:lnTo>
                      <a:pt x="4030" y="4652"/>
                    </a:lnTo>
                    <a:lnTo>
                      <a:pt x="4154" y="4478"/>
                    </a:lnTo>
                    <a:lnTo>
                      <a:pt x="4254" y="4304"/>
                    </a:lnTo>
                    <a:lnTo>
                      <a:pt x="4328" y="4130"/>
                    </a:lnTo>
                    <a:lnTo>
                      <a:pt x="4403" y="3906"/>
                    </a:lnTo>
                    <a:lnTo>
                      <a:pt x="4428" y="3707"/>
                    </a:lnTo>
                    <a:lnTo>
                      <a:pt x="4453" y="3483"/>
                    </a:lnTo>
                    <a:lnTo>
                      <a:pt x="4478" y="3259"/>
                    </a:lnTo>
                    <a:lnTo>
                      <a:pt x="4478" y="1"/>
                    </a:lnTo>
                    <a:lnTo>
                      <a:pt x="3309" y="1"/>
                    </a:lnTo>
                    <a:lnTo>
                      <a:pt x="3309" y="3210"/>
                    </a:lnTo>
                    <a:lnTo>
                      <a:pt x="3284" y="3433"/>
                    </a:lnTo>
                    <a:lnTo>
                      <a:pt x="3234" y="3657"/>
                    </a:lnTo>
                    <a:lnTo>
                      <a:pt x="3134" y="3856"/>
                    </a:lnTo>
                    <a:lnTo>
                      <a:pt x="3010" y="4030"/>
                    </a:lnTo>
                    <a:lnTo>
                      <a:pt x="2861" y="4155"/>
                    </a:lnTo>
                    <a:lnTo>
                      <a:pt x="2662" y="4254"/>
                    </a:lnTo>
                    <a:lnTo>
                      <a:pt x="2463" y="4329"/>
                    </a:lnTo>
                    <a:lnTo>
                      <a:pt x="2239" y="4354"/>
                    </a:lnTo>
                    <a:lnTo>
                      <a:pt x="2015" y="4329"/>
                    </a:lnTo>
                    <a:lnTo>
                      <a:pt x="1816" y="4254"/>
                    </a:lnTo>
                    <a:lnTo>
                      <a:pt x="1642" y="4155"/>
                    </a:lnTo>
                    <a:lnTo>
                      <a:pt x="1468" y="4030"/>
                    </a:lnTo>
                    <a:lnTo>
                      <a:pt x="1344" y="3856"/>
                    </a:lnTo>
                    <a:lnTo>
                      <a:pt x="1244" y="3657"/>
                    </a:lnTo>
                    <a:lnTo>
                      <a:pt x="1194" y="3433"/>
                    </a:lnTo>
                    <a:lnTo>
                      <a:pt x="1170" y="3210"/>
                    </a:lnTo>
                    <a:lnTo>
                      <a:pt x="117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5"/>
              <p:cNvSpPr/>
              <p:nvPr/>
            </p:nvSpPr>
            <p:spPr>
              <a:xfrm>
                <a:off x="2825335" y="1730392"/>
                <a:ext cx="96428" cy="115912"/>
              </a:xfrm>
              <a:custGeom>
                <a:avLst/>
                <a:gdLst/>
                <a:ahLst/>
                <a:cxnLst/>
                <a:rect l="l" t="t" r="r" b="b"/>
                <a:pathLst>
                  <a:path w="4677" h="5622" fill="none" extrusionOk="0">
                    <a:moveTo>
                      <a:pt x="0" y="1"/>
                    </a:moveTo>
                    <a:lnTo>
                      <a:pt x="4676" y="1866"/>
                    </a:lnTo>
                    <a:lnTo>
                      <a:pt x="4676" y="5622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5"/>
              <p:cNvSpPr/>
              <p:nvPr/>
            </p:nvSpPr>
            <p:spPr>
              <a:xfrm>
                <a:off x="3675669" y="3764185"/>
                <a:ext cx="506160" cy="494882"/>
              </a:xfrm>
              <a:custGeom>
                <a:avLst/>
                <a:gdLst/>
                <a:ahLst/>
                <a:cxnLst/>
                <a:rect l="l" t="t" r="r" b="b"/>
                <a:pathLst>
                  <a:path w="24550" h="24003" extrusionOk="0">
                    <a:moveTo>
                      <a:pt x="12337" y="5100"/>
                    </a:moveTo>
                    <a:lnTo>
                      <a:pt x="12686" y="5124"/>
                    </a:lnTo>
                    <a:lnTo>
                      <a:pt x="13009" y="5149"/>
                    </a:lnTo>
                    <a:lnTo>
                      <a:pt x="13357" y="5199"/>
                    </a:lnTo>
                    <a:lnTo>
                      <a:pt x="13680" y="5249"/>
                    </a:lnTo>
                    <a:lnTo>
                      <a:pt x="14029" y="5323"/>
                    </a:lnTo>
                    <a:lnTo>
                      <a:pt x="14377" y="5423"/>
                    </a:lnTo>
                    <a:lnTo>
                      <a:pt x="14700" y="5547"/>
                    </a:lnTo>
                    <a:lnTo>
                      <a:pt x="15024" y="5672"/>
                    </a:lnTo>
                    <a:lnTo>
                      <a:pt x="15347" y="5821"/>
                    </a:lnTo>
                    <a:lnTo>
                      <a:pt x="15645" y="5995"/>
                    </a:lnTo>
                    <a:lnTo>
                      <a:pt x="15944" y="6169"/>
                    </a:lnTo>
                    <a:lnTo>
                      <a:pt x="16242" y="6368"/>
                    </a:lnTo>
                    <a:lnTo>
                      <a:pt x="16516" y="6567"/>
                    </a:lnTo>
                    <a:lnTo>
                      <a:pt x="16765" y="6766"/>
                    </a:lnTo>
                    <a:lnTo>
                      <a:pt x="17013" y="6990"/>
                    </a:lnTo>
                    <a:lnTo>
                      <a:pt x="17262" y="7239"/>
                    </a:lnTo>
                    <a:lnTo>
                      <a:pt x="17486" y="7487"/>
                    </a:lnTo>
                    <a:lnTo>
                      <a:pt x="17685" y="7736"/>
                    </a:lnTo>
                    <a:lnTo>
                      <a:pt x="17884" y="8010"/>
                    </a:lnTo>
                    <a:lnTo>
                      <a:pt x="18083" y="8283"/>
                    </a:lnTo>
                    <a:lnTo>
                      <a:pt x="18257" y="8557"/>
                    </a:lnTo>
                    <a:lnTo>
                      <a:pt x="18406" y="8855"/>
                    </a:lnTo>
                    <a:lnTo>
                      <a:pt x="18555" y="9154"/>
                    </a:lnTo>
                    <a:lnTo>
                      <a:pt x="18680" y="9452"/>
                    </a:lnTo>
                    <a:lnTo>
                      <a:pt x="18804" y="9776"/>
                    </a:lnTo>
                    <a:lnTo>
                      <a:pt x="18904" y="10074"/>
                    </a:lnTo>
                    <a:lnTo>
                      <a:pt x="18978" y="10397"/>
                    </a:lnTo>
                    <a:lnTo>
                      <a:pt x="19053" y="10721"/>
                    </a:lnTo>
                    <a:lnTo>
                      <a:pt x="19103" y="11044"/>
                    </a:lnTo>
                    <a:lnTo>
                      <a:pt x="19152" y="11392"/>
                    </a:lnTo>
                    <a:lnTo>
                      <a:pt x="19177" y="11716"/>
                    </a:lnTo>
                    <a:lnTo>
                      <a:pt x="19177" y="12064"/>
                    </a:lnTo>
                    <a:lnTo>
                      <a:pt x="19152" y="12387"/>
                    </a:lnTo>
                    <a:lnTo>
                      <a:pt x="19127" y="12735"/>
                    </a:lnTo>
                    <a:lnTo>
                      <a:pt x="19078" y="13084"/>
                    </a:lnTo>
                    <a:lnTo>
                      <a:pt x="19028" y="13407"/>
                    </a:lnTo>
                    <a:lnTo>
                      <a:pt x="18953" y="13755"/>
                    </a:lnTo>
                    <a:lnTo>
                      <a:pt x="18854" y="14079"/>
                    </a:lnTo>
                    <a:lnTo>
                      <a:pt x="18729" y="14427"/>
                    </a:lnTo>
                    <a:lnTo>
                      <a:pt x="18605" y="14750"/>
                    </a:lnTo>
                    <a:lnTo>
                      <a:pt x="18456" y="15073"/>
                    </a:lnTo>
                    <a:lnTo>
                      <a:pt x="18282" y="15372"/>
                    </a:lnTo>
                    <a:lnTo>
                      <a:pt x="18108" y="15670"/>
                    </a:lnTo>
                    <a:lnTo>
                      <a:pt x="17934" y="15969"/>
                    </a:lnTo>
                    <a:lnTo>
                      <a:pt x="17735" y="16242"/>
                    </a:lnTo>
                    <a:lnTo>
                      <a:pt x="17511" y="16491"/>
                    </a:lnTo>
                    <a:lnTo>
                      <a:pt x="17287" y="16740"/>
                    </a:lnTo>
                    <a:lnTo>
                      <a:pt x="17038" y="16989"/>
                    </a:lnTo>
                    <a:lnTo>
                      <a:pt x="16789" y="17212"/>
                    </a:lnTo>
                    <a:lnTo>
                      <a:pt x="16541" y="17411"/>
                    </a:lnTo>
                    <a:lnTo>
                      <a:pt x="16267" y="17610"/>
                    </a:lnTo>
                    <a:lnTo>
                      <a:pt x="15994" y="17809"/>
                    </a:lnTo>
                    <a:lnTo>
                      <a:pt x="15720" y="17984"/>
                    </a:lnTo>
                    <a:lnTo>
                      <a:pt x="15421" y="18133"/>
                    </a:lnTo>
                    <a:lnTo>
                      <a:pt x="15123" y="18282"/>
                    </a:lnTo>
                    <a:lnTo>
                      <a:pt x="14825" y="18406"/>
                    </a:lnTo>
                    <a:lnTo>
                      <a:pt x="14526" y="18531"/>
                    </a:lnTo>
                    <a:lnTo>
                      <a:pt x="14203" y="18630"/>
                    </a:lnTo>
                    <a:lnTo>
                      <a:pt x="13879" y="18705"/>
                    </a:lnTo>
                    <a:lnTo>
                      <a:pt x="13556" y="18779"/>
                    </a:lnTo>
                    <a:lnTo>
                      <a:pt x="13233" y="18829"/>
                    </a:lnTo>
                    <a:lnTo>
                      <a:pt x="12884" y="18879"/>
                    </a:lnTo>
                    <a:lnTo>
                      <a:pt x="12561" y="18879"/>
                    </a:lnTo>
                    <a:lnTo>
                      <a:pt x="12213" y="18904"/>
                    </a:lnTo>
                    <a:lnTo>
                      <a:pt x="11890" y="18879"/>
                    </a:lnTo>
                    <a:lnTo>
                      <a:pt x="11541" y="18854"/>
                    </a:lnTo>
                    <a:lnTo>
                      <a:pt x="11218" y="18804"/>
                    </a:lnTo>
                    <a:lnTo>
                      <a:pt x="10870" y="18755"/>
                    </a:lnTo>
                    <a:lnTo>
                      <a:pt x="10522" y="18680"/>
                    </a:lnTo>
                    <a:lnTo>
                      <a:pt x="10198" y="18580"/>
                    </a:lnTo>
                    <a:lnTo>
                      <a:pt x="9850" y="18456"/>
                    </a:lnTo>
                    <a:lnTo>
                      <a:pt x="9527" y="18332"/>
                    </a:lnTo>
                    <a:lnTo>
                      <a:pt x="9203" y="18183"/>
                    </a:lnTo>
                    <a:lnTo>
                      <a:pt x="8905" y="18008"/>
                    </a:lnTo>
                    <a:lnTo>
                      <a:pt x="8606" y="17834"/>
                    </a:lnTo>
                    <a:lnTo>
                      <a:pt x="8333" y="17635"/>
                    </a:lnTo>
                    <a:lnTo>
                      <a:pt x="8059" y="17436"/>
                    </a:lnTo>
                    <a:lnTo>
                      <a:pt x="7786" y="17237"/>
                    </a:lnTo>
                    <a:lnTo>
                      <a:pt x="7537" y="17014"/>
                    </a:lnTo>
                    <a:lnTo>
                      <a:pt x="7288" y="16765"/>
                    </a:lnTo>
                    <a:lnTo>
                      <a:pt x="7064" y="16516"/>
                    </a:lnTo>
                    <a:lnTo>
                      <a:pt x="6865" y="16267"/>
                    </a:lnTo>
                    <a:lnTo>
                      <a:pt x="6666" y="15994"/>
                    </a:lnTo>
                    <a:lnTo>
                      <a:pt x="6467" y="15720"/>
                    </a:lnTo>
                    <a:lnTo>
                      <a:pt x="6293" y="15447"/>
                    </a:lnTo>
                    <a:lnTo>
                      <a:pt x="6144" y="15148"/>
                    </a:lnTo>
                    <a:lnTo>
                      <a:pt x="5995" y="14850"/>
                    </a:lnTo>
                    <a:lnTo>
                      <a:pt x="5871" y="14551"/>
                    </a:lnTo>
                    <a:lnTo>
                      <a:pt x="5771" y="14228"/>
                    </a:lnTo>
                    <a:lnTo>
                      <a:pt x="5647" y="13929"/>
                    </a:lnTo>
                    <a:lnTo>
                      <a:pt x="5572" y="13606"/>
                    </a:lnTo>
                    <a:lnTo>
                      <a:pt x="5497" y="13283"/>
                    </a:lnTo>
                    <a:lnTo>
                      <a:pt x="5448" y="12959"/>
                    </a:lnTo>
                    <a:lnTo>
                      <a:pt x="5423" y="12611"/>
                    </a:lnTo>
                    <a:lnTo>
                      <a:pt x="5398" y="12288"/>
                    </a:lnTo>
                    <a:lnTo>
                      <a:pt x="5373" y="11940"/>
                    </a:lnTo>
                    <a:lnTo>
                      <a:pt x="5398" y="11616"/>
                    </a:lnTo>
                    <a:lnTo>
                      <a:pt x="5423" y="11268"/>
                    </a:lnTo>
                    <a:lnTo>
                      <a:pt x="5473" y="10920"/>
                    </a:lnTo>
                    <a:lnTo>
                      <a:pt x="5522" y="10596"/>
                    </a:lnTo>
                    <a:lnTo>
                      <a:pt x="5622" y="10248"/>
                    </a:lnTo>
                    <a:lnTo>
                      <a:pt x="5721" y="9925"/>
                    </a:lnTo>
                    <a:lnTo>
                      <a:pt x="5821" y="9577"/>
                    </a:lnTo>
                    <a:lnTo>
                      <a:pt x="5970" y="9253"/>
                    </a:lnTo>
                    <a:lnTo>
                      <a:pt x="6119" y="8930"/>
                    </a:lnTo>
                    <a:lnTo>
                      <a:pt x="6268" y="8632"/>
                    </a:lnTo>
                    <a:lnTo>
                      <a:pt x="6443" y="8333"/>
                    </a:lnTo>
                    <a:lnTo>
                      <a:pt x="6642" y="8035"/>
                    </a:lnTo>
                    <a:lnTo>
                      <a:pt x="6841" y="7761"/>
                    </a:lnTo>
                    <a:lnTo>
                      <a:pt x="7040" y="7512"/>
                    </a:lnTo>
                    <a:lnTo>
                      <a:pt x="7263" y="7264"/>
                    </a:lnTo>
                    <a:lnTo>
                      <a:pt x="7512" y="7015"/>
                    </a:lnTo>
                    <a:lnTo>
                      <a:pt x="7761" y="6791"/>
                    </a:lnTo>
                    <a:lnTo>
                      <a:pt x="8010" y="6592"/>
                    </a:lnTo>
                    <a:lnTo>
                      <a:pt x="8283" y="6393"/>
                    </a:lnTo>
                    <a:lnTo>
                      <a:pt x="8557" y="6194"/>
                    </a:lnTo>
                    <a:lnTo>
                      <a:pt x="8830" y="6020"/>
                    </a:lnTo>
                    <a:lnTo>
                      <a:pt x="9129" y="5871"/>
                    </a:lnTo>
                    <a:lnTo>
                      <a:pt x="9427" y="5721"/>
                    </a:lnTo>
                    <a:lnTo>
                      <a:pt x="9726" y="5597"/>
                    </a:lnTo>
                    <a:lnTo>
                      <a:pt x="10049" y="5473"/>
                    </a:lnTo>
                    <a:lnTo>
                      <a:pt x="10348" y="5373"/>
                    </a:lnTo>
                    <a:lnTo>
                      <a:pt x="10671" y="5299"/>
                    </a:lnTo>
                    <a:lnTo>
                      <a:pt x="10994" y="5224"/>
                    </a:lnTo>
                    <a:lnTo>
                      <a:pt x="11342" y="5174"/>
                    </a:lnTo>
                    <a:lnTo>
                      <a:pt x="11666" y="5124"/>
                    </a:lnTo>
                    <a:lnTo>
                      <a:pt x="11989" y="5124"/>
                    </a:lnTo>
                    <a:lnTo>
                      <a:pt x="12337" y="5100"/>
                    </a:lnTo>
                    <a:close/>
                    <a:moveTo>
                      <a:pt x="14874" y="1"/>
                    </a:moveTo>
                    <a:lnTo>
                      <a:pt x="5945" y="1468"/>
                    </a:lnTo>
                    <a:lnTo>
                      <a:pt x="6542" y="5025"/>
                    </a:lnTo>
                    <a:lnTo>
                      <a:pt x="6542" y="5025"/>
                    </a:lnTo>
                    <a:lnTo>
                      <a:pt x="3184" y="3757"/>
                    </a:lnTo>
                    <a:lnTo>
                      <a:pt x="1" y="12213"/>
                    </a:lnTo>
                    <a:lnTo>
                      <a:pt x="3358" y="13482"/>
                    </a:lnTo>
                    <a:lnTo>
                      <a:pt x="598" y="15770"/>
                    </a:lnTo>
                    <a:lnTo>
                      <a:pt x="6318" y="22734"/>
                    </a:lnTo>
                    <a:lnTo>
                      <a:pt x="9104" y="20471"/>
                    </a:lnTo>
                    <a:lnTo>
                      <a:pt x="9701" y="24003"/>
                    </a:lnTo>
                    <a:lnTo>
                      <a:pt x="18605" y="22535"/>
                    </a:lnTo>
                    <a:lnTo>
                      <a:pt x="18008" y="18978"/>
                    </a:lnTo>
                    <a:lnTo>
                      <a:pt x="21391" y="20247"/>
                    </a:lnTo>
                    <a:lnTo>
                      <a:pt x="24550" y="11790"/>
                    </a:lnTo>
                    <a:lnTo>
                      <a:pt x="21192" y="10522"/>
                    </a:lnTo>
                    <a:lnTo>
                      <a:pt x="23978" y="8234"/>
                    </a:lnTo>
                    <a:lnTo>
                      <a:pt x="18232" y="1269"/>
                    </a:lnTo>
                    <a:lnTo>
                      <a:pt x="15446" y="3533"/>
                    </a:lnTo>
                    <a:lnTo>
                      <a:pt x="1487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5"/>
              <p:cNvSpPr/>
              <p:nvPr/>
            </p:nvSpPr>
            <p:spPr>
              <a:xfrm>
                <a:off x="2947370" y="1410924"/>
                <a:ext cx="392846" cy="384104"/>
              </a:xfrm>
              <a:custGeom>
                <a:avLst/>
                <a:gdLst/>
                <a:ahLst/>
                <a:cxnLst/>
                <a:rect l="l" t="t" r="r" b="b"/>
                <a:pathLst>
                  <a:path w="19054" h="18630" extrusionOk="0">
                    <a:moveTo>
                      <a:pt x="9825" y="3980"/>
                    </a:moveTo>
                    <a:lnTo>
                      <a:pt x="10348" y="4030"/>
                    </a:lnTo>
                    <a:lnTo>
                      <a:pt x="10895" y="4154"/>
                    </a:lnTo>
                    <a:lnTo>
                      <a:pt x="11417" y="4303"/>
                    </a:lnTo>
                    <a:lnTo>
                      <a:pt x="11915" y="4527"/>
                    </a:lnTo>
                    <a:lnTo>
                      <a:pt x="12387" y="4801"/>
                    </a:lnTo>
                    <a:lnTo>
                      <a:pt x="12810" y="5099"/>
                    </a:lnTo>
                    <a:lnTo>
                      <a:pt x="13208" y="5423"/>
                    </a:lnTo>
                    <a:lnTo>
                      <a:pt x="13556" y="5820"/>
                    </a:lnTo>
                    <a:lnTo>
                      <a:pt x="13880" y="6218"/>
                    </a:lnTo>
                    <a:lnTo>
                      <a:pt x="14153" y="6641"/>
                    </a:lnTo>
                    <a:lnTo>
                      <a:pt x="14402" y="7114"/>
                    </a:lnTo>
                    <a:lnTo>
                      <a:pt x="14576" y="7586"/>
                    </a:lnTo>
                    <a:lnTo>
                      <a:pt x="14725" y="8084"/>
                    </a:lnTo>
                    <a:lnTo>
                      <a:pt x="14825" y="8581"/>
                    </a:lnTo>
                    <a:lnTo>
                      <a:pt x="14875" y="9104"/>
                    </a:lnTo>
                    <a:lnTo>
                      <a:pt x="14875" y="9626"/>
                    </a:lnTo>
                    <a:lnTo>
                      <a:pt x="14800" y="10148"/>
                    </a:lnTo>
                    <a:lnTo>
                      <a:pt x="14700" y="10671"/>
                    </a:lnTo>
                    <a:lnTo>
                      <a:pt x="14526" y="11193"/>
                    </a:lnTo>
                    <a:lnTo>
                      <a:pt x="14302" y="11690"/>
                    </a:lnTo>
                    <a:lnTo>
                      <a:pt x="14054" y="12163"/>
                    </a:lnTo>
                    <a:lnTo>
                      <a:pt x="13755" y="12586"/>
                    </a:lnTo>
                    <a:lnTo>
                      <a:pt x="13407" y="12984"/>
                    </a:lnTo>
                    <a:lnTo>
                      <a:pt x="13034" y="13357"/>
                    </a:lnTo>
                    <a:lnTo>
                      <a:pt x="12636" y="13655"/>
                    </a:lnTo>
                    <a:lnTo>
                      <a:pt x="12188" y="13954"/>
                    </a:lnTo>
                    <a:lnTo>
                      <a:pt x="11741" y="14178"/>
                    </a:lnTo>
                    <a:lnTo>
                      <a:pt x="11268" y="14377"/>
                    </a:lnTo>
                    <a:lnTo>
                      <a:pt x="10771" y="14501"/>
                    </a:lnTo>
                    <a:lnTo>
                      <a:pt x="10273" y="14600"/>
                    </a:lnTo>
                    <a:lnTo>
                      <a:pt x="9751" y="14650"/>
                    </a:lnTo>
                    <a:lnTo>
                      <a:pt x="9229" y="14650"/>
                    </a:lnTo>
                    <a:lnTo>
                      <a:pt x="8706" y="14600"/>
                    </a:lnTo>
                    <a:lnTo>
                      <a:pt x="8184" y="14476"/>
                    </a:lnTo>
                    <a:lnTo>
                      <a:pt x="7662" y="14327"/>
                    </a:lnTo>
                    <a:lnTo>
                      <a:pt x="7139" y="14103"/>
                    </a:lnTo>
                    <a:lnTo>
                      <a:pt x="6692" y="13829"/>
                    </a:lnTo>
                    <a:lnTo>
                      <a:pt x="6244" y="13531"/>
                    </a:lnTo>
                    <a:lnTo>
                      <a:pt x="5846" y="13183"/>
                    </a:lnTo>
                    <a:lnTo>
                      <a:pt x="5498" y="12810"/>
                    </a:lnTo>
                    <a:lnTo>
                      <a:pt x="5174" y="12412"/>
                    </a:lnTo>
                    <a:lnTo>
                      <a:pt x="4901" y="11989"/>
                    </a:lnTo>
                    <a:lnTo>
                      <a:pt x="4652" y="11516"/>
                    </a:lnTo>
                    <a:lnTo>
                      <a:pt x="4478" y="11044"/>
                    </a:lnTo>
                    <a:lnTo>
                      <a:pt x="4329" y="10546"/>
                    </a:lnTo>
                    <a:lnTo>
                      <a:pt x="4229" y="10049"/>
                    </a:lnTo>
                    <a:lnTo>
                      <a:pt x="4179" y="9526"/>
                    </a:lnTo>
                    <a:lnTo>
                      <a:pt x="4179" y="9004"/>
                    </a:lnTo>
                    <a:lnTo>
                      <a:pt x="4254" y="8482"/>
                    </a:lnTo>
                    <a:lnTo>
                      <a:pt x="4354" y="7959"/>
                    </a:lnTo>
                    <a:lnTo>
                      <a:pt x="4528" y="7437"/>
                    </a:lnTo>
                    <a:lnTo>
                      <a:pt x="4752" y="6940"/>
                    </a:lnTo>
                    <a:lnTo>
                      <a:pt x="5000" y="6467"/>
                    </a:lnTo>
                    <a:lnTo>
                      <a:pt x="5299" y="6044"/>
                    </a:lnTo>
                    <a:lnTo>
                      <a:pt x="5647" y="5646"/>
                    </a:lnTo>
                    <a:lnTo>
                      <a:pt x="6020" y="5273"/>
                    </a:lnTo>
                    <a:lnTo>
                      <a:pt x="6418" y="4950"/>
                    </a:lnTo>
                    <a:lnTo>
                      <a:pt x="6866" y="4676"/>
                    </a:lnTo>
                    <a:lnTo>
                      <a:pt x="7313" y="4452"/>
                    </a:lnTo>
                    <a:lnTo>
                      <a:pt x="7786" y="4253"/>
                    </a:lnTo>
                    <a:lnTo>
                      <a:pt x="8283" y="4104"/>
                    </a:lnTo>
                    <a:lnTo>
                      <a:pt x="8806" y="4030"/>
                    </a:lnTo>
                    <a:lnTo>
                      <a:pt x="9303" y="3980"/>
                    </a:lnTo>
                    <a:close/>
                    <a:moveTo>
                      <a:pt x="11542" y="0"/>
                    </a:moveTo>
                    <a:lnTo>
                      <a:pt x="4627" y="1144"/>
                    </a:lnTo>
                    <a:lnTo>
                      <a:pt x="5075" y="3905"/>
                    </a:lnTo>
                    <a:lnTo>
                      <a:pt x="2463" y="2935"/>
                    </a:lnTo>
                    <a:lnTo>
                      <a:pt x="1" y="9477"/>
                    </a:lnTo>
                    <a:lnTo>
                      <a:pt x="2613" y="10472"/>
                    </a:lnTo>
                    <a:lnTo>
                      <a:pt x="473" y="12238"/>
                    </a:lnTo>
                    <a:lnTo>
                      <a:pt x="4926" y="17635"/>
                    </a:lnTo>
                    <a:lnTo>
                      <a:pt x="7065" y="15869"/>
                    </a:lnTo>
                    <a:lnTo>
                      <a:pt x="7512" y="18630"/>
                    </a:lnTo>
                    <a:lnTo>
                      <a:pt x="14427" y="17461"/>
                    </a:lnTo>
                    <a:lnTo>
                      <a:pt x="13979" y="14725"/>
                    </a:lnTo>
                    <a:lnTo>
                      <a:pt x="16591" y="15695"/>
                    </a:lnTo>
                    <a:lnTo>
                      <a:pt x="19053" y="9153"/>
                    </a:lnTo>
                    <a:lnTo>
                      <a:pt x="16442" y="8158"/>
                    </a:lnTo>
                    <a:lnTo>
                      <a:pt x="18581" y="6393"/>
                    </a:lnTo>
                    <a:lnTo>
                      <a:pt x="14153" y="995"/>
                    </a:lnTo>
                    <a:lnTo>
                      <a:pt x="11989" y="2761"/>
                    </a:lnTo>
                    <a:lnTo>
                      <a:pt x="1154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15"/>
              <p:cNvSpPr/>
              <p:nvPr/>
            </p:nvSpPr>
            <p:spPr>
              <a:xfrm>
                <a:off x="828468" y="3647263"/>
                <a:ext cx="694356" cy="693861"/>
              </a:xfrm>
              <a:custGeom>
                <a:avLst/>
                <a:gdLst/>
                <a:ahLst/>
                <a:cxnLst/>
                <a:rect l="l" t="t" r="r" b="b"/>
                <a:pathLst>
                  <a:path w="33678" h="33654" extrusionOk="0">
                    <a:moveTo>
                      <a:pt x="16889" y="8482"/>
                    </a:moveTo>
                    <a:lnTo>
                      <a:pt x="17312" y="8507"/>
                    </a:lnTo>
                    <a:lnTo>
                      <a:pt x="17735" y="8532"/>
                    </a:lnTo>
                    <a:lnTo>
                      <a:pt x="18132" y="8607"/>
                    </a:lnTo>
                    <a:lnTo>
                      <a:pt x="18555" y="8681"/>
                    </a:lnTo>
                    <a:lnTo>
                      <a:pt x="18953" y="8756"/>
                    </a:lnTo>
                    <a:lnTo>
                      <a:pt x="19351" y="8880"/>
                    </a:lnTo>
                    <a:lnTo>
                      <a:pt x="19724" y="9005"/>
                    </a:lnTo>
                    <a:lnTo>
                      <a:pt x="20097" y="9154"/>
                    </a:lnTo>
                    <a:lnTo>
                      <a:pt x="20470" y="9328"/>
                    </a:lnTo>
                    <a:lnTo>
                      <a:pt x="20819" y="9502"/>
                    </a:lnTo>
                    <a:lnTo>
                      <a:pt x="21167" y="9701"/>
                    </a:lnTo>
                    <a:lnTo>
                      <a:pt x="21515" y="9925"/>
                    </a:lnTo>
                    <a:lnTo>
                      <a:pt x="21838" y="10174"/>
                    </a:lnTo>
                    <a:lnTo>
                      <a:pt x="22162" y="10422"/>
                    </a:lnTo>
                    <a:lnTo>
                      <a:pt x="22460" y="10671"/>
                    </a:lnTo>
                    <a:lnTo>
                      <a:pt x="22759" y="10945"/>
                    </a:lnTo>
                    <a:lnTo>
                      <a:pt x="23032" y="11243"/>
                    </a:lnTo>
                    <a:lnTo>
                      <a:pt x="23281" y="11542"/>
                    </a:lnTo>
                    <a:lnTo>
                      <a:pt x="23530" y="11865"/>
                    </a:lnTo>
                    <a:lnTo>
                      <a:pt x="23754" y="12188"/>
                    </a:lnTo>
                    <a:lnTo>
                      <a:pt x="23977" y="12537"/>
                    </a:lnTo>
                    <a:lnTo>
                      <a:pt x="24176" y="12885"/>
                    </a:lnTo>
                    <a:lnTo>
                      <a:pt x="24375" y="13233"/>
                    </a:lnTo>
                    <a:lnTo>
                      <a:pt x="24525" y="13606"/>
                    </a:lnTo>
                    <a:lnTo>
                      <a:pt x="24674" y="13979"/>
                    </a:lnTo>
                    <a:lnTo>
                      <a:pt x="24823" y="14377"/>
                    </a:lnTo>
                    <a:lnTo>
                      <a:pt x="24923" y="14775"/>
                    </a:lnTo>
                    <a:lnTo>
                      <a:pt x="25022" y="15198"/>
                    </a:lnTo>
                    <a:lnTo>
                      <a:pt x="25097" y="15596"/>
                    </a:lnTo>
                    <a:lnTo>
                      <a:pt x="25146" y="16019"/>
                    </a:lnTo>
                    <a:lnTo>
                      <a:pt x="25171" y="16442"/>
                    </a:lnTo>
                    <a:lnTo>
                      <a:pt x="25171" y="16864"/>
                    </a:lnTo>
                    <a:lnTo>
                      <a:pt x="25171" y="17312"/>
                    </a:lnTo>
                    <a:lnTo>
                      <a:pt x="25122" y="17710"/>
                    </a:lnTo>
                    <a:lnTo>
                      <a:pt x="25072" y="18133"/>
                    </a:lnTo>
                    <a:lnTo>
                      <a:pt x="24997" y="18531"/>
                    </a:lnTo>
                    <a:lnTo>
                      <a:pt x="24898" y="18929"/>
                    </a:lnTo>
                    <a:lnTo>
                      <a:pt x="24798" y="19327"/>
                    </a:lnTo>
                    <a:lnTo>
                      <a:pt x="24674" y="19725"/>
                    </a:lnTo>
                    <a:lnTo>
                      <a:pt x="24525" y="20098"/>
                    </a:lnTo>
                    <a:lnTo>
                      <a:pt x="24351" y="20471"/>
                    </a:lnTo>
                    <a:lnTo>
                      <a:pt x="24152" y="20819"/>
                    </a:lnTo>
                    <a:lnTo>
                      <a:pt x="23953" y="21167"/>
                    </a:lnTo>
                    <a:lnTo>
                      <a:pt x="23754" y="21516"/>
                    </a:lnTo>
                    <a:lnTo>
                      <a:pt x="23505" y="21839"/>
                    </a:lnTo>
                    <a:lnTo>
                      <a:pt x="23256" y="22137"/>
                    </a:lnTo>
                    <a:lnTo>
                      <a:pt x="23007" y="22436"/>
                    </a:lnTo>
                    <a:lnTo>
                      <a:pt x="22734" y="22734"/>
                    </a:lnTo>
                    <a:lnTo>
                      <a:pt x="22435" y="23008"/>
                    </a:lnTo>
                    <a:lnTo>
                      <a:pt x="22137" y="23281"/>
                    </a:lnTo>
                    <a:lnTo>
                      <a:pt x="21814" y="23530"/>
                    </a:lnTo>
                    <a:lnTo>
                      <a:pt x="21490" y="23754"/>
                    </a:lnTo>
                    <a:lnTo>
                      <a:pt x="21142" y="23978"/>
                    </a:lnTo>
                    <a:lnTo>
                      <a:pt x="20794" y="24177"/>
                    </a:lnTo>
                    <a:lnTo>
                      <a:pt x="20421" y="24351"/>
                    </a:lnTo>
                    <a:lnTo>
                      <a:pt x="20073" y="24525"/>
                    </a:lnTo>
                    <a:lnTo>
                      <a:pt x="19675" y="24674"/>
                    </a:lnTo>
                    <a:lnTo>
                      <a:pt x="19301" y="24799"/>
                    </a:lnTo>
                    <a:lnTo>
                      <a:pt x="18904" y="24923"/>
                    </a:lnTo>
                    <a:lnTo>
                      <a:pt x="18481" y="24998"/>
                    </a:lnTo>
                    <a:lnTo>
                      <a:pt x="18083" y="25072"/>
                    </a:lnTo>
                    <a:lnTo>
                      <a:pt x="17660" y="25122"/>
                    </a:lnTo>
                    <a:lnTo>
                      <a:pt x="17237" y="25147"/>
                    </a:lnTo>
                    <a:lnTo>
                      <a:pt x="16789" y="25172"/>
                    </a:lnTo>
                    <a:lnTo>
                      <a:pt x="16367" y="25147"/>
                    </a:lnTo>
                    <a:lnTo>
                      <a:pt x="15944" y="25122"/>
                    </a:lnTo>
                    <a:lnTo>
                      <a:pt x="15546" y="25072"/>
                    </a:lnTo>
                    <a:lnTo>
                      <a:pt x="15123" y="24998"/>
                    </a:lnTo>
                    <a:lnTo>
                      <a:pt x="14725" y="24898"/>
                    </a:lnTo>
                    <a:lnTo>
                      <a:pt x="14352" y="24774"/>
                    </a:lnTo>
                    <a:lnTo>
                      <a:pt x="13954" y="24649"/>
                    </a:lnTo>
                    <a:lnTo>
                      <a:pt x="13581" y="24500"/>
                    </a:lnTo>
                    <a:lnTo>
                      <a:pt x="13208" y="24326"/>
                    </a:lnTo>
                    <a:lnTo>
                      <a:pt x="12860" y="24152"/>
                    </a:lnTo>
                    <a:lnTo>
                      <a:pt x="12511" y="23953"/>
                    </a:lnTo>
                    <a:lnTo>
                      <a:pt x="12163" y="23729"/>
                    </a:lnTo>
                    <a:lnTo>
                      <a:pt x="11840" y="23505"/>
                    </a:lnTo>
                    <a:lnTo>
                      <a:pt x="11541" y="23257"/>
                    </a:lnTo>
                    <a:lnTo>
                      <a:pt x="11218" y="22983"/>
                    </a:lnTo>
                    <a:lnTo>
                      <a:pt x="10944" y="22709"/>
                    </a:lnTo>
                    <a:lnTo>
                      <a:pt x="10671" y="22411"/>
                    </a:lnTo>
                    <a:lnTo>
                      <a:pt x="10397" y="22112"/>
                    </a:lnTo>
                    <a:lnTo>
                      <a:pt x="10148" y="21789"/>
                    </a:lnTo>
                    <a:lnTo>
                      <a:pt x="9925" y="21466"/>
                    </a:lnTo>
                    <a:lnTo>
                      <a:pt x="9701" y="21142"/>
                    </a:lnTo>
                    <a:lnTo>
                      <a:pt x="9502" y="20794"/>
                    </a:lnTo>
                    <a:lnTo>
                      <a:pt x="9328" y="20421"/>
                    </a:lnTo>
                    <a:lnTo>
                      <a:pt x="9154" y="20048"/>
                    </a:lnTo>
                    <a:lnTo>
                      <a:pt x="9004" y="19675"/>
                    </a:lnTo>
                    <a:lnTo>
                      <a:pt x="8880" y="19277"/>
                    </a:lnTo>
                    <a:lnTo>
                      <a:pt x="8756" y="18879"/>
                    </a:lnTo>
                    <a:lnTo>
                      <a:pt x="8681" y="18481"/>
                    </a:lnTo>
                    <a:lnTo>
                      <a:pt x="8606" y="18058"/>
                    </a:lnTo>
                    <a:lnTo>
                      <a:pt x="8557" y="17635"/>
                    </a:lnTo>
                    <a:lnTo>
                      <a:pt x="8507" y="17213"/>
                    </a:lnTo>
                    <a:lnTo>
                      <a:pt x="8507" y="16790"/>
                    </a:lnTo>
                    <a:lnTo>
                      <a:pt x="8507" y="16367"/>
                    </a:lnTo>
                    <a:lnTo>
                      <a:pt x="8557" y="15944"/>
                    </a:lnTo>
                    <a:lnTo>
                      <a:pt x="8606" y="15521"/>
                    </a:lnTo>
                    <a:lnTo>
                      <a:pt x="8681" y="15123"/>
                    </a:lnTo>
                    <a:lnTo>
                      <a:pt x="8780" y="14725"/>
                    </a:lnTo>
                    <a:lnTo>
                      <a:pt x="8880" y="14327"/>
                    </a:lnTo>
                    <a:lnTo>
                      <a:pt x="9029" y="13954"/>
                    </a:lnTo>
                    <a:lnTo>
                      <a:pt x="9178" y="13556"/>
                    </a:lnTo>
                    <a:lnTo>
                      <a:pt x="9328" y="13208"/>
                    </a:lnTo>
                    <a:lnTo>
                      <a:pt x="9527" y="12835"/>
                    </a:lnTo>
                    <a:lnTo>
                      <a:pt x="9726" y="12487"/>
                    </a:lnTo>
                    <a:lnTo>
                      <a:pt x="9949" y="12163"/>
                    </a:lnTo>
                    <a:lnTo>
                      <a:pt x="10173" y="11840"/>
                    </a:lnTo>
                    <a:lnTo>
                      <a:pt x="10422" y="11517"/>
                    </a:lnTo>
                    <a:lnTo>
                      <a:pt x="10696" y="11218"/>
                    </a:lnTo>
                    <a:lnTo>
                      <a:pt x="10969" y="10920"/>
                    </a:lnTo>
                    <a:lnTo>
                      <a:pt x="11243" y="10646"/>
                    </a:lnTo>
                    <a:lnTo>
                      <a:pt x="11566" y="10398"/>
                    </a:lnTo>
                    <a:lnTo>
                      <a:pt x="11865" y="10149"/>
                    </a:lnTo>
                    <a:lnTo>
                      <a:pt x="12213" y="9900"/>
                    </a:lnTo>
                    <a:lnTo>
                      <a:pt x="12536" y="9701"/>
                    </a:lnTo>
                    <a:lnTo>
                      <a:pt x="12884" y="9502"/>
                    </a:lnTo>
                    <a:lnTo>
                      <a:pt x="13257" y="9303"/>
                    </a:lnTo>
                    <a:lnTo>
                      <a:pt x="13631" y="9129"/>
                    </a:lnTo>
                    <a:lnTo>
                      <a:pt x="14004" y="8980"/>
                    </a:lnTo>
                    <a:lnTo>
                      <a:pt x="14402" y="8855"/>
                    </a:lnTo>
                    <a:lnTo>
                      <a:pt x="14800" y="8756"/>
                    </a:lnTo>
                    <a:lnTo>
                      <a:pt x="15198" y="8656"/>
                    </a:lnTo>
                    <a:lnTo>
                      <a:pt x="15620" y="8582"/>
                    </a:lnTo>
                    <a:lnTo>
                      <a:pt x="16043" y="8532"/>
                    </a:lnTo>
                    <a:lnTo>
                      <a:pt x="16466" y="8507"/>
                    </a:lnTo>
                    <a:lnTo>
                      <a:pt x="16889" y="8482"/>
                    </a:lnTo>
                    <a:close/>
                    <a:moveTo>
                      <a:pt x="20172" y="1"/>
                    </a:moveTo>
                    <a:lnTo>
                      <a:pt x="11989" y="374"/>
                    </a:lnTo>
                    <a:lnTo>
                      <a:pt x="12188" y="4354"/>
                    </a:lnTo>
                    <a:lnTo>
                      <a:pt x="11666" y="4553"/>
                    </a:lnTo>
                    <a:lnTo>
                      <a:pt x="11193" y="4776"/>
                    </a:lnTo>
                    <a:lnTo>
                      <a:pt x="10696" y="5000"/>
                    </a:lnTo>
                    <a:lnTo>
                      <a:pt x="10223" y="5274"/>
                    </a:lnTo>
                    <a:lnTo>
                      <a:pt x="7288" y="2588"/>
                    </a:lnTo>
                    <a:lnTo>
                      <a:pt x="1766" y="8632"/>
                    </a:lnTo>
                    <a:lnTo>
                      <a:pt x="4726" y="11318"/>
                    </a:lnTo>
                    <a:lnTo>
                      <a:pt x="4502" y="11790"/>
                    </a:lnTo>
                    <a:lnTo>
                      <a:pt x="4303" y="12288"/>
                    </a:lnTo>
                    <a:lnTo>
                      <a:pt x="4154" y="12810"/>
                    </a:lnTo>
                    <a:lnTo>
                      <a:pt x="3980" y="13332"/>
                    </a:lnTo>
                    <a:lnTo>
                      <a:pt x="1" y="13507"/>
                    </a:lnTo>
                    <a:lnTo>
                      <a:pt x="374" y="21690"/>
                    </a:lnTo>
                    <a:lnTo>
                      <a:pt x="4353" y="21491"/>
                    </a:lnTo>
                    <a:lnTo>
                      <a:pt x="4552" y="21988"/>
                    </a:lnTo>
                    <a:lnTo>
                      <a:pt x="4776" y="22486"/>
                    </a:lnTo>
                    <a:lnTo>
                      <a:pt x="5025" y="22958"/>
                    </a:lnTo>
                    <a:lnTo>
                      <a:pt x="5273" y="23431"/>
                    </a:lnTo>
                    <a:lnTo>
                      <a:pt x="2587" y="26390"/>
                    </a:lnTo>
                    <a:lnTo>
                      <a:pt x="8631" y="31887"/>
                    </a:lnTo>
                    <a:lnTo>
                      <a:pt x="11317" y="28952"/>
                    </a:lnTo>
                    <a:lnTo>
                      <a:pt x="11815" y="29151"/>
                    </a:lnTo>
                    <a:lnTo>
                      <a:pt x="12312" y="29350"/>
                    </a:lnTo>
                    <a:lnTo>
                      <a:pt x="12810" y="29524"/>
                    </a:lnTo>
                    <a:lnTo>
                      <a:pt x="13332" y="29674"/>
                    </a:lnTo>
                    <a:lnTo>
                      <a:pt x="13531" y="33653"/>
                    </a:lnTo>
                    <a:lnTo>
                      <a:pt x="21689" y="33280"/>
                    </a:lnTo>
                    <a:lnTo>
                      <a:pt x="21515" y="29301"/>
                    </a:lnTo>
                    <a:lnTo>
                      <a:pt x="22013" y="29102"/>
                    </a:lnTo>
                    <a:lnTo>
                      <a:pt x="22510" y="28878"/>
                    </a:lnTo>
                    <a:lnTo>
                      <a:pt x="22983" y="28654"/>
                    </a:lnTo>
                    <a:lnTo>
                      <a:pt x="23455" y="28405"/>
                    </a:lnTo>
                    <a:lnTo>
                      <a:pt x="26390" y="31091"/>
                    </a:lnTo>
                    <a:lnTo>
                      <a:pt x="31912" y="25047"/>
                    </a:lnTo>
                    <a:lnTo>
                      <a:pt x="28952" y="22361"/>
                    </a:lnTo>
                    <a:lnTo>
                      <a:pt x="29176" y="21864"/>
                    </a:lnTo>
                    <a:lnTo>
                      <a:pt x="29375" y="21366"/>
                    </a:lnTo>
                    <a:lnTo>
                      <a:pt x="29549" y="20844"/>
                    </a:lnTo>
                    <a:lnTo>
                      <a:pt x="29698" y="20322"/>
                    </a:lnTo>
                    <a:lnTo>
                      <a:pt x="33678" y="20148"/>
                    </a:lnTo>
                    <a:lnTo>
                      <a:pt x="33305" y="11989"/>
                    </a:lnTo>
                    <a:lnTo>
                      <a:pt x="29325" y="12163"/>
                    </a:lnTo>
                    <a:lnTo>
                      <a:pt x="29126" y="11666"/>
                    </a:lnTo>
                    <a:lnTo>
                      <a:pt x="28902" y="11169"/>
                    </a:lnTo>
                    <a:lnTo>
                      <a:pt x="28653" y="10696"/>
                    </a:lnTo>
                    <a:lnTo>
                      <a:pt x="28405" y="10223"/>
                    </a:lnTo>
                    <a:lnTo>
                      <a:pt x="31091" y="7264"/>
                    </a:lnTo>
                    <a:lnTo>
                      <a:pt x="25047" y="1767"/>
                    </a:lnTo>
                    <a:lnTo>
                      <a:pt x="22361" y="4702"/>
                    </a:lnTo>
                    <a:lnTo>
                      <a:pt x="21863" y="4503"/>
                    </a:lnTo>
                    <a:lnTo>
                      <a:pt x="21366" y="4304"/>
                    </a:lnTo>
                    <a:lnTo>
                      <a:pt x="20868" y="4130"/>
                    </a:lnTo>
                    <a:lnTo>
                      <a:pt x="20346" y="3980"/>
                    </a:lnTo>
                    <a:lnTo>
                      <a:pt x="20172" y="1"/>
                    </a:lnTo>
                    <a:close/>
                  </a:path>
                </a:pathLst>
              </a:custGeom>
              <a:solidFill>
                <a:srgbClr val="6182B4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15"/>
              <p:cNvSpPr/>
              <p:nvPr/>
            </p:nvSpPr>
            <p:spPr>
              <a:xfrm>
                <a:off x="1779203" y="1326825"/>
                <a:ext cx="470265" cy="470780"/>
              </a:xfrm>
              <a:custGeom>
                <a:avLst/>
                <a:gdLst/>
                <a:ahLst/>
                <a:cxnLst/>
                <a:rect l="l" t="t" r="r" b="b"/>
                <a:pathLst>
                  <a:path w="22809" h="22834" extrusionOk="0">
                    <a:moveTo>
                      <a:pt x="11716" y="5771"/>
                    </a:moveTo>
                    <a:lnTo>
                      <a:pt x="12288" y="5845"/>
                    </a:lnTo>
                    <a:lnTo>
                      <a:pt x="12835" y="5945"/>
                    </a:lnTo>
                    <a:lnTo>
                      <a:pt x="13357" y="6119"/>
                    </a:lnTo>
                    <a:lnTo>
                      <a:pt x="13855" y="6343"/>
                    </a:lnTo>
                    <a:lnTo>
                      <a:pt x="14327" y="6591"/>
                    </a:lnTo>
                    <a:lnTo>
                      <a:pt x="14775" y="6890"/>
                    </a:lnTo>
                    <a:lnTo>
                      <a:pt x="15198" y="7238"/>
                    </a:lnTo>
                    <a:lnTo>
                      <a:pt x="15571" y="7636"/>
                    </a:lnTo>
                    <a:lnTo>
                      <a:pt x="15919" y="8059"/>
                    </a:lnTo>
                    <a:lnTo>
                      <a:pt x="16242" y="8507"/>
                    </a:lnTo>
                    <a:lnTo>
                      <a:pt x="16491" y="8979"/>
                    </a:lnTo>
                    <a:lnTo>
                      <a:pt x="16715" y="9502"/>
                    </a:lnTo>
                    <a:lnTo>
                      <a:pt x="16864" y="10024"/>
                    </a:lnTo>
                    <a:lnTo>
                      <a:pt x="16989" y="10571"/>
                    </a:lnTo>
                    <a:lnTo>
                      <a:pt x="17038" y="11168"/>
                    </a:lnTo>
                    <a:lnTo>
                      <a:pt x="17038" y="11740"/>
                    </a:lnTo>
                    <a:lnTo>
                      <a:pt x="16964" y="12287"/>
                    </a:lnTo>
                    <a:lnTo>
                      <a:pt x="16864" y="12834"/>
                    </a:lnTo>
                    <a:lnTo>
                      <a:pt x="16690" y="13382"/>
                    </a:lnTo>
                    <a:lnTo>
                      <a:pt x="16466" y="13879"/>
                    </a:lnTo>
                    <a:lnTo>
                      <a:pt x="16218" y="14352"/>
                    </a:lnTo>
                    <a:lnTo>
                      <a:pt x="15919" y="14799"/>
                    </a:lnTo>
                    <a:lnTo>
                      <a:pt x="15571" y="15222"/>
                    </a:lnTo>
                    <a:lnTo>
                      <a:pt x="15173" y="15595"/>
                    </a:lnTo>
                    <a:lnTo>
                      <a:pt x="14750" y="15943"/>
                    </a:lnTo>
                    <a:lnTo>
                      <a:pt x="14302" y="16242"/>
                    </a:lnTo>
                    <a:lnTo>
                      <a:pt x="13830" y="16516"/>
                    </a:lnTo>
                    <a:lnTo>
                      <a:pt x="13307" y="16739"/>
                    </a:lnTo>
                    <a:lnTo>
                      <a:pt x="12785" y="16889"/>
                    </a:lnTo>
                    <a:lnTo>
                      <a:pt x="12238" y="17013"/>
                    </a:lnTo>
                    <a:lnTo>
                      <a:pt x="11666" y="17063"/>
                    </a:lnTo>
                    <a:lnTo>
                      <a:pt x="11069" y="17063"/>
                    </a:lnTo>
                    <a:lnTo>
                      <a:pt x="10522" y="16988"/>
                    </a:lnTo>
                    <a:lnTo>
                      <a:pt x="9975" y="16889"/>
                    </a:lnTo>
                    <a:lnTo>
                      <a:pt x="9427" y="16714"/>
                    </a:lnTo>
                    <a:lnTo>
                      <a:pt x="8930" y="16491"/>
                    </a:lnTo>
                    <a:lnTo>
                      <a:pt x="8457" y="16242"/>
                    </a:lnTo>
                    <a:lnTo>
                      <a:pt x="8010" y="15943"/>
                    </a:lnTo>
                    <a:lnTo>
                      <a:pt x="7587" y="15595"/>
                    </a:lnTo>
                    <a:lnTo>
                      <a:pt x="7214" y="15197"/>
                    </a:lnTo>
                    <a:lnTo>
                      <a:pt x="6866" y="14774"/>
                    </a:lnTo>
                    <a:lnTo>
                      <a:pt x="6567" y="14327"/>
                    </a:lnTo>
                    <a:lnTo>
                      <a:pt x="6293" y="13854"/>
                    </a:lnTo>
                    <a:lnTo>
                      <a:pt x="6095" y="13332"/>
                    </a:lnTo>
                    <a:lnTo>
                      <a:pt x="5920" y="12810"/>
                    </a:lnTo>
                    <a:lnTo>
                      <a:pt x="5796" y="12262"/>
                    </a:lnTo>
                    <a:lnTo>
                      <a:pt x="5746" y="11665"/>
                    </a:lnTo>
                    <a:lnTo>
                      <a:pt x="5746" y="11093"/>
                    </a:lnTo>
                    <a:lnTo>
                      <a:pt x="5821" y="10546"/>
                    </a:lnTo>
                    <a:lnTo>
                      <a:pt x="5920" y="9999"/>
                    </a:lnTo>
                    <a:lnTo>
                      <a:pt x="6095" y="9452"/>
                    </a:lnTo>
                    <a:lnTo>
                      <a:pt x="6318" y="8954"/>
                    </a:lnTo>
                    <a:lnTo>
                      <a:pt x="6567" y="8482"/>
                    </a:lnTo>
                    <a:lnTo>
                      <a:pt x="6890" y="8034"/>
                    </a:lnTo>
                    <a:lnTo>
                      <a:pt x="7214" y="7611"/>
                    </a:lnTo>
                    <a:lnTo>
                      <a:pt x="7612" y="7238"/>
                    </a:lnTo>
                    <a:lnTo>
                      <a:pt x="8035" y="6890"/>
                    </a:lnTo>
                    <a:lnTo>
                      <a:pt x="8482" y="6591"/>
                    </a:lnTo>
                    <a:lnTo>
                      <a:pt x="8955" y="6318"/>
                    </a:lnTo>
                    <a:lnTo>
                      <a:pt x="9477" y="6094"/>
                    </a:lnTo>
                    <a:lnTo>
                      <a:pt x="9999" y="5945"/>
                    </a:lnTo>
                    <a:lnTo>
                      <a:pt x="10572" y="5820"/>
                    </a:lnTo>
                    <a:lnTo>
                      <a:pt x="11144" y="5771"/>
                    </a:lnTo>
                    <a:close/>
                    <a:moveTo>
                      <a:pt x="13656" y="0"/>
                    </a:moveTo>
                    <a:lnTo>
                      <a:pt x="8109" y="274"/>
                    </a:lnTo>
                    <a:lnTo>
                      <a:pt x="8234" y="2960"/>
                    </a:lnTo>
                    <a:lnTo>
                      <a:pt x="7885" y="3109"/>
                    </a:lnTo>
                    <a:lnTo>
                      <a:pt x="7562" y="3259"/>
                    </a:lnTo>
                    <a:lnTo>
                      <a:pt x="6915" y="3582"/>
                    </a:lnTo>
                    <a:lnTo>
                      <a:pt x="4926" y="1766"/>
                    </a:lnTo>
                    <a:lnTo>
                      <a:pt x="1195" y="5845"/>
                    </a:lnTo>
                    <a:lnTo>
                      <a:pt x="3184" y="7686"/>
                    </a:lnTo>
                    <a:lnTo>
                      <a:pt x="2911" y="8357"/>
                    </a:lnTo>
                    <a:lnTo>
                      <a:pt x="2787" y="8681"/>
                    </a:lnTo>
                    <a:lnTo>
                      <a:pt x="2687" y="9054"/>
                    </a:lnTo>
                    <a:lnTo>
                      <a:pt x="1" y="9178"/>
                    </a:lnTo>
                    <a:lnTo>
                      <a:pt x="250" y="14700"/>
                    </a:lnTo>
                    <a:lnTo>
                      <a:pt x="2936" y="14575"/>
                    </a:lnTo>
                    <a:lnTo>
                      <a:pt x="3085" y="14924"/>
                    </a:lnTo>
                    <a:lnTo>
                      <a:pt x="3234" y="15247"/>
                    </a:lnTo>
                    <a:lnTo>
                      <a:pt x="3558" y="15894"/>
                    </a:lnTo>
                    <a:lnTo>
                      <a:pt x="1742" y="17884"/>
                    </a:lnTo>
                    <a:lnTo>
                      <a:pt x="5821" y="21614"/>
                    </a:lnTo>
                    <a:lnTo>
                      <a:pt x="7661" y="19625"/>
                    </a:lnTo>
                    <a:lnTo>
                      <a:pt x="8333" y="19898"/>
                    </a:lnTo>
                    <a:lnTo>
                      <a:pt x="8681" y="20023"/>
                    </a:lnTo>
                    <a:lnTo>
                      <a:pt x="9029" y="20122"/>
                    </a:lnTo>
                    <a:lnTo>
                      <a:pt x="9154" y="22833"/>
                    </a:lnTo>
                    <a:lnTo>
                      <a:pt x="14675" y="22560"/>
                    </a:lnTo>
                    <a:lnTo>
                      <a:pt x="14551" y="19873"/>
                    </a:lnTo>
                    <a:lnTo>
                      <a:pt x="14899" y="19724"/>
                    </a:lnTo>
                    <a:lnTo>
                      <a:pt x="15223" y="19575"/>
                    </a:lnTo>
                    <a:lnTo>
                      <a:pt x="15869" y="19251"/>
                    </a:lnTo>
                    <a:lnTo>
                      <a:pt x="17859" y="21067"/>
                    </a:lnTo>
                    <a:lnTo>
                      <a:pt x="21615" y="16988"/>
                    </a:lnTo>
                    <a:lnTo>
                      <a:pt x="19600" y="15148"/>
                    </a:lnTo>
                    <a:lnTo>
                      <a:pt x="19874" y="14476"/>
                    </a:lnTo>
                    <a:lnTo>
                      <a:pt x="19998" y="14153"/>
                    </a:lnTo>
                    <a:lnTo>
                      <a:pt x="20098" y="13780"/>
                    </a:lnTo>
                    <a:lnTo>
                      <a:pt x="22809" y="13655"/>
                    </a:lnTo>
                    <a:lnTo>
                      <a:pt x="22535" y="8134"/>
                    </a:lnTo>
                    <a:lnTo>
                      <a:pt x="19849" y="8258"/>
                    </a:lnTo>
                    <a:lnTo>
                      <a:pt x="19725" y="7910"/>
                    </a:lnTo>
                    <a:lnTo>
                      <a:pt x="19575" y="7586"/>
                    </a:lnTo>
                    <a:lnTo>
                      <a:pt x="19227" y="6940"/>
                    </a:lnTo>
                    <a:lnTo>
                      <a:pt x="21043" y="4950"/>
                    </a:lnTo>
                    <a:lnTo>
                      <a:pt x="16964" y="1219"/>
                    </a:lnTo>
                    <a:lnTo>
                      <a:pt x="15148" y="3209"/>
                    </a:lnTo>
                    <a:lnTo>
                      <a:pt x="14476" y="2935"/>
                    </a:lnTo>
                    <a:lnTo>
                      <a:pt x="14128" y="2811"/>
                    </a:lnTo>
                    <a:lnTo>
                      <a:pt x="13780" y="2711"/>
                    </a:lnTo>
                    <a:lnTo>
                      <a:pt x="13656" y="0"/>
                    </a:lnTo>
                    <a:close/>
                  </a:path>
                </a:pathLst>
              </a:custGeom>
              <a:solidFill>
                <a:srgbClr val="666666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5"/>
              <p:cNvSpPr/>
              <p:nvPr/>
            </p:nvSpPr>
            <p:spPr>
              <a:xfrm>
                <a:off x="1070002" y="3153432"/>
                <a:ext cx="62574" cy="6311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1" fill="none" extrusionOk="0">
                    <a:moveTo>
                      <a:pt x="3035" y="1543"/>
                    </a:moveTo>
                    <a:lnTo>
                      <a:pt x="3035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60" y="1991"/>
                    </a:lnTo>
                    <a:lnTo>
                      <a:pt x="2910" y="2115"/>
                    </a:lnTo>
                    <a:lnTo>
                      <a:pt x="2786" y="2389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5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7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9"/>
                    </a:lnTo>
                    <a:lnTo>
                      <a:pt x="100" y="2115"/>
                    </a:lnTo>
                    <a:lnTo>
                      <a:pt x="50" y="1991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67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5" y="125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10" y="946"/>
                    </a:lnTo>
                    <a:lnTo>
                      <a:pt x="2960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35" y="1543"/>
                    </a:lnTo>
                    <a:lnTo>
                      <a:pt x="3035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5"/>
              <p:cNvSpPr/>
              <p:nvPr/>
            </p:nvSpPr>
            <p:spPr>
              <a:xfrm>
                <a:off x="914113" y="3487786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10347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15"/>
              <p:cNvSpPr/>
              <p:nvPr/>
            </p:nvSpPr>
            <p:spPr>
              <a:xfrm>
                <a:off x="1088455" y="3216522"/>
                <a:ext cx="126695" cy="484614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23505" fill="none" extrusionOk="0">
                    <a:moveTo>
                      <a:pt x="6144" y="23504"/>
                    </a:moveTo>
                    <a:lnTo>
                      <a:pt x="6144" y="11193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15"/>
              <p:cNvSpPr/>
              <p:nvPr/>
            </p:nvSpPr>
            <p:spPr>
              <a:xfrm>
                <a:off x="983326" y="3279591"/>
                <a:ext cx="45668" cy="327695"/>
              </a:xfrm>
              <a:custGeom>
                <a:avLst/>
                <a:gdLst/>
                <a:ahLst/>
                <a:cxnLst/>
                <a:rect l="l" t="t" r="r" b="b"/>
                <a:pathLst>
                  <a:path w="2215" h="15894" fill="none" extrusionOk="0">
                    <a:moveTo>
                      <a:pt x="2215" y="0"/>
                    </a:moveTo>
                    <a:lnTo>
                      <a:pt x="2215" y="9850"/>
                    </a:lnTo>
                    <a:lnTo>
                      <a:pt x="1" y="11292"/>
                    </a:lnTo>
                    <a:lnTo>
                      <a:pt x="1" y="1589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5"/>
              <p:cNvSpPr/>
              <p:nvPr/>
            </p:nvSpPr>
            <p:spPr>
              <a:xfrm>
                <a:off x="1088455" y="343292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1" y="4179"/>
                    </a:move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5"/>
              <p:cNvSpPr/>
              <p:nvPr/>
            </p:nvSpPr>
            <p:spPr>
              <a:xfrm>
                <a:off x="1181275" y="3341134"/>
                <a:ext cx="21" cy="31297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8" fill="none" extrusionOk="0">
                    <a:moveTo>
                      <a:pt x="1" y="0"/>
                    </a:moveTo>
                    <a:lnTo>
                      <a:pt x="1" y="151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5"/>
              <p:cNvSpPr/>
              <p:nvPr/>
            </p:nvSpPr>
            <p:spPr>
              <a:xfrm>
                <a:off x="3852588" y="3318043"/>
                <a:ext cx="114881" cy="309757"/>
              </a:xfrm>
              <a:custGeom>
                <a:avLst/>
                <a:gdLst/>
                <a:ahLst/>
                <a:cxnLst/>
                <a:rect l="l" t="t" r="r" b="b"/>
                <a:pathLst>
                  <a:path w="5572" h="15024" fill="none" extrusionOk="0">
                    <a:moveTo>
                      <a:pt x="1" y="15024"/>
                    </a:moveTo>
                    <a:lnTo>
                      <a:pt x="1" y="8134"/>
                    </a:lnTo>
                    <a:lnTo>
                      <a:pt x="5572" y="4975"/>
                    </a:lnTo>
                    <a:lnTo>
                      <a:pt x="5572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5"/>
              <p:cNvSpPr/>
              <p:nvPr/>
            </p:nvSpPr>
            <p:spPr>
              <a:xfrm>
                <a:off x="3936171" y="3255489"/>
                <a:ext cx="63110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3061" h="3035" fill="none" extrusionOk="0">
                    <a:moveTo>
                      <a:pt x="1" y="1518"/>
                    </a:moveTo>
                    <a:lnTo>
                      <a:pt x="1" y="1518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75" y="1070"/>
                    </a:lnTo>
                    <a:lnTo>
                      <a:pt x="125" y="921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20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41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6" y="921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60" y="1518"/>
                    </a:lnTo>
                    <a:lnTo>
                      <a:pt x="3060" y="1518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5"/>
                    </a:lnTo>
                    <a:lnTo>
                      <a:pt x="2786" y="2363"/>
                    </a:lnTo>
                    <a:lnTo>
                      <a:pt x="2612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41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20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25" y="2115"/>
                    </a:lnTo>
                    <a:lnTo>
                      <a:pt x="75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8"/>
                    </a:lnTo>
                    <a:lnTo>
                      <a:pt x="1" y="1518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rgbClr val="B1B2B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15"/>
              <p:cNvSpPr/>
              <p:nvPr/>
            </p:nvSpPr>
            <p:spPr>
              <a:xfrm>
                <a:off x="3780282" y="3578545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1" y="6443"/>
                    </a:move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15"/>
              <p:cNvSpPr/>
              <p:nvPr/>
            </p:nvSpPr>
            <p:spPr>
              <a:xfrm>
                <a:off x="3700286" y="3391379"/>
                <a:ext cx="20535" cy="562054"/>
              </a:xfrm>
              <a:custGeom>
                <a:avLst/>
                <a:gdLst/>
                <a:ahLst/>
                <a:cxnLst/>
                <a:rect l="l" t="t" r="r" b="b"/>
                <a:pathLst>
                  <a:path w="996" h="27261" fill="none" extrusionOk="0">
                    <a:moveTo>
                      <a:pt x="995" y="27261"/>
                    </a:moveTo>
                    <a:lnTo>
                      <a:pt x="995" y="9079"/>
                    </a:lnTo>
                    <a:lnTo>
                      <a:pt x="1" y="8333"/>
                    </a:ln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5"/>
              <p:cNvSpPr/>
              <p:nvPr/>
            </p:nvSpPr>
            <p:spPr>
              <a:xfrm>
                <a:off x="3898750" y="3365236"/>
                <a:ext cx="21" cy="94366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7" fill="none" extrusionOk="0">
                    <a:moveTo>
                      <a:pt x="0" y="4577"/>
                    </a:moveTo>
                    <a:lnTo>
                      <a:pt x="0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5"/>
              <p:cNvSpPr/>
              <p:nvPr/>
            </p:nvSpPr>
            <p:spPr>
              <a:xfrm>
                <a:off x="3841825" y="3629841"/>
                <a:ext cx="10783" cy="190258"/>
              </a:xfrm>
              <a:custGeom>
                <a:avLst/>
                <a:gdLst/>
                <a:ahLst/>
                <a:cxnLst/>
                <a:rect l="l" t="t" r="r" b="b"/>
                <a:pathLst>
                  <a:path w="523" h="9228" fill="none" extrusionOk="0">
                    <a:moveTo>
                      <a:pt x="523" y="0"/>
                    </a:moveTo>
                    <a:lnTo>
                      <a:pt x="0" y="373"/>
                    </a:lnTo>
                    <a:lnTo>
                      <a:pt x="0" y="9228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5"/>
              <p:cNvSpPr/>
              <p:nvPr/>
            </p:nvSpPr>
            <p:spPr>
              <a:xfrm>
                <a:off x="3749005" y="3459582"/>
                <a:ext cx="63090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60" fill="none" extrusionOk="0">
                    <a:moveTo>
                      <a:pt x="0" y="1543"/>
                    </a:move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5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92" y="25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5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5" y="946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5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15"/>
              <p:cNvSpPr/>
              <p:nvPr/>
            </p:nvSpPr>
            <p:spPr>
              <a:xfrm>
                <a:off x="3599776" y="3358556"/>
                <a:ext cx="21" cy="94387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8" fill="none" extrusionOk="0">
                    <a:moveTo>
                      <a:pt x="1" y="4577"/>
                    </a:move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15"/>
              <p:cNvSpPr/>
              <p:nvPr/>
            </p:nvSpPr>
            <p:spPr>
              <a:xfrm>
                <a:off x="3660288" y="3659056"/>
                <a:ext cx="2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" h="2538" fill="none" extrusionOk="0">
                    <a:moveTo>
                      <a:pt x="0" y="2538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5"/>
              <p:cNvSpPr/>
              <p:nvPr/>
            </p:nvSpPr>
            <p:spPr>
              <a:xfrm>
                <a:off x="3602333" y="3524197"/>
                <a:ext cx="57976" cy="91810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4453" fill="none" extrusionOk="0">
                    <a:moveTo>
                      <a:pt x="2811" y="4453"/>
                    </a:moveTo>
                    <a:lnTo>
                      <a:pt x="1" y="3458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5"/>
              <p:cNvSpPr/>
              <p:nvPr/>
            </p:nvSpPr>
            <p:spPr>
              <a:xfrm>
                <a:off x="457209" y="2634985"/>
                <a:ext cx="509232" cy="862574"/>
              </a:xfrm>
              <a:custGeom>
                <a:avLst/>
                <a:gdLst/>
                <a:ahLst/>
                <a:cxnLst/>
                <a:rect l="l" t="t" r="r" b="b"/>
                <a:pathLst>
                  <a:path w="24699" h="41837" extrusionOk="0">
                    <a:moveTo>
                      <a:pt x="1890" y="1"/>
                    </a:moveTo>
                    <a:lnTo>
                      <a:pt x="1666" y="50"/>
                    </a:lnTo>
                    <a:lnTo>
                      <a:pt x="1467" y="100"/>
                    </a:lnTo>
                    <a:lnTo>
                      <a:pt x="1268" y="175"/>
                    </a:lnTo>
                    <a:lnTo>
                      <a:pt x="1094" y="249"/>
                    </a:lnTo>
                    <a:lnTo>
                      <a:pt x="920" y="349"/>
                    </a:lnTo>
                    <a:lnTo>
                      <a:pt x="746" y="473"/>
                    </a:lnTo>
                    <a:lnTo>
                      <a:pt x="597" y="623"/>
                    </a:lnTo>
                    <a:lnTo>
                      <a:pt x="473" y="772"/>
                    </a:lnTo>
                    <a:lnTo>
                      <a:pt x="348" y="921"/>
                    </a:lnTo>
                    <a:lnTo>
                      <a:pt x="249" y="1095"/>
                    </a:lnTo>
                    <a:lnTo>
                      <a:pt x="149" y="1294"/>
                    </a:lnTo>
                    <a:lnTo>
                      <a:pt x="99" y="1468"/>
                    </a:lnTo>
                    <a:lnTo>
                      <a:pt x="25" y="1692"/>
                    </a:lnTo>
                    <a:lnTo>
                      <a:pt x="0" y="1891"/>
                    </a:lnTo>
                    <a:lnTo>
                      <a:pt x="0" y="2115"/>
                    </a:lnTo>
                    <a:lnTo>
                      <a:pt x="0" y="39722"/>
                    </a:lnTo>
                    <a:lnTo>
                      <a:pt x="0" y="39946"/>
                    </a:lnTo>
                    <a:lnTo>
                      <a:pt x="25" y="40145"/>
                    </a:lnTo>
                    <a:lnTo>
                      <a:pt x="99" y="40369"/>
                    </a:lnTo>
                    <a:lnTo>
                      <a:pt x="149" y="40543"/>
                    </a:lnTo>
                    <a:lnTo>
                      <a:pt x="249" y="40742"/>
                    </a:lnTo>
                    <a:lnTo>
                      <a:pt x="348" y="40916"/>
                    </a:lnTo>
                    <a:lnTo>
                      <a:pt x="473" y="41065"/>
                    </a:lnTo>
                    <a:lnTo>
                      <a:pt x="597" y="41214"/>
                    </a:lnTo>
                    <a:lnTo>
                      <a:pt x="746" y="41364"/>
                    </a:lnTo>
                    <a:lnTo>
                      <a:pt x="920" y="41463"/>
                    </a:lnTo>
                    <a:lnTo>
                      <a:pt x="1094" y="41587"/>
                    </a:lnTo>
                    <a:lnTo>
                      <a:pt x="1268" y="41662"/>
                    </a:lnTo>
                    <a:lnTo>
                      <a:pt x="1467" y="41737"/>
                    </a:lnTo>
                    <a:lnTo>
                      <a:pt x="1666" y="41786"/>
                    </a:lnTo>
                    <a:lnTo>
                      <a:pt x="1890" y="41811"/>
                    </a:lnTo>
                    <a:lnTo>
                      <a:pt x="2089" y="41836"/>
                    </a:lnTo>
                    <a:lnTo>
                      <a:pt x="22609" y="41836"/>
                    </a:lnTo>
                    <a:lnTo>
                      <a:pt x="22808" y="41811"/>
                    </a:lnTo>
                    <a:lnTo>
                      <a:pt x="23032" y="41786"/>
                    </a:lnTo>
                    <a:lnTo>
                      <a:pt x="23231" y="41737"/>
                    </a:lnTo>
                    <a:lnTo>
                      <a:pt x="23430" y="41662"/>
                    </a:lnTo>
                    <a:lnTo>
                      <a:pt x="23604" y="41587"/>
                    </a:lnTo>
                    <a:lnTo>
                      <a:pt x="23778" y="41463"/>
                    </a:lnTo>
                    <a:lnTo>
                      <a:pt x="23927" y="41364"/>
                    </a:lnTo>
                    <a:lnTo>
                      <a:pt x="24076" y="41214"/>
                    </a:lnTo>
                    <a:lnTo>
                      <a:pt x="24226" y="41065"/>
                    </a:lnTo>
                    <a:lnTo>
                      <a:pt x="24350" y="40916"/>
                    </a:lnTo>
                    <a:lnTo>
                      <a:pt x="24449" y="40742"/>
                    </a:lnTo>
                    <a:lnTo>
                      <a:pt x="24549" y="40543"/>
                    </a:lnTo>
                    <a:lnTo>
                      <a:pt x="24599" y="40369"/>
                    </a:lnTo>
                    <a:lnTo>
                      <a:pt x="24673" y="40145"/>
                    </a:lnTo>
                    <a:lnTo>
                      <a:pt x="24698" y="39946"/>
                    </a:lnTo>
                    <a:lnTo>
                      <a:pt x="24698" y="39722"/>
                    </a:lnTo>
                    <a:lnTo>
                      <a:pt x="24698" y="2115"/>
                    </a:lnTo>
                    <a:lnTo>
                      <a:pt x="24698" y="1891"/>
                    </a:lnTo>
                    <a:lnTo>
                      <a:pt x="24673" y="1692"/>
                    </a:lnTo>
                    <a:lnTo>
                      <a:pt x="24599" y="1468"/>
                    </a:lnTo>
                    <a:lnTo>
                      <a:pt x="24549" y="1294"/>
                    </a:lnTo>
                    <a:lnTo>
                      <a:pt x="24449" y="1095"/>
                    </a:lnTo>
                    <a:lnTo>
                      <a:pt x="24350" y="921"/>
                    </a:lnTo>
                    <a:lnTo>
                      <a:pt x="24226" y="772"/>
                    </a:lnTo>
                    <a:lnTo>
                      <a:pt x="24076" y="623"/>
                    </a:lnTo>
                    <a:lnTo>
                      <a:pt x="23927" y="473"/>
                    </a:lnTo>
                    <a:lnTo>
                      <a:pt x="23778" y="349"/>
                    </a:lnTo>
                    <a:lnTo>
                      <a:pt x="23604" y="249"/>
                    </a:lnTo>
                    <a:lnTo>
                      <a:pt x="23430" y="175"/>
                    </a:lnTo>
                    <a:lnTo>
                      <a:pt x="23231" y="100"/>
                    </a:lnTo>
                    <a:lnTo>
                      <a:pt x="23032" y="50"/>
                    </a:lnTo>
                    <a:lnTo>
                      <a:pt x="228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15"/>
              <p:cNvSpPr/>
              <p:nvPr/>
            </p:nvSpPr>
            <p:spPr>
              <a:xfrm>
                <a:off x="480795" y="2698569"/>
                <a:ext cx="462059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22411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15"/>
              <p:cNvSpPr/>
              <p:nvPr/>
            </p:nvSpPr>
            <p:spPr>
              <a:xfrm>
                <a:off x="480795" y="2698569"/>
                <a:ext cx="12824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622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622" y="33405"/>
                    </a:lnTo>
                    <a:lnTo>
                      <a:pt x="622" y="1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5"/>
              <p:cNvSpPr/>
              <p:nvPr/>
            </p:nvSpPr>
            <p:spPr>
              <a:xfrm>
                <a:off x="480795" y="2698569"/>
                <a:ext cx="462059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22411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5"/>
              <p:cNvSpPr/>
              <p:nvPr/>
            </p:nvSpPr>
            <p:spPr>
              <a:xfrm>
                <a:off x="663858" y="2667292"/>
                <a:ext cx="95913" cy="9773"/>
              </a:xfrm>
              <a:custGeom>
                <a:avLst/>
                <a:gdLst/>
                <a:ahLst/>
                <a:cxnLst/>
                <a:rect l="l" t="t" r="r" b="b"/>
                <a:pathLst>
                  <a:path w="4652" h="474" extrusionOk="0">
                    <a:moveTo>
                      <a:pt x="1" y="1"/>
                    </a:moveTo>
                    <a:lnTo>
                      <a:pt x="1" y="473"/>
                    </a:lnTo>
                    <a:lnTo>
                      <a:pt x="4652" y="473"/>
                    </a:lnTo>
                    <a:lnTo>
                      <a:pt x="465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5"/>
              <p:cNvSpPr/>
              <p:nvPr/>
            </p:nvSpPr>
            <p:spPr>
              <a:xfrm>
                <a:off x="710515" y="3014470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DBF1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5"/>
              <p:cNvSpPr/>
              <p:nvPr/>
            </p:nvSpPr>
            <p:spPr>
              <a:xfrm>
                <a:off x="710515" y="3014470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15"/>
              <p:cNvSpPr/>
              <p:nvPr/>
            </p:nvSpPr>
            <p:spPr>
              <a:xfrm>
                <a:off x="664889" y="3122671"/>
                <a:ext cx="93851" cy="138983"/>
              </a:xfrm>
              <a:custGeom>
                <a:avLst/>
                <a:gdLst/>
                <a:ahLst/>
                <a:cxnLst/>
                <a:rect l="l" t="t" r="r" b="b"/>
                <a:pathLst>
                  <a:path w="4552" h="6741" extrusionOk="0">
                    <a:moveTo>
                      <a:pt x="2264" y="697"/>
                    </a:moveTo>
                    <a:lnTo>
                      <a:pt x="2488" y="722"/>
                    </a:lnTo>
                    <a:lnTo>
                      <a:pt x="2662" y="771"/>
                    </a:lnTo>
                    <a:lnTo>
                      <a:pt x="2836" y="871"/>
                    </a:lnTo>
                    <a:lnTo>
                      <a:pt x="2985" y="995"/>
                    </a:lnTo>
                    <a:lnTo>
                      <a:pt x="3109" y="1145"/>
                    </a:lnTo>
                    <a:lnTo>
                      <a:pt x="3209" y="1294"/>
                    </a:lnTo>
                    <a:lnTo>
                      <a:pt x="3259" y="1493"/>
                    </a:lnTo>
                    <a:lnTo>
                      <a:pt x="3283" y="1692"/>
                    </a:lnTo>
                    <a:lnTo>
                      <a:pt x="3283" y="3234"/>
                    </a:lnTo>
                    <a:lnTo>
                      <a:pt x="1269" y="3234"/>
                    </a:lnTo>
                    <a:lnTo>
                      <a:pt x="1269" y="1692"/>
                    </a:lnTo>
                    <a:lnTo>
                      <a:pt x="1294" y="1493"/>
                    </a:lnTo>
                    <a:lnTo>
                      <a:pt x="1343" y="1294"/>
                    </a:lnTo>
                    <a:lnTo>
                      <a:pt x="1443" y="1145"/>
                    </a:lnTo>
                    <a:lnTo>
                      <a:pt x="1567" y="995"/>
                    </a:lnTo>
                    <a:lnTo>
                      <a:pt x="1716" y="871"/>
                    </a:lnTo>
                    <a:lnTo>
                      <a:pt x="1891" y="771"/>
                    </a:lnTo>
                    <a:lnTo>
                      <a:pt x="2065" y="722"/>
                    </a:lnTo>
                    <a:lnTo>
                      <a:pt x="2264" y="697"/>
                    </a:lnTo>
                    <a:close/>
                    <a:moveTo>
                      <a:pt x="2114" y="0"/>
                    </a:moveTo>
                    <a:lnTo>
                      <a:pt x="1940" y="25"/>
                    </a:lnTo>
                    <a:lnTo>
                      <a:pt x="1766" y="75"/>
                    </a:lnTo>
                    <a:lnTo>
                      <a:pt x="1617" y="125"/>
                    </a:lnTo>
                    <a:lnTo>
                      <a:pt x="1468" y="199"/>
                    </a:lnTo>
                    <a:lnTo>
                      <a:pt x="1319" y="299"/>
                    </a:lnTo>
                    <a:lnTo>
                      <a:pt x="1194" y="398"/>
                    </a:lnTo>
                    <a:lnTo>
                      <a:pt x="1070" y="498"/>
                    </a:lnTo>
                    <a:lnTo>
                      <a:pt x="970" y="622"/>
                    </a:lnTo>
                    <a:lnTo>
                      <a:pt x="871" y="747"/>
                    </a:lnTo>
                    <a:lnTo>
                      <a:pt x="796" y="896"/>
                    </a:lnTo>
                    <a:lnTo>
                      <a:pt x="722" y="1045"/>
                    </a:lnTo>
                    <a:lnTo>
                      <a:pt x="672" y="1194"/>
                    </a:lnTo>
                    <a:lnTo>
                      <a:pt x="622" y="1344"/>
                    </a:lnTo>
                    <a:lnTo>
                      <a:pt x="597" y="1518"/>
                    </a:lnTo>
                    <a:lnTo>
                      <a:pt x="572" y="1692"/>
                    </a:lnTo>
                    <a:lnTo>
                      <a:pt x="572" y="3234"/>
                    </a:lnTo>
                    <a:lnTo>
                      <a:pt x="0" y="3234"/>
                    </a:lnTo>
                    <a:lnTo>
                      <a:pt x="0" y="6741"/>
                    </a:lnTo>
                    <a:lnTo>
                      <a:pt x="4552" y="6741"/>
                    </a:lnTo>
                    <a:lnTo>
                      <a:pt x="4552" y="3234"/>
                    </a:lnTo>
                    <a:lnTo>
                      <a:pt x="3955" y="3234"/>
                    </a:lnTo>
                    <a:lnTo>
                      <a:pt x="3955" y="1692"/>
                    </a:lnTo>
                    <a:lnTo>
                      <a:pt x="3955" y="1518"/>
                    </a:lnTo>
                    <a:lnTo>
                      <a:pt x="3930" y="1344"/>
                    </a:lnTo>
                    <a:lnTo>
                      <a:pt x="3880" y="1194"/>
                    </a:lnTo>
                    <a:lnTo>
                      <a:pt x="3831" y="1045"/>
                    </a:lnTo>
                    <a:lnTo>
                      <a:pt x="3756" y="896"/>
                    </a:lnTo>
                    <a:lnTo>
                      <a:pt x="3681" y="747"/>
                    </a:lnTo>
                    <a:lnTo>
                      <a:pt x="3582" y="622"/>
                    </a:lnTo>
                    <a:lnTo>
                      <a:pt x="3482" y="498"/>
                    </a:lnTo>
                    <a:lnTo>
                      <a:pt x="3358" y="398"/>
                    </a:lnTo>
                    <a:lnTo>
                      <a:pt x="3209" y="299"/>
                    </a:lnTo>
                    <a:lnTo>
                      <a:pt x="3084" y="199"/>
                    </a:lnTo>
                    <a:lnTo>
                      <a:pt x="2935" y="125"/>
                    </a:lnTo>
                    <a:lnTo>
                      <a:pt x="2786" y="75"/>
                    </a:lnTo>
                    <a:lnTo>
                      <a:pt x="2612" y="25"/>
                    </a:lnTo>
                    <a:lnTo>
                      <a:pt x="243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15"/>
              <p:cNvSpPr/>
              <p:nvPr/>
            </p:nvSpPr>
            <p:spPr>
              <a:xfrm>
                <a:off x="3956576" y="1796038"/>
                <a:ext cx="478986" cy="312829"/>
              </a:xfrm>
              <a:custGeom>
                <a:avLst/>
                <a:gdLst/>
                <a:ahLst/>
                <a:cxnLst/>
                <a:rect l="l" t="t" r="r" b="b"/>
                <a:pathLst>
                  <a:path w="23232" h="15173" extrusionOk="0">
                    <a:moveTo>
                      <a:pt x="1" y="0"/>
                    </a:moveTo>
                    <a:lnTo>
                      <a:pt x="1" y="15173"/>
                    </a:lnTo>
                    <a:lnTo>
                      <a:pt x="23231" y="15173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5"/>
              <p:cNvSpPr/>
              <p:nvPr/>
            </p:nvSpPr>
            <p:spPr>
              <a:xfrm>
                <a:off x="3956576" y="1796038"/>
                <a:ext cx="478986" cy="144116"/>
              </a:xfrm>
              <a:custGeom>
                <a:avLst/>
                <a:gdLst/>
                <a:ahLst/>
                <a:cxnLst/>
                <a:rect l="l" t="t" r="r" b="b"/>
                <a:pathLst>
                  <a:path w="23232" h="6990" extrusionOk="0">
                    <a:moveTo>
                      <a:pt x="1" y="0"/>
                    </a:moveTo>
                    <a:lnTo>
                      <a:pt x="11616" y="6990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5"/>
              <p:cNvSpPr/>
              <p:nvPr/>
            </p:nvSpPr>
            <p:spPr>
              <a:xfrm>
                <a:off x="4100781" y="3340103"/>
                <a:ext cx="241039" cy="227700"/>
              </a:xfrm>
              <a:custGeom>
                <a:avLst/>
                <a:gdLst/>
                <a:ahLst/>
                <a:cxnLst/>
                <a:rect l="l" t="t" r="r" b="b"/>
                <a:pathLst>
                  <a:path w="11691" h="11044" extrusionOk="0">
                    <a:moveTo>
                      <a:pt x="1" y="0"/>
                    </a:moveTo>
                    <a:lnTo>
                      <a:pt x="1" y="11044"/>
                    </a:lnTo>
                    <a:lnTo>
                      <a:pt x="11691" y="11044"/>
                    </a:lnTo>
                    <a:lnTo>
                      <a:pt x="1169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5"/>
              <p:cNvSpPr/>
              <p:nvPr/>
            </p:nvSpPr>
            <p:spPr>
              <a:xfrm>
                <a:off x="4001302" y="3559061"/>
                <a:ext cx="43999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21341" h="1021" extrusionOk="0">
                    <a:moveTo>
                      <a:pt x="1" y="1"/>
                    </a:moveTo>
                    <a:lnTo>
                      <a:pt x="1" y="1021"/>
                    </a:lnTo>
                    <a:lnTo>
                      <a:pt x="21341" y="1021"/>
                    </a:lnTo>
                    <a:lnTo>
                      <a:pt x="2134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15"/>
              <p:cNvSpPr/>
              <p:nvPr/>
            </p:nvSpPr>
            <p:spPr>
              <a:xfrm>
                <a:off x="3599776" y="2531918"/>
                <a:ext cx="1243050" cy="830246"/>
              </a:xfrm>
              <a:custGeom>
                <a:avLst/>
                <a:gdLst/>
                <a:ahLst/>
                <a:cxnLst/>
                <a:rect l="l" t="t" r="r" b="b"/>
                <a:pathLst>
                  <a:path w="60291" h="40269" extrusionOk="0">
                    <a:moveTo>
                      <a:pt x="971" y="0"/>
                    </a:moveTo>
                    <a:lnTo>
                      <a:pt x="772" y="25"/>
                    </a:lnTo>
                    <a:lnTo>
                      <a:pt x="597" y="75"/>
                    </a:lnTo>
                    <a:lnTo>
                      <a:pt x="423" y="174"/>
                    </a:lnTo>
                    <a:lnTo>
                      <a:pt x="299" y="274"/>
                    </a:lnTo>
                    <a:lnTo>
                      <a:pt x="175" y="423"/>
                    </a:lnTo>
                    <a:lnTo>
                      <a:pt x="75" y="597"/>
                    </a:lnTo>
                    <a:lnTo>
                      <a:pt x="25" y="771"/>
                    </a:lnTo>
                    <a:lnTo>
                      <a:pt x="1" y="970"/>
                    </a:lnTo>
                    <a:lnTo>
                      <a:pt x="1" y="39299"/>
                    </a:lnTo>
                    <a:lnTo>
                      <a:pt x="25" y="39498"/>
                    </a:lnTo>
                    <a:lnTo>
                      <a:pt x="75" y="39672"/>
                    </a:lnTo>
                    <a:lnTo>
                      <a:pt x="175" y="39846"/>
                    </a:lnTo>
                    <a:lnTo>
                      <a:pt x="299" y="39995"/>
                    </a:lnTo>
                    <a:lnTo>
                      <a:pt x="423" y="40095"/>
                    </a:lnTo>
                    <a:lnTo>
                      <a:pt x="597" y="40194"/>
                    </a:lnTo>
                    <a:lnTo>
                      <a:pt x="772" y="40244"/>
                    </a:lnTo>
                    <a:lnTo>
                      <a:pt x="971" y="40269"/>
                    </a:lnTo>
                    <a:lnTo>
                      <a:pt x="59321" y="40269"/>
                    </a:lnTo>
                    <a:lnTo>
                      <a:pt x="59520" y="40244"/>
                    </a:lnTo>
                    <a:lnTo>
                      <a:pt x="59719" y="40194"/>
                    </a:lnTo>
                    <a:lnTo>
                      <a:pt x="59868" y="40095"/>
                    </a:lnTo>
                    <a:lnTo>
                      <a:pt x="60017" y="39995"/>
                    </a:lnTo>
                    <a:lnTo>
                      <a:pt x="60142" y="39846"/>
                    </a:lnTo>
                    <a:lnTo>
                      <a:pt x="60216" y="39672"/>
                    </a:lnTo>
                    <a:lnTo>
                      <a:pt x="60266" y="39498"/>
                    </a:lnTo>
                    <a:lnTo>
                      <a:pt x="60291" y="39299"/>
                    </a:lnTo>
                    <a:lnTo>
                      <a:pt x="60291" y="970"/>
                    </a:lnTo>
                    <a:lnTo>
                      <a:pt x="60266" y="771"/>
                    </a:lnTo>
                    <a:lnTo>
                      <a:pt x="60216" y="597"/>
                    </a:lnTo>
                    <a:lnTo>
                      <a:pt x="60142" y="423"/>
                    </a:lnTo>
                    <a:lnTo>
                      <a:pt x="60017" y="274"/>
                    </a:lnTo>
                    <a:lnTo>
                      <a:pt x="59868" y="174"/>
                    </a:lnTo>
                    <a:lnTo>
                      <a:pt x="59719" y="75"/>
                    </a:lnTo>
                    <a:lnTo>
                      <a:pt x="59520" y="25"/>
                    </a:lnTo>
                    <a:lnTo>
                      <a:pt x="593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15"/>
              <p:cNvSpPr/>
              <p:nvPr/>
            </p:nvSpPr>
            <p:spPr>
              <a:xfrm>
                <a:off x="3642331" y="2586781"/>
                <a:ext cx="1157941" cy="664626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32236" extrusionOk="0">
                    <a:moveTo>
                      <a:pt x="1" y="1"/>
                    </a:moveTo>
                    <a:lnTo>
                      <a:pt x="1" y="32235"/>
                    </a:lnTo>
                    <a:lnTo>
                      <a:pt x="56163" y="32235"/>
                    </a:lnTo>
                    <a:lnTo>
                      <a:pt x="5616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5"/>
              <p:cNvSpPr/>
              <p:nvPr/>
            </p:nvSpPr>
            <p:spPr>
              <a:xfrm>
                <a:off x="3642331" y="2649871"/>
                <a:ext cx="1157941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3035" extrusionOk="0">
                    <a:moveTo>
                      <a:pt x="1" y="0"/>
                    </a:moveTo>
                    <a:lnTo>
                      <a:pt x="1" y="3034"/>
                    </a:lnTo>
                    <a:lnTo>
                      <a:pt x="56163" y="3034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5"/>
              <p:cNvSpPr/>
              <p:nvPr/>
            </p:nvSpPr>
            <p:spPr>
              <a:xfrm>
                <a:off x="3642331" y="3130877"/>
                <a:ext cx="1157941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822" extrusionOk="0">
                    <a:moveTo>
                      <a:pt x="1" y="0"/>
                    </a:moveTo>
                    <a:lnTo>
                      <a:pt x="1" y="821"/>
                    </a:lnTo>
                    <a:lnTo>
                      <a:pt x="56163" y="821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5"/>
              <p:cNvSpPr/>
              <p:nvPr/>
            </p:nvSpPr>
            <p:spPr>
              <a:xfrm>
                <a:off x="3642331" y="3186771"/>
                <a:ext cx="1157941" cy="16432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797" extrusionOk="0">
                    <a:moveTo>
                      <a:pt x="1" y="0"/>
                    </a:moveTo>
                    <a:lnTo>
                      <a:pt x="1" y="796"/>
                    </a:lnTo>
                    <a:lnTo>
                      <a:pt x="56163" y="796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15"/>
              <p:cNvSpPr/>
              <p:nvPr/>
            </p:nvSpPr>
            <p:spPr>
              <a:xfrm>
                <a:off x="3711564" y="2784214"/>
                <a:ext cx="389238" cy="293346"/>
              </a:xfrm>
              <a:custGeom>
                <a:avLst/>
                <a:gdLst/>
                <a:ahLst/>
                <a:cxnLst/>
                <a:rect l="l" t="t" r="r" b="b"/>
                <a:pathLst>
                  <a:path w="18879" h="14228" extrusionOk="0">
                    <a:moveTo>
                      <a:pt x="1" y="1"/>
                    </a:moveTo>
                    <a:lnTo>
                      <a:pt x="1" y="14228"/>
                    </a:lnTo>
                    <a:lnTo>
                      <a:pt x="18879" y="14228"/>
                    </a:lnTo>
                    <a:lnTo>
                      <a:pt x="18879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15"/>
              <p:cNvSpPr/>
              <p:nvPr/>
            </p:nvSpPr>
            <p:spPr>
              <a:xfrm>
                <a:off x="4189498" y="2784214"/>
                <a:ext cx="540014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8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5"/>
              <p:cNvSpPr/>
              <p:nvPr/>
            </p:nvSpPr>
            <p:spPr>
              <a:xfrm>
                <a:off x="4189498" y="2823181"/>
                <a:ext cx="540014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9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5"/>
              <p:cNvSpPr/>
              <p:nvPr/>
            </p:nvSpPr>
            <p:spPr>
              <a:xfrm>
                <a:off x="4189498" y="2862169"/>
                <a:ext cx="361548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8" extrusionOk="0">
                    <a:moveTo>
                      <a:pt x="1" y="0"/>
                    </a:moveTo>
                    <a:lnTo>
                      <a:pt x="1" y="547"/>
                    </a:lnTo>
                    <a:lnTo>
                      <a:pt x="17536" y="547"/>
                    </a:lnTo>
                    <a:lnTo>
                      <a:pt x="17536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15"/>
              <p:cNvSpPr/>
              <p:nvPr/>
            </p:nvSpPr>
            <p:spPr>
              <a:xfrm>
                <a:off x="4189498" y="2901136"/>
                <a:ext cx="361548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8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15"/>
              <p:cNvSpPr/>
              <p:nvPr/>
            </p:nvSpPr>
            <p:spPr>
              <a:xfrm>
                <a:off x="4189498" y="2940103"/>
                <a:ext cx="361548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9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5"/>
              <p:cNvSpPr/>
              <p:nvPr/>
            </p:nvSpPr>
            <p:spPr>
              <a:xfrm>
                <a:off x="4616672" y="2862169"/>
                <a:ext cx="112840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8" extrusionOk="0">
                    <a:moveTo>
                      <a:pt x="0" y="0"/>
                    </a:moveTo>
                    <a:lnTo>
                      <a:pt x="0" y="547"/>
                    </a:lnTo>
                    <a:lnTo>
                      <a:pt x="5472" y="547"/>
                    </a:lnTo>
                    <a:lnTo>
                      <a:pt x="5472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5"/>
              <p:cNvSpPr/>
              <p:nvPr/>
            </p:nvSpPr>
            <p:spPr>
              <a:xfrm>
                <a:off x="4616672" y="2901136"/>
                <a:ext cx="112840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8" extrusionOk="0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5"/>
              <p:cNvSpPr/>
              <p:nvPr/>
            </p:nvSpPr>
            <p:spPr>
              <a:xfrm>
                <a:off x="4616672" y="2940103"/>
                <a:ext cx="112840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9" extrusionOk="0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15"/>
              <p:cNvSpPr/>
              <p:nvPr/>
            </p:nvSpPr>
            <p:spPr>
              <a:xfrm>
                <a:off x="4189498" y="2979091"/>
                <a:ext cx="540014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8" extrusionOk="0">
                    <a:moveTo>
                      <a:pt x="1" y="0"/>
                    </a:moveTo>
                    <a:lnTo>
                      <a:pt x="1" y="547"/>
                    </a:lnTo>
                    <a:lnTo>
                      <a:pt x="26191" y="547"/>
                    </a:lnTo>
                    <a:lnTo>
                      <a:pt x="26191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15"/>
              <p:cNvSpPr/>
              <p:nvPr/>
            </p:nvSpPr>
            <p:spPr>
              <a:xfrm>
                <a:off x="4189498" y="3018058"/>
                <a:ext cx="427195" cy="10783"/>
              </a:xfrm>
              <a:custGeom>
                <a:avLst/>
                <a:gdLst/>
                <a:ahLst/>
                <a:cxnLst/>
                <a:rect l="l" t="t" r="r" b="b"/>
                <a:pathLst>
                  <a:path w="20720" h="523" extrusionOk="0">
                    <a:moveTo>
                      <a:pt x="1" y="0"/>
                    </a:moveTo>
                    <a:lnTo>
                      <a:pt x="1" y="523"/>
                    </a:lnTo>
                    <a:lnTo>
                      <a:pt x="20719" y="523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5"/>
              <p:cNvSpPr/>
              <p:nvPr/>
            </p:nvSpPr>
            <p:spPr>
              <a:xfrm>
                <a:off x="4189498" y="3066262"/>
                <a:ext cx="427195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0720" h="548" extrusionOk="0">
                    <a:moveTo>
                      <a:pt x="1" y="0"/>
                    </a:moveTo>
                    <a:lnTo>
                      <a:pt x="1" y="548"/>
                    </a:lnTo>
                    <a:lnTo>
                      <a:pt x="20719" y="548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5"/>
              <p:cNvSpPr/>
              <p:nvPr/>
            </p:nvSpPr>
            <p:spPr>
              <a:xfrm>
                <a:off x="1268961" y="2030913"/>
                <a:ext cx="410268" cy="256935"/>
              </a:xfrm>
              <a:custGeom>
                <a:avLst/>
                <a:gdLst/>
                <a:ahLst/>
                <a:cxnLst/>
                <a:rect l="l" t="t" r="r" b="b"/>
                <a:pathLst>
                  <a:path w="19899" h="12462" extrusionOk="0">
                    <a:moveTo>
                      <a:pt x="1" y="0"/>
                    </a:moveTo>
                    <a:lnTo>
                      <a:pt x="1" y="12461"/>
                    </a:lnTo>
                    <a:lnTo>
                      <a:pt x="19899" y="12461"/>
                    </a:lnTo>
                    <a:lnTo>
                      <a:pt x="1989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5"/>
              <p:cNvSpPr/>
              <p:nvPr/>
            </p:nvSpPr>
            <p:spPr>
              <a:xfrm>
                <a:off x="1299743" y="2243211"/>
                <a:ext cx="121045" cy="153848"/>
              </a:xfrm>
              <a:custGeom>
                <a:avLst/>
                <a:gdLst/>
                <a:ahLst/>
                <a:cxnLst/>
                <a:rect l="l" t="t" r="r" b="b"/>
                <a:pathLst>
                  <a:path w="5871" h="7462" extrusionOk="0">
                    <a:moveTo>
                      <a:pt x="5870" y="0"/>
                    </a:moveTo>
                    <a:lnTo>
                      <a:pt x="0" y="722"/>
                    </a:lnTo>
                    <a:lnTo>
                      <a:pt x="0" y="7462"/>
                    </a:lnTo>
                    <a:lnTo>
                      <a:pt x="587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15"/>
              <p:cNvSpPr/>
              <p:nvPr/>
            </p:nvSpPr>
            <p:spPr>
              <a:xfrm>
                <a:off x="1400253" y="2070395"/>
                <a:ext cx="226669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10994" h="772" extrusionOk="0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15"/>
              <p:cNvSpPr/>
              <p:nvPr/>
            </p:nvSpPr>
            <p:spPr>
              <a:xfrm>
                <a:off x="1517670" y="2121155"/>
                <a:ext cx="109252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5299" h="772" extrusionOk="0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5"/>
              <p:cNvSpPr/>
              <p:nvPr/>
            </p:nvSpPr>
            <p:spPr>
              <a:xfrm>
                <a:off x="1517670" y="2172431"/>
                <a:ext cx="109252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5299" h="772" extrusionOk="0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5"/>
              <p:cNvSpPr/>
              <p:nvPr/>
            </p:nvSpPr>
            <p:spPr>
              <a:xfrm>
                <a:off x="1400253" y="2223212"/>
                <a:ext cx="226669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10994" h="772" extrusionOk="0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5"/>
              <p:cNvSpPr/>
              <p:nvPr/>
            </p:nvSpPr>
            <p:spPr>
              <a:xfrm>
                <a:off x="997696" y="1942196"/>
                <a:ext cx="478470" cy="299490"/>
              </a:xfrm>
              <a:custGeom>
                <a:avLst/>
                <a:gdLst/>
                <a:ahLst/>
                <a:cxnLst/>
                <a:rect l="l" t="t" r="r" b="b"/>
                <a:pathLst>
                  <a:path w="23207" h="14526" extrusionOk="0">
                    <a:moveTo>
                      <a:pt x="0" y="0"/>
                    </a:moveTo>
                    <a:lnTo>
                      <a:pt x="0" y="14526"/>
                    </a:lnTo>
                    <a:lnTo>
                      <a:pt x="23206" y="14526"/>
                    </a:lnTo>
                    <a:lnTo>
                      <a:pt x="2320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5"/>
              <p:cNvSpPr/>
              <p:nvPr/>
            </p:nvSpPr>
            <p:spPr>
              <a:xfrm>
                <a:off x="1033591" y="2189358"/>
                <a:ext cx="141560" cy="179496"/>
              </a:xfrm>
              <a:custGeom>
                <a:avLst/>
                <a:gdLst/>
                <a:ahLst/>
                <a:cxnLst/>
                <a:rect l="l" t="t" r="r" b="b"/>
                <a:pathLst>
                  <a:path w="6866" h="8706" extrusionOk="0">
                    <a:moveTo>
                      <a:pt x="6865" y="1"/>
                    </a:moveTo>
                    <a:lnTo>
                      <a:pt x="0" y="821"/>
                    </a:lnTo>
                    <a:lnTo>
                      <a:pt x="0" y="8706"/>
                    </a:lnTo>
                    <a:lnTo>
                      <a:pt x="686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15"/>
              <p:cNvSpPr/>
              <p:nvPr/>
            </p:nvSpPr>
            <p:spPr>
              <a:xfrm>
                <a:off x="1058724" y="1987822"/>
                <a:ext cx="356415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17287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17286" y="896"/>
                    </a:lnTo>
                    <a:lnTo>
                      <a:pt x="1728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15"/>
              <p:cNvSpPr/>
              <p:nvPr/>
            </p:nvSpPr>
            <p:spPr>
              <a:xfrm>
                <a:off x="1243333" y="2047304"/>
                <a:ext cx="171806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8333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8332" y="896"/>
                    </a:lnTo>
                    <a:lnTo>
                      <a:pt x="833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5"/>
              <p:cNvSpPr/>
              <p:nvPr/>
            </p:nvSpPr>
            <p:spPr>
              <a:xfrm>
                <a:off x="1243333" y="2106290"/>
                <a:ext cx="171806" cy="18989"/>
              </a:xfrm>
              <a:custGeom>
                <a:avLst/>
                <a:gdLst/>
                <a:ahLst/>
                <a:cxnLst/>
                <a:rect l="l" t="t" r="r" b="b"/>
                <a:pathLst>
                  <a:path w="8333" h="921" extrusionOk="0">
                    <a:moveTo>
                      <a:pt x="0" y="0"/>
                    </a:moveTo>
                    <a:lnTo>
                      <a:pt x="0" y="921"/>
                    </a:lnTo>
                    <a:lnTo>
                      <a:pt x="8332" y="921"/>
                    </a:lnTo>
                    <a:lnTo>
                      <a:pt x="833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5"/>
              <p:cNvSpPr/>
              <p:nvPr/>
            </p:nvSpPr>
            <p:spPr>
              <a:xfrm>
                <a:off x="1058724" y="2047304"/>
                <a:ext cx="134880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6542" y="896"/>
                    </a:lnTo>
                    <a:lnTo>
                      <a:pt x="654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5"/>
              <p:cNvSpPr/>
              <p:nvPr/>
            </p:nvSpPr>
            <p:spPr>
              <a:xfrm>
                <a:off x="1058724" y="2106290"/>
                <a:ext cx="134880" cy="18989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921" extrusionOk="0">
                    <a:moveTo>
                      <a:pt x="0" y="0"/>
                    </a:moveTo>
                    <a:lnTo>
                      <a:pt x="0" y="921"/>
                    </a:lnTo>
                    <a:lnTo>
                      <a:pt x="6542" y="921"/>
                    </a:lnTo>
                    <a:lnTo>
                      <a:pt x="654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15"/>
              <p:cNvSpPr/>
              <p:nvPr/>
            </p:nvSpPr>
            <p:spPr>
              <a:xfrm>
                <a:off x="1058724" y="2165772"/>
                <a:ext cx="356415" cy="18473"/>
              </a:xfrm>
              <a:custGeom>
                <a:avLst/>
                <a:gdLst/>
                <a:ahLst/>
                <a:cxnLst/>
                <a:rect l="l" t="t" r="r" b="b"/>
                <a:pathLst>
                  <a:path w="17287" h="896" extrusionOk="0">
                    <a:moveTo>
                      <a:pt x="0" y="0"/>
                    </a:moveTo>
                    <a:lnTo>
                      <a:pt x="0" y="896"/>
                    </a:lnTo>
                    <a:lnTo>
                      <a:pt x="17286" y="896"/>
                    </a:lnTo>
                    <a:lnTo>
                      <a:pt x="1728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15"/>
              <p:cNvSpPr/>
              <p:nvPr/>
            </p:nvSpPr>
            <p:spPr>
              <a:xfrm>
                <a:off x="1506392" y="2733969"/>
                <a:ext cx="62595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3036" h="3035" fill="none" extrusionOk="0">
                    <a:moveTo>
                      <a:pt x="1" y="1517"/>
                    </a:moveTo>
                    <a:lnTo>
                      <a:pt x="1" y="1517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19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6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35" y="1517"/>
                    </a:lnTo>
                    <a:lnTo>
                      <a:pt x="3035" y="1517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4"/>
                    </a:lnTo>
                    <a:lnTo>
                      <a:pt x="2786" y="2363"/>
                    </a:lnTo>
                    <a:lnTo>
                      <a:pt x="2587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16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00" y="2114"/>
                    </a:lnTo>
                    <a:lnTo>
                      <a:pt x="50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7"/>
                    </a:lnTo>
                    <a:lnTo>
                      <a:pt x="1" y="1517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5"/>
              <p:cNvSpPr/>
              <p:nvPr/>
            </p:nvSpPr>
            <p:spPr>
              <a:xfrm>
                <a:off x="1411015" y="2328341"/>
                <a:ext cx="126674" cy="40564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5" fill="none" extrusionOk="0">
                    <a:moveTo>
                      <a:pt x="0" y="0"/>
                    </a:moveTo>
                    <a:lnTo>
                      <a:pt x="0" y="8482"/>
                    </a:lnTo>
                    <a:lnTo>
                      <a:pt x="6144" y="11615"/>
                    </a:lnTo>
                    <a:lnTo>
                      <a:pt x="6144" y="1967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5"/>
              <p:cNvSpPr/>
              <p:nvPr/>
            </p:nvSpPr>
            <p:spPr>
              <a:xfrm>
                <a:off x="1466909" y="2287827"/>
                <a:ext cx="46183" cy="387691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8804" fill="none" extrusionOk="0">
                    <a:moveTo>
                      <a:pt x="1" y="18804"/>
                    </a:moveTo>
                    <a:lnTo>
                      <a:pt x="1" y="8929"/>
                    </a:lnTo>
                    <a:lnTo>
                      <a:pt x="2239" y="7512"/>
                    </a:lnTo>
                    <a:lnTo>
                      <a:pt x="2239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15"/>
              <p:cNvSpPr/>
              <p:nvPr/>
            </p:nvSpPr>
            <p:spPr>
              <a:xfrm>
                <a:off x="1466909" y="2749350"/>
                <a:ext cx="21" cy="157456"/>
              </a:xfrm>
              <a:custGeom>
                <a:avLst/>
                <a:gdLst/>
                <a:ahLst/>
                <a:cxnLst/>
                <a:rect l="l" t="t" r="r" b="b"/>
                <a:pathLst>
                  <a:path w="1" h="7637" fill="none" extrusionOk="0">
                    <a:moveTo>
                      <a:pt x="1" y="0"/>
                    </a:moveTo>
                    <a:lnTo>
                      <a:pt x="1" y="7636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15"/>
              <p:cNvSpPr/>
              <p:nvPr/>
            </p:nvSpPr>
            <p:spPr>
              <a:xfrm>
                <a:off x="1466909" y="2983689"/>
                <a:ext cx="21" cy="54904"/>
              </a:xfrm>
              <a:custGeom>
                <a:avLst/>
                <a:gdLst/>
                <a:ahLst/>
                <a:cxnLst/>
                <a:rect l="l" t="t" r="r" b="b"/>
                <a:pathLst>
                  <a:path w="1" h="2663" fill="none" extrusionOk="0">
                    <a:moveTo>
                      <a:pt x="1" y="1"/>
                    </a:moveTo>
                    <a:lnTo>
                      <a:pt x="1" y="2662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5" name="Google Shape;225;p15"/>
            <p:cNvSpPr/>
            <p:nvPr/>
          </p:nvSpPr>
          <p:spPr>
            <a:xfrm>
              <a:off x="2897110" y="1017082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5"/>
            <p:cNvSpPr/>
            <p:nvPr/>
          </p:nvSpPr>
          <p:spPr>
            <a:xfrm>
              <a:off x="1125181" y="1473122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5"/>
            <p:cNvSpPr/>
            <p:nvPr/>
          </p:nvSpPr>
          <p:spPr>
            <a:xfrm>
              <a:off x="790781" y="3096605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5"/>
            <p:cNvSpPr/>
            <p:nvPr/>
          </p:nvSpPr>
          <p:spPr>
            <a:xfrm>
              <a:off x="4107158" y="1563464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5"/>
            <p:cNvSpPr/>
            <p:nvPr/>
          </p:nvSpPr>
          <p:spPr>
            <a:xfrm>
              <a:off x="4739527" y="2628883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5"/>
            <p:cNvSpPr/>
            <p:nvPr/>
          </p:nvSpPr>
          <p:spPr>
            <a:xfrm>
              <a:off x="3998124" y="4018260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36;p17">
            <a:extLst>
              <a:ext uri="{FF2B5EF4-FFF2-40B4-BE49-F238E27FC236}">
                <a16:creationId xmlns:a16="http://schemas.microsoft.com/office/drawing/2014/main" id="{522EDAA1-A234-4266-980D-8617C55A8C2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 Signifie GAN ?</a:t>
            </a:r>
            <a:endParaRPr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82779EC8-2520-44C8-BB93-5E386CE649BE}"/>
              </a:ext>
            </a:extLst>
          </p:cNvPr>
          <p:cNvSpPr txBox="1"/>
          <p:nvPr/>
        </p:nvSpPr>
        <p:spPr>
          <a:xfrm>
            <a:off x="655703" y="1521325"/>
            <a:ext cx="2449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latin typeface="Fira Sans Extra Condensed SemiBold" panose="020B0604020202020204" charset="0"/>
              </a:rPr>
              <a:t>GENERATIVE</a:t>
            </a:r>
            <a:r>
              <a:rPr lang="fr-FR" dirty="0">
                <a:latin typeface="Fira Sans Extra Condensed SemiBold" panose="020B0604020202020204" charset="0"/>
              </a:rPr>
              <a:t> </a:t>
            </a:r>
          </a:p>
          <a:p>
            <a:pPr algn="ctr"/>
            <a:endParaRPr lang="fr-FR" sz="1200" dirty="0">
              <a:latin typeface="Fira Sans Extra Condensed SemiBold" panose="020B0604020202020204" charset="0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C52065BB-25F5-4E1D-AE2F-ABA49F26B2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8632" y="2167656"/>
            <a:ext cx="1796288" cy="1138823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BD5FE4E6-2137-4013-9BC9-3CC661B495BD}"/>
              </a:ext>
            </a:extLst>
          </p:cNvPr>
          <p:cNvSpPr txBox="1"/>
          <p:nvPr/>
        </p:nvSpPr>
        <p:spPr>
          <a:xfrm>
            <a:off x="3202053" y="1521325"/>
            <a:ext cx="24494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latin typeface="Fira Sans Extra Condensed SemiBold" panose="020B0604020202020204" charset="0"/>
              </a:rPr>
              <a:t>ADVERSARIAL</a:t>
            </a:r>
            <a:r>
              <a:rPr lang="fr-FR" dirty="0">
                <a:latin typeface="Fira Sans Extra Condensed Thin" panose="020B0604020202020204" pitchFamily="34" charset="0"/>
              </a:rPr>
              <a:t> 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CB5C1D2-E4B0-4921-BCF0-EB9D68571E12}"/>
              </a:ext>
            </a:extLst>
          </p:cNvPr>
          <p:cNvSpPr txBox="1"/>
          <p:nvPr/>
        </p:nvSpPr>
        <p:spPr>
          <a:xfrm>
            <a:off x="5748403" y="1521325"/>
            <a:ext cx="24494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latin typeface="Fira Sans Extra Condensed SemiBold" panose="020B0604020202020204" charset="0"/>
              </a:rPr>
              <a:t>NETWORK</a:t>
            </a:r>
            <a:endParaRPr lang="fr-FR" sz="2400" dirty="0">
              <a:latin typeface="Fira Sans Extra Condensed SemiBold" panose="020B0604020202020204" charset="0"/>
            </a:endParaRPr>
          </a:p>
        </p:txBody>
      </p:sp>
      <p:pic>
        <p:nvPicPr>
          <p:cNvPr id="14" name="Graphique 13">
            <a:extLst>
              <a:ext uri="{FF2B5EF4-FFF2-40B4-BE49-F238E27FC236}">
                <a16:creationId xmlns:a16="http://schemas.microsoft.com/office/drawing/2014/main" id="{F4A217ED-C435-40B4-9631-0C761EED84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15052" y="2167656"/>
            <a:ext cx="2033455" cy="1029126"/>
          </a:xfrm>
          <a:prstGeom prst="rect">
            <a:avLst/>
          </a:prstGeom>
        </p:spPr>
      </p:pic>
      <p:pic>
        <p:nvPicPr>
          <p:cNvPr id="16" name="Image 15" descr="Une image contenant texte&#10;&#10;Description générée automatiquement">
            <a:extLst>
              <a:ext uri="{FF2B5EF4-FFF2-40B4-BE49-F238E27FC236}">
                <a16:creationId xmlns:a16="http://schemas.microsoft.com/office/drawing/2014/main" id="{EE0F8067-FE9E-4B5F-9460-162C0B66F2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5703" y="2167656"/>
            <a:ext cx="2159000" cy="1079500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DAFABEF2-15A9-433C-A549-ADE3F94CC8F8}"/>
              </a:ext>
            </a:extLst>
          </p:cNvPr>
          <p:cNvSpPr txBox="1"/>
          <p:nvPr/>
        </p:nvSpPr>
        <p:spPr>
          <a:xfrm>
            <a:off x="3298956" y="3593968"/>
            <a:ext cx="24494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Fira Sans Extra Condensed SemiBold" panose="020B0604020202020204" charset="0"/>
              </a:rPr>
              <a:t>Générateur VS Discriminateur</a:t>
            </a:r>
          </a:p>
          <a:p>
            <a:pPr algn="ctr"/>
            <a:r>
              <a:rPr lang="fr-FR" dirty="0">
                <a:latin typeface="Fira Sans Extra Condensed Thin" panose="020B0303050000020004" pitchFamily="34" charset="0"/>
              </a:rPr>
              <a:t>Mise en compétition de deux réseaux de neurones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A0647367-0B77-4684-A547-238F30D37319}"/>
              </a:ext>
            </a:extLst>
          </p:cNvPr>
          <p:cNvSpPr txBox="1"/>
          <p:nvPr/>
        </p:nvSpPr>
        <p:spPr>
          <a:xfrm>
            <a:off x="897829" y="3593968"/>
            <a:ext cx="24494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Fira Sans Extra Condensed SemiBold" panose="020B0604020202020204" charset="0"/>
              </a:rPr>
              <a:t>Génère ou crée de fausses données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D312A7FD-6AC5-46A1-A07A-BD7D5A67158A}"/>
              </a:ext>
            </a:extLst>
          </p:cNvPr>
          <p:cNvSpPr txBox="1"/>
          <p:nvPr/>
        </p:nvSpPr>
        <p:spPr>
          <a:xfrm>
            <a:off x="6013450" y="3593968"/>
            <a:ext cx="23089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Fira Sans Extra Condensed SemiBold" panose="020B0604020202020204" charset="0"/>
              </a:rPr>
              <a:t>Basé sur les réseaux de neurones</a:t>
            </a:r>
          </a:p>
        </p:txBody>
      </p:sp>
    </p:spTree>
    <p:extLst>
      <p:ext uri="{BB962C8B-B14F-4D97-AF65-F5344CB8AC3E}">
        <p14:creationId xmlns:p14="http://schemas.microsoft.com/office/powerpoint/2010/main" val="6048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36;p17">
            <a:extLst>
              <a:ext uri="{FF2B5EF4-FFF2-40B4-BE49-F238E27FC236}">
                <a16:creationId xmlns:a16="http://schemas.microsoft.com/office/drawing/2014/main" id="{522EDAA1-A234-4266-980D-8617C55A8C2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Qu’est ce qu’un GAN ? </a:t>
            </a:r>
            <a:endParaRPr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82779EC8-2520-44C8-BB93-5E386CE649BE}"/>
              </a:ext>
            </a:extLst>
          </p:cNvPr>
          <p:cNvSpPr txBox="1"/>
          <p:nvPr/>
        </p:nvSpPr>
        <p:spPr>
          <a:xfrm>
            <a:off x="617603" y="1292725"/>
            <a:ext cx="8008685" cy="2712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spc="40" dirty="0">
                <a:solidFill>
                  <a:srgbClr val="6E4CEB"/>
                </a:solidFill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Un GAN</a:t>
            </a:r>
            <a:r>
              <a:rPr lang="fr-FR" sz="1800" spc="40" dirty="0">
                <a:solidFill>
                  <a:srgbClr val="000000"/>
                </a:solidFill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r>
              <a:rPr lang="fr-FR" sz="1800" spc="40" dirty="0">
                <a:solidFill>
                  <a:srgbClr val="000000"/>
                </a:solidFill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 un ensemble formé de deux réseaux de neurones qui s’entraînent en simultané l’un contre l’autre </a:t>
            </a:r>
            <a:r>
              <a:rPr lang="fr-FR" sz="1800" spc="40" dirty="0"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dans le but de</a:t>
            </a:r>
            <a:r>
              <a:rPr lang="fr-FR" sz="1800" spc="40" dirty="0">
                <a:solidFill>
                  <a:srgbClr val="000000"/>
                </a:solidFill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créer de fausses </a:t>
            </a:r>
            <a:r>
              <a:rPr lang="fr-FR" sz="1800" spc="40" dirty="0"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données.</a:t>
            </a:r>
            <a:endParaRPr lang="fr-FR" sz="1800" dirty="0">
              <a:latin typeface="Fira Sans Extra Condensed" panose="020B05030500000200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800" b="1" spc="40" dirty="0">
              <a:solidFill>
                <a:srgbClr val="6E4CEB"/>
              </a:solidFill>
              <a:latin typeface="Fira Sans Extra Condensed" panose="020B05030500000200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spc="40" dirty="0">
                <a:solidFill>
                  <a:srgbClr val="6E4CEB"/>
                </a:solidFill>
                <a:latin typeface="Fira Sans Extra Condensed" panose="020B05030500000200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</a:t>
            </a:r>
            <a:r>
              <a:rPr lang="fr-FR" sz="1800" b="1" spc="40" dirty="0">
                <a:solidFill>
                  <a:srgbClr val="6E4CEB"/>
                </a:solidFill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 générateur</a:t>
            </a:r>
            <a:r>
              <a:rPr lang="fr-FR" sz="1800" spc="40" dirty="0">
                <a:solidFill>
                  <a:srgbClr val="000000"/>
                </a:solidFill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(G), il génère des fausses données (</a:t>
            </a:r>
            <a:r>
              <a:rPr lang="fr-FR" sz="1800" spc="40" dirty="0">
                <a:latin typeface="Fira Sans Extra Condensed" panose="020B05030500000200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ex : </a:t>
            </a:r>
            <a:r>
              <a:rPr lang="fr-FR" sz="1800" spc="40" dirty="0">
                <a:solidFill>
                  <a:srgbClr val="000000"/>
                </a:solidFill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images de visage) à partir d’un vecteur de bruit aléatoire (z).</a:t>
            </a:r>
            <a:endParaRPr lang="fr-FR" sz="1800" dirty="0">
              <a:effectLst/>
              <a:latin typeface="Fira Sans Extra Condensed" panose="020B0503050000020004" pitchFamily="34" charset="0"/>
              <a:ea typeface="Times New Roman" panose="02020603050405020304" pitchFamily="18" charset="0"/>
            </a:endParaRPr>
          </a:p>
          <a:p>
            <a:pPr fontAlgn="base"/>
            <a:endParaRPr lang="fr-FR" sz="1800" spc="40" dirty="0">
              <a:solidFill>
                <a:srgbClr val="6E4CEB"/>
              </a:solidFill>
              <a:effectLst/>
              <a:latin typeface="Fira Sans Extra Condensed" panose="020B05030500000200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fontAlgn="base"/>
            <a:r>
              <a:rPr lang="fr-FR" sz="1800" b="1" spc="40" dirty="0">
                <a:solidFill>
                  <a:srgbClr val="6E4CEB"/>
                </a:solidFill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Le</a:t>
            </a:r>
            <a:r>
              <a:rPr lang="fr-FR" sz="1800" spc="40" dirty="0">
                <a:solidFill>
                  <a:srgbClr val="6E4CEB"/>
                </a:solidFill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r>
              <a:rPr lang="fr-FR" sz="1800" b="1" spc="40" dirty="0">
                <a:solidFill>
                  <a:srgbClr val="6E4CEB"/>
                </a:solidFill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discriminateur</a:t>
            </a:r>
            <a:r>
              <a:rPr lang="fr-FR" sz="1800" spc="40" dirty="0">
                <a:solidFill>
                  <a:srgbClr val="000000"/>
                </a:solidFill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(D) quant à lui apprend à</a:t>
            </a:r>
            <a:r>
              <a:rPr lang="fr-FR" sz="1800" b="1" spc="40" dirty="0">
                <a:solidFill>
                  <a:srgbClr val="6E4CEB"/>
                </a:solidFill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distinguer les fausses données (images)  </a:t>
            </a:r>
            <a:r>
              <a:rPr lang="fr-FR" sz="1800" spc="40" dirty="0">
                <a:solidFill>
                  <a:srgbClr val="000000"/>
                </a:solidFill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créées par le générateur des données (images) de la vie réelle. </a:t>
            </a:r>
            <a:endParaRPr lang="fr-FR" dirty="0">
              <a:latin typeface="Fira Sans Extra Condensed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9659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3720C378-1A66-488D-ABDA-EAFDBDF425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399" y="1182560"/>
            <a:ext cx="6781263" cy="3314515"/>
          </a:xfrm>
          <a:prstGeom prst="rect">
            <a:avLst/>
          </a:prstGeom>
        </p:spPr>
      </p:pic>
      <p:sp>
        <p:nvSpPr>
          <p:cNvPr id="4" name="Google Shape;336;p17">
            <a:extLst>
              <a:ext uri="{FF2B5EF4-FFF2-40B4-BE49-F238E27FC236}">
                <a16:creationId xmlns:a16="http://schemas.microsoft.com/office/drawing/2014/main" id="{522EDAA1-A234-4266-980D-8617C55A8C2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Architecture d’un GAN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46085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20A24FF4-B565-4E43-9D86-8FC6EED3AE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4034" y="1320800"/>
            <a:ext cx="7146865" cy="3438648"/>
          </a:xfrm>
          <a:prstGeom prst="rect">
            <a:avLst/>
          </a:prstGeom>
        </p:spPr>
      </p:pic>
      <p:sp>
        <p:nvSpPr>
          <p:cNvPr id="5" name="Google Shape;336;p17">
            <a:extLst>
              <a:ext uri="{FF2B5EF4-FFF2-40B4-BE49-F238E27FC236}">
                <a16:creationId xmlns:a16="http://schemas.microsoft.com/office/drawing/2014/main" id="{385CC432-D139-4DD6-8E7A-6586BD618F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Entrainement du générateur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77414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575D8826-1D0C-42F5-88EC-6E9CB59AFB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065" y="1206500"/>
            <a:ext cx="6973869" cy="3503093"/>
          </a:xfrm>
          <a:prstGeom prst="rect">
            <a:avLst/>
          </a:prstGeom>
        </p:spPr>
      </p:pic>
      <p:sp>
        <p:nvSpPr>
          <p:cNvPr id="6" name="Google Shape;336;p17">
            <a:extLst>
              <a:ext uri="{FF2B5EF4-FFF2-40B4-BE49-F238E27FC236}">
                <a16:creationId xmlns:a16="http://schemas.microsoft.com/office/drawing/2014/main" id="{8478F791-4970-4198-B956-7450636C30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Entrainement du discriminateur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48161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36;p17">
            <a:extLst>
              <a:ext uri="{FF2B5EF4-FFF2-40B4-BE49-F238E27FC236}">
                <a16:creationId xmlns:a16="http://schemas.microsoft.com/office/drawing/2014/main" id="{522EDAA1-A234-4266-980D-8617C55A8C2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Quelques Applications du GAN  </a:t>
            </a:r>
            <a:endParaRPr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82779EC8-2520-44C8-BB93-5E386CE649BE}"/>
              </a:ext>
            </a:extLst>
          </p:cNvPr>
          <p:cNvSpPr txBox="1"/>
          <p:nvPr/>
        </p:nvSpPr>
        <p:spPr>
          <a:xfrm>
            <a:off x="617602" y="1109976"/>
            <a:ext cx="8008685" cy="2397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spc="40" dirty="0">
                <a:solidFill>
                  <a:srgbClr val="6E4CEB"/>
                </a:solidFill>
                <a:latin typeface="Fira Sans Extra Condensed" panose="020B05030500000200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Augmentation de données</a:t>
            </a:r>
            <a:r>
              <a:rPr lang="fr-FR" sz="1800" spc="40" dirty="0">
                <a:solidFill>
                  <a:srgbClr val="000000"/>
                </a:solidFill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fr-FR" sz="1800" dirty="0">
              <a:latin typeface="Fira Sans Extra Condensed" panose="020B05030500000200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800" b="1" spc="40" dirty="0">
              <a:solidFill>
                <a:srgbClr val="6E4CEB"/>
              </a:solidFill>
              <a:latin typeface="Fira Sans Extra Condensed" panose="020B05030500000200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spc="40" dirty="0">
                <a:solidFill>
                  <a:srgbClr val="6E4CEB"/>
                </a:solidFill>
                <a:latin typeface="Fira Sans Extra Condensed" panose="020B05030500000200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SRGAN : Super Resolution GAN : </a:t>
            </a:r>
            <a:r>
              <a:rPr lang="fr-FR" sz="1800" spc="40" dirty="0">
                <a:solidFill>
                  <a:schemeClr val="tx1"/>
                </a:solidFill>
                <a:latin typeface="Fira Sans Extra Condensed" panose="020B05030500000200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Augmenter la résolution des images</a:t>
            </a:r>
            <a:endParaRPr lang="fr-FR" sz="1800" dirty="0">
              <a:solidFill>
                <a:schemeClr val="tx1"/>
              </a:solidFill>
              <a:effectLst/>
              <a:latin typeface="Fira Sans Extra Condensed" panose="020B0503050000020004" pitchFamily="34" charset="0"/>
              <a:ea typeface="Times New Roman" panose="02020603050405020304" pitchFamily="18" charset="0"/>
            </a:endParaRPr>
          </a:p>
          <a:p>
            <a:pPr fontAlgn="base"/>
            <a:endParaRPr lang="fr-FR" sz="1800" spc="40" dirty="0">
              <a:solidFill>
                <a:srgbClr val="6E4CEB"/>
              </a:solidFill>
              <a:latin typeface="Fira Sans Extra Condensed" panose="020B05030500000200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fontAlgn="base"/>
            <a:r>
              <a:rPr lang="fr-FR" sz="1800" b="1" spc="40" dirty="0">
                <a:solidFill>
                  <a:srgbClr val="6E4CEB"/>
                </a:solidFill>
                <a:latin typeface="Fira Sans Extra Condensed" panose="020B05030500000200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Cross Domain Transformation</a:t>
            </a:r>
            <a:r>
              <a:rPr lang="fr-FR" sz="1800" spc="40" dirty="0">
                <a:solidFill>
                  <a:srgbClr val="000000"/>
                </a:solidFill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</a:p>
          <a:p>
            <a:pPr fontAlgn="base"/>
            <a:endParaRPr lang="fr-FR" sz="1800" spc="40" dirty="0">
              <a:latin typeface="Fira Sans Extra Condensed" panose="020B0503050000020004" pitchFamily="34" charset="0"/>
              <a:cs typeface="Arial" panose="020B0604020202020204" pitchFamily="34" charset="0"/>
            </a:endParaRPr>
          </a:p>
          <a:p>
            <a:pPr fontAlgn="base"/>
            <a:r>
              <a:rPr lang="fr-FR" sz="1800" b="1" spc="40" dirty="0" err="1">
                <a:solidFill>
                  <a:srgbClr val="6E4CEB"/>
                </a:solidFill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Text</a:t>
            </a:r>
            <a:r>
              <a:rPr lang="fr-FR" sz="1800" b="1" spc="40" dirty="0">
                <a:solidFill>
                  <a:srgbClr val="6E4CEB"/>
                </a:solidFill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to Image Translation</a:t>
            </a:r>
            <a:endParaRPr lang="fr-FR" sz="1800" spc="40" dirty="0">
              <a:solidFill>
                <a:srgbClr val="000000"/>
              </a:solidFill>
              <a:effectLst/>
              <a:latin typeface="Fira Sans Extra Condensed" panose="020B05030500000200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EC3AD08-20D3-427F-80E5-48FAB595DC88}"/>
              </a:ext>
            </a:extLst>
          </p:cNvPr>
          <p:cNvSpPr txBox="1"/>
          <p:nvPr/>
        </p:nvSpPr>
        <p:spPr>
          <a:xfrm>
            <a:off x="617602" y="3832725"/>
            <a:ext cx="8008685" cy="9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spc="40" dirty="0">
                <a:solidFill>
                  <a:srgbClr val="000000"/>
                </a:solidFill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Dans un avenir pas trop lointain, le GAN pourra être utilisé dans différentes disciplines telles que </a:t>
            </a:r>
            <a:r>
              <a:rPr lang="fr-FR" sz="1800" b="1" spc="40" dirty="0">
                <a:solidFill>
                  <a:srgbClr val="6E4CEB"/>
                </a:solidFill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 conception de médi</a:t>
            </a:r>
            <a:r>
              <a:rPr lang="fr-FR" sz="1800" b="1" spc="40" dirty="0">
                <a:solidFill>
                  <a:srgbClr val="6E4CEB"/>
                </a:solidFill>
                <a:latin typeface="Fira Sans Extra Condensed" panose="020B05030500000200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caments</a:t>
            </a:r>
            <a:r>
              <a:rPr lang="fr-FR" sz="1800" spc="40" dirty="0">
                <a:solidFill>
                  <a:srgbClr val="000000"/>
                </a:solidFill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r>
              <a:rPr lang="fr-FR" sz="1800" spc="40" dirty="0">
                <a:solidFill>
                  <a:srgbClr val="000000"/>
                </a:solidFill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fr-FR" sz="1800" b="1" spc="40" dirty="0">
                <a:solidFill>
                  <a:srgbClr val="6E4CEB"/>
                </a:solidFill>
                <a:latin typeface="Fira Sans Extra Condensed" panose="020B05030500000200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 puces </a:t>
            </a:r>
            <a:r>
              <a:rPr lang="fr-FR" sz="1800" b="1" spc="40" dirty="0" err="1">
                <a:solidFill>
                  <a:srgbClr val="6E4CEB"/>
                </a:solidFill>
                <a:latin typeface="Fira Sans Extra Condensed" panose="020B05030500000200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electroniques</a:t>
            </a:r>
            <a:r>
              <a:rPr lang="fr-FR" sz="1800" b="1" spc="40" dirty="0">
                <a:solidFill>
                  <a:srgbClr val="6E4CEB"/>
                </a:solidFill>
                <a:latin typeface="Fira Sans Extra Condensed" panose="020B05030500000200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plus rapides </a:t>
            </a:r>
            <a:r>
              <a:rPr lang="fr-FR" sz="1800" spc="40" dirty="0">
                <a:solidFill>
                  <a:schemeClr val="tx1"/>
                </a:solidFill>
                <a:latin typeface="Fira Sans Extra Condensed" panose="020B05030500000200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fr-FR" sz="1800" b="1" spc="40" dirty="0">
                <a:solidFill>
                  <a:srgbClr val="6E4CEB"/>
                </a:solidFill>
                <a:latin typeface="Fira Sans Extra Condensed" panose="020B05030500000200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 bâtiments peu couteux </a:t>
            </a:r>
            <a:r>
              <a:rPr lang="fr-FR" sz="1800" spc="40" dirty="0">
                <a:solidFill>
                  <a:schemeClr val="tx1"/>
                </a:solidFill>
                <a:latin typeface="Fira Sans Extra Condensed" panose="020B05030500000200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ou</a:t>
            </a:r>
            <a:r>
              <a:rPr lang="fr-FR" sz="1800" b="1" spc="40" dirty="0">
                <a:solidFill>
                  <a:srgbClr val="6E4CEB"/>
                </a:solidFill>
                <a:latin typeface="Fira Sans Extra Condensed" panose="020B05030500000200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de véhicules plus efficaces.</a:t>
            </a:r>
            <a:endParaRPr lang="fr-FR" sz="1800" dirty="0">
              <a:effectLst/>
              <a:latin typeface="Fira Sans Extra Condensed" panose="020B05030500000200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446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36;p17">
            <a:extLst>
              <a:ext uri="{FF2B5EF4-FFF2-40B4-BE49-F238E27FC236}">
                <a16:creationId xmlns:a16="http://schemas.microsoft.com/office/drawing/2014/main" id="{522EDAA1-A234-4266-980D-8617C55A8C2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Exemple de création GAN  </a:t>
            </a:r>
            <a:endParaRPr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82779EC8-2520-44C8-BB93-5E386CE649BE}"/>
              </a:ext>
            </a:extLst>
          </p:cNvPr>
          <p:cNvSpPr txBox="1"/>
          <p:nvPr/>
        </p:nvSpPr>
        <p:spPr>
          <a:xfrm>
            <a:off x="617602" y="1109976"/>
            <a:ext cx="8008685" cy="2707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spc="40" dirty="0">
                <a:solidFill>
                  <a:srgbClr val="6E4CEB"/>
                </a:solidFill>
                <a:latin typeface="Fira Sans Extra Condensed" panose="020B05030500000200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SRGAN : Super Resolution GAN : </a:t>
            </a:r>
            <a:r>
              <a:rPr lang="fr-FR" sz="1800" spc="40" dirty="0">
                <a:solidFill>
                  <a:schemeClr val="tx1"/>
                </a:solidFill>
                <a:latin typeface="Fira Sans Extra Condensed" panose="020B05030500000200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Augmenter considérable de la qualité d’une vidéo.</a:t>
            </a:r>
            <a:endParaRPr lang="fr-FR" sz="1800" dirty="0">
              <a:solidFill>
                <a:schemeClr val="tx1"/>
              </a:solidFill>
              <a:effectLst/>
              <a:latin typeface="Fira Sans Extra Condensed" panose="020B0503050000020004" pitchFamily="34" charset="0"/>
              <a:ea typeface="Times New Roman" panose="02020603050405020304" pitchFamily="18" charset="0"/>
            </a:endParaRPr>
          </a:p>
          <a:p>
            <a:pPr fontAlgn="base"/>
            <a:endParaRPr lang="fr-FR" sz="1800" b="1" spc="40" dirty="0">
              <a:solidFill>
                <a:srgbClr val="6E4CEB"/>
              </a:solidFill>
              <a:latin typeface="Fira Sans Extra Condensed" panose="020B05030500000200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ctr" fontAlgn="base"/>
            <a:r>
              <a:rPr lang="fr-FR" sz="1800" spc="40" dirty="0">
                <a:solidFill>
                  <a:srgbClr val="000000"/>
                </a:solidFill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3"/>
              </a:rPr>
              <a:t>https://www.youtube.com/watch?v=8Q5Nur642BU</a:t>
            </a:r>
            <a:endParaRPr lang="fr-FR" sz="1800" b="1" spc="40" dirty="0">
              <a:solidFill>
                <a:srgbClr val="6E4CEB"/>
              </a:solidFill>
              <a:effectLst/>
              <a:latin typeface="Fira Sans Extra Condensed" panose="020B05030500000200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ctr" fontAlgn="base"/>
            <a:endParaRPr lang="fr-FR" sz="1800" b="1" spc="40" dirty="0">
              <a:solidFill>
                <a:srgbClr val="6E4CEB"/>
              </a:solidFill>
              <a:latin typeface="Fira Sans Extra Condensed" panose="020B05030500000200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ctr" fontAlgn="base"/>
            <a:endParaRPr lang="fr-FR" sz="1800" b="1" spc="40" dirty="0">
              <a:solidFill>
                <a:srgbClr val="6E4CEB"/>
              </a:solidFill>
              <a:latin typeface="Fira Sans Extra Condensed" panose="020B05030500000200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ctr" fontAlgn="base"/>
            <a:endParaRPr lang="fr-FR" sz="1800" b="1" spc="40" dirty="0">
              <a:solidFill>
                <a:srgbClr val="6E4CEB"/>
              </a:solidFill>
              <a:latin typeface="Fira Sans Extra Condensed" panose="020B05030500000200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ctr" fontAlgn="base"/>
            <a:endParaRPr lang="fr-FR" sz="1800" b="1" spc="40" dirty="0">
              <a:solidFill>
                <a:srgbClr val="6E4CEB"/>
              </a:solidFill>
              <a:latin typeface="Fira Sans Extra Condensed" panose="020B05030500000200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ctr" fontAlgn="base"/>
            <a:r>
              <a:rPr lang="fr-FR" sz="1800" spc="40" dirty="0">
                <a:solidFill>
                  <a:srgbClr val="000000"/>
                </a:solidFill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4"/>
              </a:rPr>
              <a:t>https://www.youtube.com/watch?v=VO_1AdYRGW8</a:t>
            </a:r>
            <a:endParaRPr lang="fr-FR" sz="1800" spc="40" dirty="0">
              <a:solidFill>
                <a:srgbClr val="000000"/>
              </a:solidFill>
              <a:effectLst/>
              <a:latin typeface="Fira Sans Extra Condensed" panose="020B05030500000200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fontAlgn="base"/>
            <a:endParaRPr lang="fr-FR" sz="1800" spc="40" dirty="0">
              <a:solidFill>
                <a:srgbClr val="000000"/>
              </a:solidFill>
              <a:effectLst/>
              <a:latin typeface="Fira Sans Extra Condensed" panose="020B05030500000200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" name="Flèche : bas 6">
            <a:extLst>
              <a:ext uri="{FF2B5EF4-FFF2-40B4-BE49-F238E27FC236}">
                <a16:creationId xmlns:a16="http://schemas.microsoft.com/office/drawing/2014/main" id="{959587AF-8E49-4209-BEA4-DB39A5A9016A}"/>
              </a:ext>
            </a:extLst>
          </p:cNvPr>
          <p:cNvSpPr/>
          <p:nvPr/>
        </p:nvSpPr>
        <p:spPr>
          <a:xfrm>
            <a:off x="4572000" y="2387600"/>
            <a:ext cx="304800" cy="73660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3462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82779EC8-2520-44C8-BB93-5E386CE649BE}"/>
              </a:ext>
            </a:extLst>
          </p:cNvPr>
          <p:cNvSpPr txBox="1"/>
          <p:nvPr/>
        </p:nvSpPr>
        <p:spPr>
          <a:xfrm>
            <a:off x="617603" y="1292725"/>
            <a:ext cx="8008685" cy="973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3200" dirty="0">
                <a:latin typeface="Fira Sans Extra Condensed" panose="020B0503050000020004" pitchFamily="34" charset="0"/>
              </a:rPr>
              <a:t>Maintenant passons à la démonstration technique.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600" u="sng" dirty="0">
                <a:latin typeface="Fira Sans Extra Condensed" panose="020B0503050000020004" pitchFamily="34" charset="0"/>
              </a:rPr>
              <a:t>Lien vers le repo GitHub :</a:t>
            </a:r>
            <a:r>
              <a:rPr lang="fr-FR" sz="1600" dirty="0">
                <a:latin typeface="Fira Sans Extra Condensed" panose="020B0503050000020004" pitchFamily="34" charset="0"/>
              </a:rPr>
              <a:t>  </a:t>
            </a:r>
            <a:r>
              <a:rPr lang="fr-FR" sz="1600" dirty="0">
                <a:solidFill>
                  <a:srgbClr val="0070C0"/>
                </a:solidFill>
                <a:latin typeface="Fira Sans Extra Condensed" panose="020B0503050000020004" pitchFamily="34" charset="0"/>
              </a:rPr>
              <a:t>https://github.com/JosueAbou/Demonstration_GAN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4A4B656-7BA7-4183-ABC5-A85ABBAFA03A}"/>
              </a:ext>
            </a:extLst>
          </p:cNvPr>
          <p:cNvSpPr txBox="1"/>
          <p:nvPr/>
        </p:nvSpPr>
        <p:spPr>
          <a:xfrm>
            <a:off x="617603" y="2988175"/>
            <a:ext cx="8008685" cy="722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4000" b="1" dirty="0">
                <a:latin typeface="Fira Sans Extra Condensed" panose="020B0503050000020004" pitchFamily="34" charset="0"/>
              </a:rPr>
              <a:t>MERCI POUR VOTRE ATTENTION !</a:t>
            </a:r>
          </a:p>
        </p:txBody>
      </p:sp>
    </p:spTree>
    <p:extLst>
      <p:ext uri="{BB962C8B-B14F-4D97-AF65-F5344CB8AC3E}">
        <p14:creationId xmlns:p14="http://schemas.microsoft.com/office/powerpoint/2010/main" val="3710377112"/>
      </p:ext>
    </p:extLst>
  </p:cSld>
  <p:clrMapOvr>
    <a:masterClrMapping/>
  </p:clrMapOvr>
</p:sld>
</file>

<file path=ppt/theme/theme1.xml><?xml version="1.0" encoding="utf-8"?>
<a:theme xmlns:a="http://schemas.openxmlformats.org/drawingml/2006/main" name="Machine Learning Infographic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D9D9D9"/>
      </a:lt2>
      <a:accent1>
        <a:srgbClr val="E4EA27"/>
      </a:accent1>
      <a:accent2>
        <a:srgbClr val="26EAB8"/>
      </a:accent2>
      <a:accent3>
        <a:srgbClr val="2776EA"/>
      </a:accent3>
      <a:accent4>
        <a:srgbClr val="E99B27"/>
      </a:accent4>
      <a:accent5>
        <a:srgbClr val="EA4827"/>
      </a:accent5>
      <a:accent6>
        <a:srgbClr val="8027EA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1595</TotalTime>
  <Words>273</Words>
  <Application>Microsoft Office PowerPoint</Application>
  <PresentationFormat>Affichage à l'écran (16:9)</PresentationFormat>
  <Paragraphs>40</Paragraphs>
  <Slides>9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5" baseType="lpstr">
      <vt:lpstr>Fira Sans Extra Condensed SemiBold</vt:lpstr>
      <vt:lpstr>Roboto</vt:lpstr>
      <vt:lpstr>Arial</vt:lpstr>
      <vt:lpstr>Fira Sans Extra Condensed</vt:lpstr>
      <vt:lpstr>Fira Sans Extra Condensed Thin</vt:lpstr>
      <vt:lpstr>Machine Learning Infographics by Slidesgo</vt:lpstr>
      <vt:lpstr>GENERATIVE ADVERSARIAL NETWORK</vt:lpstr>
      <vt:lpstr>Que Signifie GAN ?</vt:lpstr>
      <vt:lpstr>Qu’est ce qu’un GAN ? </vt:lpstr>
      <vt:lpstr>Architecture d’un GAN</vt:lpstr>
      <vt:lpstr>Entrainement du générateur</vt:lpstr>
      <vt:lpstr>Entrainement du discriminateur</vt:lpstr>
      <vt:lpstr>Quelques Applications du GAN  </vt:lpstr>
      <vt:lpstr>Exemple de création GAN  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Infographics</dc:title>
  <cp:lastModifiedBy>Josué ABOU</cp:lastModifiedBy>
  <cp:revision>4</cp:revision>
  <dcterms:modified xsi:type="dcterms:W3CDTF">2022-03-07T08:25:31Z</dcterms:modified>
</cp:coreProperties>
</file>