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8495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49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57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48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3631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90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94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8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15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3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2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AA3259-5156-4BA3-8841-8FDE1209FBC0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373EFA-F969-437A-AC04-E81DD09AC64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Adobe Caslon Pro Bold" panose="0205070206050A020403" pitchFamily="18" charset="0"/>
              </a:rPr>
              <a:t>Código orden</a:t>
            </a:r>
            <a:endParaRPr lang="es-ES" dirty="0">
              <a:latin typeface="Adobe Caslon Pro Bold" panose="0205070206050A0204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Adobe Caslon Pro Bold" panose="0205070206050A020403" pitchFamily="18" charset="0"/>
              </a:rPr>
              <a:t>Cronológico</a:t>
            </a:r>
            <a:endParaRPr lang="es-E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7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Creamos nuestra carpeta donde guardamos nuestra pagina con </a:t>
            </a:r>
            <a:r>
              <a:rPr lang="es-ES" sz="3600" dirty="0" err="1" smtClean="0"/>
              <a:t>css</a:t>
            </a:r>
            <a:r>
              <a:rPr lang="es-ES" sz="3600" dirty="0" smtClean="0"/>
              <a:t> y </a:t>
            </a:r>
            <a:r>
              <a:rPr lang="es-ES" sz="3600" dirty="0" err="1" smtClean="0"/>
              <a:t>js</a:t>
            </a:r>
            <a:r>
              <a:rPr lang="es-ES" sz="3600" dirty="0" smtClean="0"/>
              <a:t> carpeta y su archivo respectivo</a:t>
            </a:r>
            <a:endParaRPr lang="es-E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972" b="45745"/>
          <a:stretch/>
        </p:blipFill>
        <p:spPr>
          <a:xfrm>
            <a:off x="2159001" y="2336800"/>
            <a:ext cx="5448300" cy="43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4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Colocamos estructura base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560" b="14184"/>
          <a:stretch/>
        </p:blipFill>
        <p:spPr>
          <a:xfrm>
            <a:off x="2892424" y="2603500"/>
            <a:ext cx="5237505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Enlazamos Css y </a:t>
            </a:r>
            <a:r>
              <a:rPr lang="es-ES" u="sng" dirty="0" err="1" smtClean="0"/>
              <a:t>bootstrap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354"/>
          <a:stretch/>
        </p:blipFill>
        <p:spPr>
          <a:xfrm>
            <a:off x="1371600" y="2311400"/>
            <a:ext cx="5054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3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Creamos nuestro </a:t>
            </a:r>
            <a:r>
              <a:rPr lang="es-ES" dirty="0" err="1" smtClean="0"/>
              <a:t>menu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42" b="16312"/>
          <a:stretch/>
        </p:blipFill>
        <p:spPr>
          <a:xfrm>
            <a:off x="1695450" y="2324100"/>
            <a:ext cx="7524750" cy="32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7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Carrousel</a:t>
            </a:r>
            <a:r>
              <a:rPr lang="es-ES" dirty="0" smtClean="0"/>
              <a:t>, enlazamos </a:t>
            </a:r>
            <a:r>
              <a:rPr lang="es-ES" dirty="0" err="1" smtClean="0"/>
              <a:t>imagenes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24" y="2374900"/>
            <a:ext cx="6835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39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Card y Enlazamos las </a:t>
            </a:r>
            <a:r>
              <a:rPr lang="es-ES" dirty="0" err="1" smtClean="0"/>
              <a:t>imagenes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58" b="15603"/>
          <a:stretch/>
        </p:blipFill>
        <p:spPr>
          <a:xfrm>
            <a:off x="2044700" y="1993900"/>
            <a:ext cx="7188199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8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Damos el estilo a la pagina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0" y="2286000"/>
            <a:ext cx="6845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6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Agregamos funciones en el </a:t>
            </a:r>
            <a:r>
              <a:rPr lang="es-ES" dirty="0" err="1" smtClean="0"/>
              <a:t>js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0" y="2286000"/>
            <a:ext cx="5603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52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20</TotalTime>
  <Words>53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Adobe Caslon Pro Bold</vt:lpstr>
      <vt:lpstr>Franklin Gothic Book</vt:lpstr>
      <vt:lpstr>Crop</vt:lpstr>
      <vt:lpstr>Código orden</vt:lpstr>
      <vt:lpstr>Creamos nuestra carpeta donde guardamos nuestra pagina con css y js carpeta y su archivo respectivo</vt:lpstr>
      <vt:lpstr>Colocamos estructura base</vt:lpstr>
      <vt:lpstr>Enlazamos Css y bootstrap </vt:lpstr>
      <vt:lpstr>Creamos nuestro menu</vt:lpstr>
      <vt:lpstr>Creación de Carrousel, enlazamos imagenes</vt:lpstr>
      <vt:lpstr>Creación de Card y Enlazamos las imagenes</vt:lpstr>
      <vt:lpstr>Damos el estilo a la pagina</vt:lpstr>
      <vt:lpstr>Agregamos funciones en el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orden</dc:title>
  <dc:creator>Liceo Comp-Market</dc:creator>
  <cp:lastModifiedBy>Liceo Comp-Market</cp:lastModifiedBy>
  <cp:revision>3</cp:revision>
  <dcterms:created xsi:type="dcterms:W3CDTF">2019-08-26T16:07:25Z</dcterms:created>
  <dcterms:modified xsi:type="dcterms:W3CDTF">2019-08-26T16:28:07Z</dcterms:modified>
</cp:coreProperties>
</file>