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C27E-5633-4699-A08F-52875F53FA62}" type="datetimeFigureOut">
              <a:rPr lang="es-PE" smtClean="0"/>
              <a:t>20/11/2019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F4D2-2DBD-4463-B29D-B1E7E5B6A9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284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C27E-5633-4699-A08F-52875F53FA62}" type="datetimeFigureOut">
              <a:rPr lang="es-PE" smtClean="0"/>
              <a:t>20/11/2019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F4D2-2DBD-4463-B29D-B1E7E5B6A9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707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C27E-5633-4699-A08F-52875F53FA62}" type="datetimeFigureOut">
              <a:rPr lang="es-PE" smtClean="0"/>
              <a:t>20/11/2019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F4D2-2DBD-4463-B29D-B1E7E5B6A9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3014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C27E-5633-4699-A08F-52875F53FA62}" type="datetimeFigureOut">
              <a:rPr lang="es-PE" smtClean="0"/>
              <a:t>20/11/2019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F4D2-2DBD-4463-B29D-B1E7E5B6A950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5859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C27E-5633-4699-A08F-52875F53FA62}" type="datetimeFigureOut">
              <a:rPr lang="es-PE" smtClean="0"/>
              <a:t>20/11/2019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F4D2-2DBD-4463-B29D-B1E7E5B6A9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8109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C27E-5633-4699-A08F-52875F53FA62}" type="datetimeFigureOut">
              <a:rPr lang="es-PE" smtClean="0"/>
              <a:t>20/11/2019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F4D2-2DBD-4463-B29D-B1E7E5B6A9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9253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C27E-5633-4699-A08F-52875F53FA62}" type="datetimeFigureOut">
              <a:rPr lang="es-PE" smtClean="0"/>
              <a:t>20/11/2019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F4D2-2DBD-4463-B29D-B1E7E5B6A9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9684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C27E-5633-4699-A08F-52875F53FA62}" type="datetimeFigureOut">
              <a:rPr lang="es-PE" smtClean="0"/>
              <a:t>20/11/2019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F4D2-2DBD-4463-B29D-B1E7E5B6A9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1844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C27E-5633-4699-A08F-52875F53FA62}" type="datetimeFigureOut">
              <a:rPr lang="es-PE" smtClean="0"/>
              <a:t>20/11/2019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F4D2-2DBD-4463-B29D-B1E7E5B6A9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944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C27E-5633-4699-A08F-52875F53FA62}" type="datetimeFigureOut">
              <a:rPr lang="es-PE" smtClean="0"/>
              <a:t>20/11/2019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F4D2-2DBD-4463-B29D-B1E7E5B6A9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193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C27E-5633-4699-A08F-52875F53FA62}" type="datetimeFigureOut">
              <a:rPr lang="es-PE" smtClean="0"/>
              <a:t>20/11/2019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F4D2-2DBD-4463-B29D-B1E7E5B6A9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393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C27E-5633-4699-A08F-52875F53FA62}" type="datetimeFigureOut">
              <a:rPr lang="es-PE" smtClean="0"/>
              <a:t>20/11/2019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F4D2-2DBD-4463-B29D-B1E7E5B6A9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543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C27E-5633-4699-A08F-52875F53FA62}" type="datetimeFigureOut">
              <a:rPr lang="es-PE" smtClean="0"/>
              <a:t>20/11/2019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F4D2-2DBD-4463-B29D-B1E7E5B6A9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06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C27E-5633-4699-A08F-52875F53FA62}" type="datetimeFigureOut">
              <a:rPr lang="es-PE" smtClean="0"/>
              <a:t>20/11/2019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F4D2-2DBD-4463-B29D-B1E7E5B6A9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050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C27E-5633-4699-A08F-52875F53FA62}" type="datetimeFigureOut">
              <a:rPr lang="es-PE" smtClean="0"/>
              <a:t>20/11/2019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F4D2-2DBD-4463-B29D-B1E7E5B6A9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240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C27E-5633-4699-A08F-52875F53FA62}" type="datetimeFigureOut">
              <a:rPr lang="es-PE" smtClean="0"/>
              <a:t>20/11/2019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F4D2-2DBD-4463-B29D-B1E7E5B6A9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8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C27E-5633-4699-A08F-52875F53FA62}" type="datetimeFigureOut">
              <a:rPr lang="es-PE" smtClean="0"/>
              <a:t>20/11/2019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F4D2-2DBD-4463-B29D-B1E7E5B6A9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494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3CC27E-5633-4699-A08F-52875F53FA62}" type="datetimeFigureOut">
              <a:rPr lang="es-PE" smtClean="0"/>
              <a:t>20/11/2019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5F4D2-2DBD-4463-B29D-B1E7E5B6A9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5243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7D7DB-3D2E-4F10-9139-E33E5DABF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52945"/>
            <a:ext cx="8825658" cy="1618545"/>
          </a:xfrm>
        </p:spPr>
        <p:txBody>
          <a:bodyPr/>
          <a:lstStyle/>
          <a:p>
            <a:r>
              <a:rPr lang="es-ES" dirty="0" err="1"/>
              <a:t>TF_Algoritmos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10E1BE-652B-4A86-807D-7E7CD5936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998290"/>
            <a:ext cx="8825658" cy="861420"/>
          </a:xfrm>
        </p:spPr>
        <p:txBody>
          <a:bodyPr/>
          <a:lstStyle/>
          <a:p>
            <a:r>
              <a:rPr lang="es-ES" dirty="0"/>
              <a:t>Josue Cartagena u201415050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7986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A204B-8928-4CAB-9004-380DD990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38864"/>
            <a:ext cx="9404723" cy="1400530"/>
          </a:xfrm>
        </p:spPr>
        <p:txBody>
          <a:bodyPr/>
          <a:lstStyle/>
          <a:p>
            <a:r>
              <a:rPr lang="es-ES" dirty="0"/>
              <a:t>Problema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7ACD87-368B-499A-81F5-A82428D9E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Diseñar un explorador de archivos </a:t>
            </a:r>
          </a:p>
          <a:p>
            <a:r>
              <a:rPr lang="es-PE" dirty="0"/>
              <a:t>Que indexe los resultados de acuerdo a ciertos parámetros</a:t>
            </a:r>
          </a:p>
          <a:p>
            <a:r>
              <a:rPr lang="es-PE" dirty="0"/>
              <a:t>Implementar un buscador y un filtrado de los elementos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1944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30F81-1AAF-42F1-BA87-FC5E27FD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Solucion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96EB2C-AF70-43D0-B11D-1735D4180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implementaron las siguientes librerías para la búsqueda de los archivos</a:t>
            </a:r>
          </a:p>
          <a:p>
            <a:r>
              <a:rPr lang="es-ES" dirty="0"/>
              <a:t> &lt;</a:t>
            </a:r>
            <a:r>
              <a:rPr lang="es-ES" dirty="0" err="1"/>
              <a:t>filesystem</a:t>
            </a:r>
            <a:r>
              <a:rPr lang="es-ES" dirty="0"/>
              <a:t>&gt;</a:t>
            </a:r>
          </a:p>
          <a:p>
            <a:r>
              <a:rPr lang="es-PE" dirty="0"/>
              <a:t>&lt;</a:t>
            </a:r>
            <a:r>
              <a:rPr lang="es-PE" dirty="0" err="1"/>
              <a:t>chrono</a:t>
            </a:r>
            <a:r>
              <a:rPr lang="es-PE" dirty="0"/>
              <a:t>&gt;</a:t>
            </a:r>
          </a:p>
          <a:p>
            <a:r>
              <a:rPr lang="es-PE" dirty="0"/>
              <a:t>&lt;</a:t>
            </a:r>
            <a:r>
              <a:rPr lang="es-PE" dirty="0" err="1"/>
              <a:t>time.h</a:t>
            </a:r>
            <a:r>
              <a:rPr lang="es-PE" dirty="0"/>
              <a:t>&gt;</a:t>
            </a:r>
          </a:p>
          <a:p>
            <a:endParaRPr lang="es-ES" dirty="0"/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6D7CD3-0EAE-483D-9D92-64D8248C0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788" y="2614180"/>
            <a:ext cx="75819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C98A2-E4DC-4D86-9FD1-9F79B6DB7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4191"/>
          </a:xfrm>
        </p:spPr>
        <p:txBody>
          <a:bodyPr/>
          <a:lstStyle/>
          <a:p>
            <a:r>
              <a:rPr lang="es-ES" dirty="0" err="1"/>
              <a:t>Solucion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7C498-657C-4019-B9DA-5E6D2B365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1600"/>
            <a:ext cx="8946541" cy="4876799"/>
          </a:xfrm>
        </p:spPr>
        <p:txBody>
          <a:bodyPr/>
          <a:lstStyle/>
          <a:p>
            <a:endParaRPr lang="es-PE" dirty="0"/>
          </a:p>
          <a:p>
            <a:r>
              <a:rPr lang="es-PE" dirty="0"/>
              <a:t>El diseño del explorador se baso en el explorador de Windows</a:t>
            </a:r>
          </a:p>
          <a:p>
            <a:r>
              <a:rPr lang="es-PE" dirty="0"/>
              <a:t>Se utilizo el diseño Consola y se uso la librería &lt;</a:t>
            </a:r>
            <a:r>
              <a:rPr lang="es-PE" dirty="0" err="1"/>
              <a:t>window.h</a:t>
            </a:r>
            <a:r>
              <a:rPr lang="es-PE" dirty="0"/>
              <a:t>&gt;</a:t>
            </a:r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D68C03-A0F1-421C-82D6-1F85597F1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62"/>
          <a:stretch/>
        </p:blipFill>
        <p:spPr>
          <a:xfrm>
            <a:off x="1182655" y="3115541"/>
            <a:ext cx="8331634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5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2FE3C-5F59-4EBD-B4D9-86EF2F8A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4191"/>
          </a:xfrm>
        </p:spPr>
        <p:txBody>
          <a:bodyPr/>
          <a:lstStyle/>
          <a:p>
            <a:r>
              <a:rPr lang="es-ES" dirty="0" err="1"/>
              <a:t>Solucion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BEAC76-4777-4201-BC65-2741C1E16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46910"/>
            <a:ext cx="8946541" cy="5001490"/>
          </a:xfrm>
        </p:spPr>
        <p:txBody>
          <a:bodyPr/>
          <a:lstStyle/>
          <a:p>
            <a:r>
              <a:rPr lang="es-ES" dirty="0"/>
              <a:t>Se creo una clase Archivo para guardar los atributos de los archivos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B83573-CD12-4E2D-BD29-BE6BD3777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1" y="1754331"/>
            <a:ext cx="11535636" cy="425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93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94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TF_Algoritmos</vt:lpstr>
      <vt:lpstr>Problema</vt:lpstr>
      <vt:lpstr>Solucion</vt:lpstr>
      <vt:lpstr>Solucion</vt:lpstr>
      <vt:lpstr>Solucion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TF_Algoritmos</dc:title>
  <dc:creator>josue Cartagena Quipas</dc:creator>
  <cp:lastModifiedBy>josue Cartagena Quipas</cp:lastModifiedBy>
  <cp:revision>2</cp:revision>
  <dcterms:created xsi:type="dcterms:W3CDTF">2019-11-20T17:25:48Z</dcterms:created>
  <dcterms:modified xsi:type="dcterms:W3CDTF">2019-11-20T17:43:33Z</dcterms:modified>
</cp:coreProperties>
</file>