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33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35E1-C70F-46E6-A4F0-76809E070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44497-6D4A-433D-88F3-CC2BF0F13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68B6-F81A-44ED-9F36-0C30DB0D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5192-9872-4924-9FD2-A89A0C028CB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726EF-2752-4715-AB78-517403EE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66D46-FC13-4E5D-83C3-7908574D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8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13FD-70FD-456F-BA54-BCED981D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C38FA-807F-4942-8555-232F675DA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C326A-A31F-4ED6-ACE3-A288A472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5192-9872-4924-9FD2-A89A0C028CB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91B7-A3B7-4C52-8816-F772B6F7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E1362-91BA-4427-8BF9-01C92FEC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1CE38-94F5-408D-AEF2-D82D00DF7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7FA89-85E6-44D9-87C8-F014BE929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AE1F2-1E40-479B-8415-940C4815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5192-9872-4924-9FD2-A89A0C028CB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99E2E-B009-4D51-A889-0ACBD74D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8315-F3FA-47F1-A41C-94349C3C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C5CA-59B0-4B19-8D9F-1B83E3CB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5989-9063-446D-AFC2-3449D5603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079A-F8AC-4A81-B40E-65CEEF12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5192-9872-4924-9FD2-A89A0C028CB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D129B-A258-4866-BCFA-8DC95721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03762-511B-4E5A-AD18-B2F5E4E0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F113-7705-4582-BEBA-7FFBF7B0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26A7D-342D-40A0-B01D-2B22EE2B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1D14-9E08-4EDD-BA0C-AD9E5312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5192-9872-4924-9FD2-A89A0C028CB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667B-4832-4412-AE13-E7B6BBD5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508F4-A284-4AFA-863D-ED60B13B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5E0E-1411-4404-9030-A68D4162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0F422-D7FA-49C8-AF3B-19272867C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87E11-5EF3-4424-86E8-92F2C0D94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F83DE-1078-4A35-858C-E80BC1C9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5192-9872-4924-9FD2-A89A0C028CB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57371-0B0C-488A-9850-004B7960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BBDEF-CACF-4FDA-8261-E65D4075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9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0C48-1DFA-423A-980B-451E07E3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FDCC3-5166-421D-AC64-8A1124E2C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6BA24-18CF-480A-91F8-5F3A08A98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D14DA-293A-4C11-A44F-9C25CB0AD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234D4-35D2-409A-856F-549418875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6D0FA-3D02-45E6-B179-E5B16164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5192-9872-4924-9FD2-A89A0C028CB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F6A0B-0459-4365-9614-E47060AA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6AAF3-9CD1-402E-8BA7-5308EFFA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EE1A-1D79-4837-97C6-5A6557F1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A7D28-D021-4085-8BD9-7CA81AA3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5192-9872-4924-9FD2-A89A0C028CB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8CAC7-A3B0-4CA6-AD9C-D48923C5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5B1DA-9C42-46EF-999C-143F14C8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8DD44-430D-4120-B8E8-25CFD235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5192-9872-4924-9FD2-A89A0C028CB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4A15D-F8D1-4B0E-902E-0B76EC44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E54C3-B494-4A15-9A1A-47EA50C7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CE95-6B05-4962-B48C-69C82A0D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F907-645C-4776-B2C9-CA724ADB3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C775C-86B3-4AEE-9391-634C4546F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206FE-FEDF-4D4E-AC4C-791B7E76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5192-9872-4924-9FD2-A89A0C028CB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91679-3990-4695-A84E-02DCACA4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59ECD-F616-4EF1-BA7C-C8AFDAC8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DB21-B2E8-473D-8CD5-EE4850CE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D7F8C-5935-40E0-B04E-362E4350C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89A6C-B6C6-4DEA-A563-84B9CAAE9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D150F-D969-4AE2-8083-CB4AADDC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5192-9872-4924-9FD2-A89A0C028CB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BCAD5-69CE-4315-8BD1-CB68A2E6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FE079-BF37-4332-B290-2CE1FCED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3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E6DA2-142C-4943-91DD-99159897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7706E-EB5F-48DB-8061-F3C67F7E2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6B093-FC1D-45D2-B6B7-7F6BFF9FE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5192-9872-4924-9FD2-A89A0C028CB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913CD-FF9E-4776-AE9D-51BDBA8D0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4C091-5280-4084-82D2-96B718CE1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FF16-FB0B-431B-8433-E8B70B684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2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2C3E28-51E5-47DE-AE18-32F5413C00E6}"/>
              </a:ext>
            </a:extLst>
          </p:cNvPr>
          <p:cNvSpPr/>
          <p:nvPr/>
        </p:nvSpPr>
        <p:spPr>
          <a:xfrm>
            <a:off x="3107141" y="1704245"/>
            <a:ext cx="2325756" cy="9740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Language’s  Strings Generator (LSG)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12B60A-83FF-401E-9610-13E6E88AF282}"/>
              </a:ext>
            </a:extLst>
          </p:cNvPr>
          <p:cNvSpPr/>
          <p:nvPr/>
        </p:nvSpPr>
        <p:spPr>
          <a:xfrm>
            <a:off x="7792352" y="1704245"/>
            <a:ext cx="2325756" cy="9740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Non-Deteministic Finite Automaton (NFA)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0B42E3-0A9F-4ECF-9C20-CF13D4F13B29}"/>
              </a:ext>
            </a:extLst>
          </p:cNvPr>
          <p:cNvSpPr/>
          <p:nvPr/>
        </p:nvSpPr>
        <p:spPr>
          <a:xfrm>
            <a:off x="3107141" y="4003498"/>
            <a:ext cx="2325756" cy="9740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Minimum Pumping Length Determinator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C6A7F7-6716-4867-BC62-F34A34AFA876}"/>
              </a:ext>
            </a:extLst>
          </p:cNvPr>
          <p:cNvSpPr/>
          <p:nvPr/>
        </p:nvSpPr>
        <p:spPr>
          <a:xfrm>
            <a:off x="7792352" y="4003498"/>
            <a:ext cx="2325756" cy="9740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Expression to NFA Converter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62F67F-B749-44B9-98CF-7A885F6FE6F1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8955230" y="2678279"/>
            <a:ext cx="0" cy="1325219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AA914B-9A30-439E-935A-07B6040D8713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5432897" y="2191262"/>
            <a:ext cx="235945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B9E4E4-52E7-496D-A421-E1CB7EFC2F1B}"/>
              </a:ext>
            </a:extLst>
          </p:cNvPr>
          <p:cNvSpPr txBox="1"/>
          <p:nvPr/>
        </p:nvSpPr>
        <p:spPr>
          <a:xfrm>
            <a:off x="9028611" y="3156222"/>
            <a:ext cx="148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i="1" dirty="0"/>
              <a:t>Q, ∑,</a:t>
            </a:r>
            <a:r>
              <a:rPr lang="el-GR" i="1" dirty="0"/>
              <a:t> δ</a:t>
            </a:r>
            <a:r>
              <a:rPr lang="en-US" i="1" dirty="0"/>
              <a:t>, q</a:t>
            </a:r>
            <a:r>
              <a:rPr lang="en-US" i="1" baseline="-25000" dirty="0"/>
              <a:t>0</a:t>
            </a:r>
            <a:r>
              <a:rPr lang="en-US" i="1" dirty="0"/>
              <a:t>, F</a:t>
            </a:r>
            <a:r>
              <a:rPr lang="en-US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F70D37-839D-4DA9-AE9C-535C10CD68F7}"/>
              </a:ext>
            </a:extLst>
          </p:cNvPr>
          <p:cNvCxnSpPr>
            <a:cxnSpLocks/>
          </p:cNvCxnSpPr>
          <p:nvPr/>
        </p:nvCxnSpPr>
        <p:spPr>
          <a:xfrm flipH="1">
            <a:off x="5506278" y="2678279"/>
            <a:ext cx="2286075" cy="132521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78A8FE-6F91-4E78-9C62-D0940E16BDB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270019" y="2678279"/>
            <a:ext cx="0" cy="132521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4070A3-C262-4BB7-937A-B3AFD96BE2A7}"/>
              </a:ext>
            </a:extLst>
          </p:cNvPr>
          <p:cNvSpPr txBox="1"/>
          <p:nvPr/>
        </p:nvSpPr>
        <p:spPr>
          <a:xfrm>
            <a:off x="2859303" y="3156222"/>
            <a:ext cx="148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91637F-352B-499D-B688-66E46E4B6540}"/>
              </a:ext>
            </a:extLst>
          </p:cNvPr>
          <p:cNvSpPr txBox="1"/>
          <p:nvPr/>
        </p:nvSpPr>
        <p:spPr>
          <a:xfrm rot="19797919">
            <a:off x="5907266" y="2846784"/>
            <a:ext cx="148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57B76B-61B0-4D01-8230-82288EA543D5}"/>
              </a:ext>
            </a:extLst>
          </p:cNvPr>
          <p:cNvSpPr txBox="1"/>
          <p:nvPr/>
        </p:nvSpPr>
        <p:spPr>
          <a:xfrm>
            <a:off x="5914476" y="1880773"/>
            <a:ext cx="148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NFA</a:t>
            </a:r>
          </a:p>
        </p:txBody>
      </p:sp>
    </p:spTree>
    <p:extLst>
      <p:ext uri="{BB962C8B-B14F-4D97-AF65-F5344CB8AC3E}">
        <p14:creationId xmlns:p14="http://schemas.microsoft.com/office/powerpoint/2010/main" val="213036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6354</TotalTime>
  <Words>35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Josue</dc:creator>
  <cp:lastModifiedBy>Josue</cp:lastModifiedBy>
  <cp:revision>9</cp:revision>
  <dcterms:created xsi:type="dcterms:W3CDTF">2020-05-14T15:06:57Z</dcterms:created>
  <dcterms:modified xsi:type="dcterms:W3CDTF">2020-05-19T01:21:26Z</dcterms:modified>
</cp:coreProperties>
</file>