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7" r:id="rId9"/>
    <p:sldId id="268" r:id="rId10"/>
    <p:sldId id="269" r:id="rId11"/>
    <p:sldId id="263" r:id="rId12"/>
    <p:sldId id="264" r:id="rId13"/>
    <p:sldId id="265" r:id="rId14"/>
    <p:sldId id="266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D3769E-74DA-5B56-9E9D-EB05CE005E5B}" v="828" dt="2025-09-18T02:08:54.920"/>
    <p1510:client id="{BA70680F-80C3-40C9-BCBB-08CF1321AB79}" v="25" dt="2025-09-18T00:07:08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providerId="Windows Live" clId="Web-{A9D3769E-74DA-5B56-9E9D-EB05CE005E5B}"/>
    <pc:docChg chg="addSld delSld modSld">
      <pc:chgData name="Usuario invitado" userId="" providerId="Windows Live" clId="Web-{A9D3769E-74DA-5B56-9E9D-EB05CE005E5B}" dt="2025-09-18T02:08:54.920" v="537" actId="1076"/>
      <pc:docMkLst>
        <pc:docMk/>
      </pc:docMkLst>
      <pc:sldChg chg="modSp">
        <pc:chgData name="Usuario invitado" userId="" providerId="Windows Live" clId="Web-{A9D3769E-74DA-5B56-9E9D-EB05CE005E5B}" dt="2025-09-18T01:52:38.428" v="111" actId="20577"/>
        <pc:sldMkLst>
          <pc:docMk/>
          <pc:sldMk cId="3463282416" sldId="256"/>
        </pc:sldMkLst>
        <pc:spChg chg="mod">
          <ac:chgData name="Usuario invitado" userId="" providerId="Windows Live" clId="Web-{A9D3769E-74DA-5B56-9E9D-EB05CE005E5B}" dt="2025-09-18T01:52:38.428" v="111" actId="20577"/>
          <ac:spMkLst>
            <pc:docMk/>
            <pc:sldMk cId="3463282416" sldId="256"/>
            <ac:spMk id="6" creationId="{B2C8AC36-279A-354C-0661-D6C9A573ACF0}"/>
          </ac:spMkLst>
        </pc:spChg>
      </pc:sldChg>
      <pc:sldChg chg="addSp delSp modSp new mod modClrScheme chgLayout">
        <pc:chgData name="Usuario invitado" userId="" providerId="Windows Live" clId="Web-{A9D3769E-74DA-5B56-9E9D-EB05CE005E5B}" dt="2025-09-18T02:03:48.349" v="312"/>
        <pc:sldMkLst>
          <pc:docMk/>
          <pc:sldMk cId="4131500168" sldId="265"/>
        </pc:sldMkLst>
        <pc:spChg chg="del">
          <ac:chgData name="Usuario invitado" userId="" providerId="Windows Live" clId="Web-{A9D3769E-74DA-5B56-9E9D-EB05CE005E5B}" dt="2025-09-18T01:38:03.295" v="1"/>
          <ac:spMkLst>
            <pc:docMk/>
            <pc:sldMk cId="4131500168" sldId="265"/>
            <ac:spMk id="2" creationId="{9C5FAF34-66D0-FD7E-6472-AFB1C8FE2BEC}"/>
          </ac:spMkLst>
        </pc:spChg>
        <pc:spChg chg="del">
          <ac:chgData name="Usuario invitado" userId="" providerId="Windows Live" clId="Web-{A9D3769E-74DA-5B56-9E9D-EB05CE005E5B}" dt="2025-09-18T01:38:04.185" v="2"/>
          <ac:spMkLst>
            <pc:docMk/>
            <pc:sldMk cId="4131500168" sldId="265"/>
            <ac:spMk id="3" creationId="{19814A1A-A129-B2CD-135A-D77483FCA46B}"/>
          </ac:spMkLst>
        </pc:spChg>
        <pc:spChg chg="add del mod">
          <ac:chgData name="Usuario invitado" userId="" providerId="Windows Live" clId="Web-{A9D3769E-74DA-5B56-9E9D-EB05CE005E5B}" dt="2025-09-18T01:38:26.795" v="20"/>
          <ac:spMkLst>
            <pc:docMk/>
            <pc:sldMk cId="4131500168" sldId="265"/>
            <ac:spMk id="4" creationId="{F15D27BD-3DA6-1BAD-E41B-0DF1844EFB26}"/>
          </ac:spMkLst>
        </pc:spChg>
        <pc:spChg chg="add del mod">
          <ac:chgData name="Usuario invitado" userId="" providerId="Windows Live" clId="Web-{A9D3769E-74DA-5B56-9E9D-EB05CE005E5B}" dt="2025-09-18T01:38:21.154" v="17"/>
          <ac:spMkLst>
            <pc:docMk/>
            <pc:sldMk cId="4131500168" sldId="265"/>
            <ac:spMk id="5" creationId="{EA4336EC-7BD0-220C-9978-960C6AFA3C14}"/>
          </ac:spMkLst>
        </pc:spChg>
        <pc:spChg chg="add del mod">
          <ac:chgData name="Usuario invitado" userId="" providerId="Windows Live" clId="Web-{A9D3769E-74DA-5B56-9E9D-EB05CE005E5B}" dt="2025-09-18T01:38:22.982" v="18"/>
          <ac:spMkLst>
            <pc:docMk/>
            <pc:sldMk cId="4131500168" sldId="265"/>
            <ac:spMk id="6" creationId="{CC6ED891-E70E-B651-BADF-007CF9DD302D}"/>
          </ac:spMkLst>
        </pc:spChg>
        <pc:spChg chg="add mod">
          <ac:chgData name="Usuario invitado" userId="" providerId="Windows Live" clId="Web-{A9D3769E-74DA-5B56-9E9D-EB05CE005E5B}" dt="2025-09-18T01:38:40.311" v="29" actId="20577"/>
          <ac:spMkLst>
            <pc:docMk/>
            <pc:sldMk cId="4131500168" sldId="265"/>
            <ac:spMk id="8" creationId="{B6915366-5DC0-D528-1E7B-C3252AB6B8BB}"/>
          </ac:spMkLst>
        </pc:spChg>
        <pc:spChg chg="add del mod">
          <ac:chgData name="Usuario invitado" userId="" providerId="Windows Live" clId="Web-{A9D3769E-74DA-5B56-9E9D-EB05CE005E5B}" dt="2025-09-18T01:38:30.904" v="21"/>
          <ac:spMkLst>
            <pc:docMk/>
            <pc:sldMk cId="4131500168" sldId="265"/>
            <ac:spMk id="10" creationId="{8ECBF53A-B233-E1CB-0E55-FC34BDCD2107}"/>
          </ac:spMkLst>
        </pc:spChg>
        <pc:spChg chg="add mod">
          <ac:chgData name="Usuario invitado" userId="" providerId="Windows Live" clId="Web-{A9D3769E-74DA-5B56-9E9D-EB05CE005E5B}" dt="2025-09-18T01:40:22.093" v="35" actId="14100"/>
          <ac:spMkLst>
            <pc:docMk/>
            <pc:sldMk cId="4131500168" sldId="265"/>
            <ac:spMk id="11" creationId="{CB995388-54E8-83FF-04D8-FA55C4ADC70B}"/>
          </ac:spMkLst>
        </pc:spChg>
        <pc:spChg chg="add del">
          <ac:chgData name="Usuario invitado" userId="" providerId="Windows Live" clId="Web-{A9D3769E-74DA-5B56-9E9D-EB05CE005E5B}" dt="2025-09-18T01:41:15.625" v="37"/>
          <ac:spMkLst>
            <pc:docMk/>
            <pc:sldMk cId="4131500168" sldId="265"/>
            <ac:spMk id="12" creationId="{F3D5C544-E00D-F1DC-2C66-85046E89FA55}"/>
          </ac:spMkLst>
        </pc:spChg>
        <pc:spChg chg="add del mod">
          <ac:chgData name="Usuario invitado" userId="" providerId="Windows Live" clId="Web-{A9D3769E-74DA-5B56-9E9D-EB05CE005E5B}" dt="2025-09-18T01:42:48.533" v="57"/>
          <ac:spMkLst>
            <pc:docMk/>
            <pc:sldMk cId="4131500168" sldId="265"/>
            <ac:spMk id="14" creationId="{8C326C00-EF26-797A-5886-D3164294D55A}"/>
          </ac:spMkLst>
        </pc:spChg>
        <pc:spChg chg="add del mod">
          <ac:chgData name="Usuario invitado" userId="" providerId="Windows Live" clId="Web-{A9D3769E-74DA-5B56-9E9D-EB05CE005E5B}" dt="2025-09-18T01:42:47.533" v="56"/>
          <ac:spMkLst>
            <pc:docMk/>
            <pc:sldMk cId="4131500168" sldId="265"/>
            <ac:spMk id="15" creationId="{94311869-A88C-08B3-0970-BA106C3E114D}"/>
          </ac:spMkLst>
        </pc:spChg>
        <pc:spChg chg="add mod">
          <ac:chgData name="Usuario invitado" userId="" providerId="Windows Live" clId="Web-{A9D3769E-74DA-5B56-9E9D-EB05CE005E5B}" dt="2025-09-18T01:53:52.554" v="140" actId="20577"/>
          <ac:spMkLst>
            <pc:docMk/>
            <pc:sldMk cId="4131500168" sldId="265"/>
            <ac:spMk id="19" creationId="{06B0C03F-049C-629B-4E14-1344DC2B128F}"/>
          </ac:spMkLst>
        </pc:spChg>
        <pc:spChg chg="add mod">
          <ac:chgData name="Usuario invitado" userId="" providerId="Windows Live" clId="Web-{A9D3769E-74DA-5B56-9E9D-EB05CE005E5B}" dt="2025-09-18T01:54:55.398" v="164" actId="14100"/>
          <ac:spMkLst>
            <pc:docMk/>
            <pc:sldMk cId="4131500168" sldId="265"/>
            <ac:spMk id="22" creationId="{A1A6EAEA-3591-8FB8-CE40-8B0EF9FD3E93}"/>
          </ac:spMkLst>
        </pc:spChg>
        <pc:spChg chg="add mod">
          <ac:chgData name="Usuario invitado" userId="" providerId="Windows Live" clId="Web-{A9D3769E-74DA-5B56-9E9D-EB05CE005E5B}" dt="2025-09-18T01:57:31.900" v="198" actId="1076"/>
          <ac:spMkLst>
            <pc:docMk/>
            <pc:sldMk cId="4131500168" sldId="265"/>
            <ac:spMk id="23" creationId="{674A9CBE-FE3C-814A-45DA-5F296C8A02F3}"/>
          </ac:spMkLst>
        </pc:spChg>
        <pc:spChg chg="add mod">
          <ac:chgData name="Usuario invitado" userId="" providerId="Windows Live" clId="Web-{A9D3769E-74DA-5B56-9E9D-EB05CE005E5B}" dt="2025-09-18T01:56:01.664" v="187" actId="20577"/>
          <ac:spMkLst>
            <pc:docMk/>
            <pc:sldMk cId="4131500168" sldId="265"/>
            <ac:spMk id="25" creationId="{96A0FAC1-0362-1327-465F-841B1ACBA751}"/>
          </ac:spMkLst>
        </pc:spChg>
        <pc:spChg chg="add mod">
          <ac:chgData name="Usuario invitado" userId="" providerId="Windows Live" clId="Web-{A9D3769E-74DA-5B56-9E9D-EB05CE005E5B}" dt="2025-09-18T01:57:17.071" v="194" actId="14100"/>
          <ac:spMkLst>
            <pc:docMk/>
            <pc:sldMk cId="4131500168" sldId="265"/>
            <ac:spMk id="27" creationId="{2FDB6166-84C2-50B3-2306-11CB4A18F3EE}"/>
          </ac:spMkLst>
        </pc:spChg>
        <pc:spChg chg="add mod">
          <ac:chgData name="Usuario invitado" userId="" providerId="Windows Live" clId="Web-{A9D3769E-74DA-5B56-9E9D-EB05CE005E5B}" dt="2025-09-18T01:57:54.384" v="216" actId="1076"/>
          <ac:spMkLst>
            <pc:docMk/>
            <pc:sldMk cId="4131500168" sldId="265"/>
            <ac:spMk id="29" creationId="{1EC30B28-F7C0-CD21-1410-2A64D36639EA}"/>
          </ac:spMkLst>
        </pc:spChg>
        <pc:spChg chg="add del mod">
          <ac:chgData name="Usuario invitado" userId="" providerId="Windows Live" clId="Web-{A9D3769E-74DA-5B56-9E9D-EB05CE005E5B}" dt="2025-09-18T02:03:48.349" v="312"/>
          <ac:spMkLst>
            <pc:docMk/>
            <pc:sldMk cId="4131500168" sldId="265"/>
            <ac:spMk id="30" creationId="{A42C057E-2196-F5B4-6A77-0AA7917A5C26}"/>
          </ac:spMkLst>
        </pc:spChg>
        <pc:picChg chg="add del mod modCrop">
          <ac:chgData name="Usuario invitado" userId="" providerId="Windows Live" clId="Web-{A9D3769E-74DA-5B56-9E9D-EB05CE005E5B}" dt="2025-09-18T01:44:46.226" v="64"/>
          <ac:picMkLst>
            <pc:docMk/>
            <pc:sldMk cId="4131500168" sldId="265"/>
            <ac:picMk id="16" creationId="{11798190-2DE4-1162-BD38-7430232828EA}"/>
          </ac:picMkLst>
        </pc:picChg>
        <pc:picChg chg="add mod modCrop">
          <ac:chgData name="Usuario invitado" userId="" providerId="Windows Live" clId="Web-{A9D3769E-74DA-5B56-9E9D-EB05CE005E5B}" dt="2025-09-18T01:54:26.601" v="148" actId="1076"/>
          <ac:picMkLst>
            <pc:docMk/>
            <pc:sldMk cId="4131500168" sldId="265"/>
            <ac:picMk id="17" creationId="{9C22CCD9-EB84-A046-7DAE-140E3E7C3164}"/>
          </ac:picMkLst>
        </pc:picChg>
        <pc:cxnChg chg="add mod">
          <ac:chgData name="Usuario invitado" userId="" providerId="Windows Live" clId="Web-{A9D3769E-74DA-5B56-9E9D-EB05CE005E5B}" dt="2025-09-18T01:54:01.023" v="141"/>
          <ac:cxnSpMkLst>
            <pc:docMk/>
            <pc:sldMk cId="4131500168" sldId="265"/>
            <ac:cxnSpMk id="18" creationId="{492D93C6-643C-0B39-23E7-3A3B28CCAA28}"/>
          </ac:cxnSpMkLst>
        </pc:cxnChg>
        <pc:cxnChg chg="add del mod">
          <ac:chgData name="Usuario invitado" userId="" providerId="Windows Live" clId="Web-{A9D3769E-74DA-5B56-9E9D-EB05CE005E5B}" dt="2025-09-18T01:54:10.445" v="144"/>
          <ac:cxnSpMkLst>
            <pc:docMk/>
            <pc:sldMk cId="4131500168" sldId="265"/>
            <ac:cxnSpMk id="20" creationId="{27405B3C-DC9C-4A10-FDC2-FA00D6AB5E5D}"/>
          </ac:cxnSpMkLst>
        </pc:cxnChg>
        <pc:cxnChg chg="add mod">
          <ac:chgData name="Usuario invitado" userId="" providerId="Windows Live" clId="Web-{A9D3769E-74DA-5B56-9E9D-EB05CE005E5B}" dt="2025-09-18T01:54:40.007" v="152"/>
          <ac:cxnSpMkLst>
            <pc:docMk/>
            <pc:sldMk cId="4131500168" sldId="265"/>
            <ac:cxnSpMk id="21" creationId="{2677EA69-4AA6-6632-624E-A9209C9CF1E6}"/>
          </ac:cxnSpMkLst>
        </pc:cxnChg>
        <pc:cxnChg chg="add mod">
          <ac:chgData name="Usuario invitado" userId="" providerId="Windows Live" clId="Web-{A9D3769E-74DA-5B56-9E9D-EB05CE005E5B}" dt="2025-09-18T01:56:46.509" v="188"/>
          <ac:cxnSpMkLst>
            <pc:docMk/>
            <pc:sldMk cId="4131500168" sldId="265"/>
            <ac:cxnSpMk id="24" creationId="{884A5881-26C0-E5EB-F2FB-AA85DEB42710}"/>
          </ac:cxnSpMkLst>
        </pc:cxnChg>
        <pc:cxnChg chg="add del">
          <ac:chgData name="Usuario invitado" userId="" providerId="Windows Live" clId="Web-{A9D3769E-74DA-5B56-9E9D-EB05CE005E5B}" dt="2025-09-18T01:57:01.368" v="190"/>
          <ac:cxnSpMkLst>
            <pc:docMk/>
            <pc:sldMk cId="4131500168" sldId="265"/>
            <ac:cxnSpMk id="26" creationId="{1EB7A1C9-1FF6-E738-5746-704D6FC25966}"/>
          </ac:cxnSpMkLst>
        </pc:cxnChg>
        <pc:cxnChg chg="add mod">
          <ac:chgData name="Usuario invitado" userId="" providerId="Windows Live" clId="Web-{A9D3769E-74DA-5B56-9E9D-EB05CE005E5B}" dt="2025-09-18T01:57:41.212" v="202" actId="1076"/>
          <ac:cxnSpMkLst>
            <pc:docMk/>
            <pc:sldMk cId="4131500168" sldId="265"/>
            <ac:cxnSpMk id="28" creationId="{FFB6E8D6-BF21-0EBB-3B2D-84CD68C486C0}"/>
          </ac:cxnSpMkLst>
        </pc:cxnChg>
      </pc:sldChg>
      <pc:sldChg chg="addSp delSp modSp new">
        <pc:chgData name="Usuario invitado" userId="" providerId="Windows Live" clId="Web-{A9D3769E-74DA-5B56-9E9D-EB05CE005E5B}" dt="2025-09-18T02:01:29.921" v="252" actId="1076"/>
        <pc:sldMkLst>
          <pc:docMk/>
          <pc:sldMk cId="770367696" sldId="266"/>
        </pc:sldMkLst>
        <pc:spChg chg="del">
          <ac:chgData name="Usuario invitado" userId="" providerId="Windows Live" clId="Web-{A9D3769E-74DA-5B56-9E9D-EB05CE005E5B}" dt="2025-09-18T02:00:31.370" v="226"/>
          <ac:spMkLst>
            <pc:docMk/>
            <pc:sldMk cId="770367696" sldId="266"/>
            <ac:spMk id="2" creationId="{7D07B435-82D8-E033-B398-B20DCC14BEC0}"/>
          </ac:spMkLst>
        </pc:spChg>
        <pc:spChg chg="del">
          <ac:chgData name="Usuario invitado" userId="" providerId="Windows Live" clId="Web-{A9D3769E-74DA-5B56-9E9D-EB05CE005E5B}" dt="2025-09-18T02:00:30.745" v="225"/>
          <ac:spMkLst>
            <pc:docMk/>
            <pc:sldMk cId="770367696" sldId="266"/>
            <ac:spMk id="3" creationId="{2161FB1B-3017-9E81-1FB3-327A8EC3CD3B}"/>
          </ac:spMkLst>
        </pc:spChg>
        <pc:spChg chg="del">
          <ac:chgData name="Usuario invitado" userId="" providerId="Windows Live" clId="Web-{A9D3769E-74DA-5B56-9E9D-EB05CE005E5B}" dt="2025-09-18T02:00:32.261" v="227"/>
          <ac:spMkLst>
            <pc:docMk/>
            <pc:sldMk cId="770367696" sldId="266"/>
            <ac:spMk id="4" creationId="{EAADC924-2D03-4268-B99D-8CAF53046806}"/>
          </ac:spMkLst>
        </pc:spChg>
        <pc:spChg chg="add mod">
          <ac:chgData name="Usuario invitado" userId="" providerId="Windows Live" clId="Web-{A9D3769E-74DA-5B56-9E9D-EB05CE005E5B}" dt="2025-09-18T02:00:42.808" v="245" actId="14100"/>
          <ac:spMkLst>
            <pc:docMk/>
            <pc:sldMk cId="770367696" sldId="266"/>
            <ac:spMk id="6" creationId="{5257B079-993F-BAEE-164A-054C3F642293}"/>
          </ac:spMkLst>
        </pc:spChg>
        <pc:picChg chg="add mod modCrop">
          <ac:chgData name="Usuario invitado" userId="" providerId="Windows Live" clId="Web-{A9D3769E-74DA-5B56-9E9D-EB05CE005E5B}" dt="2025-09-18T02:01:29.921" v="252" actId="1076"/>
          <ac:picMkLst>
            <pc:docMk/>
            <pc:sldMk cId="770367696" sldId="266"/>
            <ac:picMk id="7" creationId="{C330CEFF-FA36-E71A-2A13-A5802A494A32}"/>
          </ac:picMkLst>
        </pc:picChg>
      </pc:sldChg>
      <pc:sldChg chg="addSp delSp modSp add replId">
        <pc:chgData name="Usuario invitado" userId="" providerId="Windows Live" clId="Web-{A9D3769E-74DA-5B56-9E9D-EB05CE005E5B}" dt="2025-09-18T02:02:39.784" v="276"/>
        <pc:sldMkLst>
          <pc:docMk/>
          <pc:sldMk cId="2399810793" sldId="267"/>
        </pc:sldMkLst>
        <pc:spChg chg="add del mod">
          <ac:chgData name="Usuario invitado" userId="" providerId="Windows Live" clId="Web-{A9D3769E-74DA-5B56-9E9D-EB05CE005E5B}" dt="2025-09-18T02:02:39.784" v="276"/>
          <ac:spMkLst>
            <pc:docMk/>
            <pc:sldMk cId="2399810793" sldId="267"/>
            <ac:spMk id="2" creationId="{D537C904-598E-8CF3-B191-F2026708CB84}"/>
          </ac:spMkLst>
        </pc:spChg>
        <pc:spChg chg="mod">
          <ac:chgData name="Usuario invitado" userId="" providerId="Windows Live" clId="Web-{A9D3769E-74DA-5B56-9E9D-EB05CE005E5B}" dt="2025-09-18T02:02:35.596" v="273" actId="1076"/>
          <ac:spMkLst>
            <pc:docMk/>
            <pc:sldMk cId="2399810793" sldId="267"/>
            <ac:spMk id="18" creationId="{1718C87F-2426-3A7D-3D20-9F2950261839}"/>
          </ac:spMkLst>
        </pc:spChg>
        <pc:spChg chg="mod">
          <ac:chgData name="Usuario invitado" userId="" providerId="Windows Live" clId="Web-{A9D3769E-74DA-5B56-9E9D-EB05CE005E5B}" dt="2025-09-18T02:02:16.048" v="257" actId="1076"/>
          <ac:spMkLst>
            <pc:docMk/>
            <pc:sldMk cId="2399810793" sldId="267"/>
            <ac:spMk id="19" creationId="{DA88C75F-A87D-9227-4FF7-53EE29EA6991}"/>
          </ac:spMkLst>
        </pc:spChg>
      </pc:sldChg>
      <pc:sldChg chg="new del">
        <pc:chgData name="Usuario invitado" userId="" providerId="Windows Live" clId="Web-{A9D3769E-74DA-5B56-9E9D-EB05CE005E5B}" dt="2025-09-18T02:02:06.923" v="254"/>
        <pc:sldMkLst>
          <pc:docMk/>
          <pc:sldMk cId="3144969162" sldId="267"/>
        </pc:sldMkLst>
      </pc:sldChg>
      <pc:sldChg chg="modSp add replId">
        <pc:chgData name="Usuario invitado" userId="" providerId="Windows Live" clId="Web-{A9D3769E-74DA-5B56-9E9D-EB05CE005E5B}" dt="2025-09-18T02:02:58.519" v="289" actId="14100"/>
        <pc:sldMkLst>
          <pc:docMk/>
          <pc:sldMk cId="3448674596" sldId="268"/>
        </pc:sldMkLst>
        <pc:spChg chg="mod">
          <ac:chgData name="Usuario invitado" userId="" providerId="Windows Live" clId="Web-{A9D3769E-74DA-5B56-9E9D-EB05CE005E5B}" dt="2025-09-18T02:02:58.519" v="289" actId="14100"/>
          <ac:spMkLst>
            <pc:docMk/>
            <pc:sldMk cId="3448674596" sldId="268"/>
            <ac:spMk id="18" creationId="{9FD8A8E5-57C6-A96D-273D-5D4A54BBB428}"/>
          </ac:spMkLst>
        </pc:spChg>
        <pc:spChg chg="mod">
          <ac:chgData name="Usuario invitado" userId="" providerId="Windows Live" clId="Web-{A9D3769E-74DA-5B56-9E9D-EB05CE005E5B}" dt="2025-09-18T02:02:47.847" v="279" actId="14100"/>
          <ac:spMkLst>
            <pc:docMk/>
            <pc:sldMk cId="3448674596" sldId="268"/>
            <ac:spMk id="19" creationId="{8075D05A-C33D-34CE-4354-AB121EC5C5E5}"/>
          </ac:spMkLst>
        </pc:spChg>
      </pc:sldChg>
      <pc:sldChg chg="modSp add replId">
        <pc:chgData name="Usuario invitado" userId="" providerId="Windows Live" clId="Web-{A9D3769E-74DA-5B56-9E9D-EB05CE005E5B}" dt="2025-09-18T02:03:20.192" v="311" actId="20577"/>
        <pc:sldMkLst>
          <pc:docMk/>
          <pc:sldMk cId="1193820973" sldId="269"/>
        </pc:sldMkLst>
        <pc:spChg chg="mod">
          <ac:chgData name="Usuario invitado" userId="" providerId="Windows Live" clId="Web-{A9D3769E-74DA-5B56-9E9D-EB05CE005E5B}" dt="2025-09-18T02:03:20.192" v="311" actId="20577"/>
          <ac:spMkLst>
            <pc:docMk/>
            <pc:sldMk cId="1193820973" sldId="269"/>
            <ac:spMk id="18" creationId="{5D252A37-CD4B-1E58-05CF-687894528226}"/>
          </ac:spMkLst>
        </pc:spChg>
        <pc:spChg chg="mod">
          <ac:chgData name="Usuario invitado" userId="" providerId="Windows Live" clId="Web-{A9D3769E-74DA-5B56-9E9D-EB05CE005E5B}" dt="2025-09-18T02:03:11.457" v="294" actId="14100"/>
          <ac:spMkLst>
            <pc:docMk/>
            <pc:sldMk cId="1193820973" sldId="269"/>
            <ac:spMk id="19" creationId="{4D5F35A3-2722-42D8-E89D-5F09883B7119}"/>
          </ac:spMkLst>
        </pc:spChg>
      </pc:sldChg>
      <pc:sldChg chg="addSp delSp modSp new">
        <pc:chgData name="Usuario invitado" userId="" providerId="Windows Live" clId="Web-{A9D3769E-74DA-5B56-9E9D-EB05CE005E5B}" dt="2025-09-18T02:07:04.715" v="408" actId="20577"/>
        <pc:sldMkLst>
          <pc:docMk/>
          <pc:sldMk cId="2842828405" sldId="270"/>
        </pc:sldMkLst>
        <pc:spChg chg="del">
          <ac:chgData name="Usuario invitado" userId="" providerId="Windows Live" clId="Web-{A9D3769E-74DA-5B56-9E9D-EB05CE005E5B}" dt="2025-09-18T02:05:42.509" v="315"/>
          <ac:spMkLst>
            <pc:docMk/>
            <pc:sldMk cId="2842828405" sldId="270"/>
            <ac:spMk id="2" creationId="{C166CBEA-D15E-38D5-8B8A-994BDDD6814E}"/>
          </ac:spMkLst>
        </pc:spChg>
        <pc:spChg chg="del">
          <ac:chgData name="Usuario invitado" userId="" providerId="Windows Live" clId="Web-{A9D3769E-74DA-5B56-9E9D-EB05CE005E5B}" dt="2025-09-18T02:05:41.041" v="314"/>
          <ac:spMkLst>
            <pc:docMk/>
            <pc:sldMk cId="2842828405" sldId="270"/>
            <ac:spMk id="3" creationId="{DCE0252C-2BBC-26D3-B4E6-5B333D529C87}"/>
          </ac:spMkLst>
        </pc:spChg>
        <pc:spChg chg="del">
          <ac:chgData name="Usuario invitado" userId="" providerId="Windows Live" clId="Web-{A9D3769E-74DA-5B56-9E9D-EB05CE005E5B}" dt="2025-09-18T02:05:43.291" v="316"/>
          <ac:spMkLst>
            <pc:docMk/>
            <pc:sldMk cId="2842828405" sldId="270"/>
            <ac:spMk id="4" creationId="{3431210D-FC6B-A749-C2E6-1CC3457E558F}"/>
          </ac:spMkLst>
        </pc:spChg>
        <pc:spChg chg="add mod">
          <ac:chgData name="Usuario invitado" userId="" providerId="Windows Live" clId="Web-{A9D3769E-74DA-5B56-9E9D-EB05CE005E5B}" dt="2025-09-18T02:06:17.589" v="331" actId="20577"/>
          <ac:spMkLst>
            <pc:docMk/>
            <pc:sldMk cId="2842828405" sldId="270"/>
            <ac:spMk id="8" creationId="{BED6E69A-C9D3-040E-74F0-EDBB60607911}"/>
          </ac:spMkLst>
        </pc:spChg>
        <pc:spChg chg="add mod">
          <ac:chgData name="Usuario invitado" userId="" providerId="Windows Live" clId="Web-{A9D3769E-74DA-5B56-9E9D-EB05CE005E5B}" dt="2025-09-18T02:07:04.715" v="408" actId="20577"/>
          <ac:spMkLst>
            <pc:docMk/>
            <pc:sldMk cId="2842828405" sldId="270"/>
            <ac:spMk id="10" creationId="{8C099AC1-D3AB-3225-2C86-8F3CDF1A1B13}"/>
          </ac:spMkLst>
        </pc:spChg>
        <pc:picChg chg="add mod">
          <ac:chgData name="Usuario invitado" userId="" providerId="Windows Live" clId="Web-{A9D3769E-74DA-5B56-9E9D-EB05CE005E5B}" dt="2025-09-18T02:05:52.744" v="323" actId="1076"/>
          <ac:picMkLst>
            <pc:docMk/>
            <pc:sldMk cId="2842828405" sldId="270"/>
            <ac:picMk id="5" creationId="{F04EBF66-E1A0-AC08-7DB7-4390ABA7E587}"/>
          </ac:picMkLst>
        </pc:picChg>
        <pc:picChg chg="add del mod">
          <ac:chgData name="Usuario invitado" userId="" providerId="Windows Live" clId="Web-{A9D3769E-74DA-5B56-9E9D-EB05CE005E5B}" dt="2025-09-18T02:05:59.729" v="325"/>
          <ac:picMkLst>
            <pc:docMk/>
            <pc:sldMk cId="2842828405" sldId="270"/>
            <ac:picMk id="6" creationId="{6878290E-3089-DB7E-70DC-12A98A8577E8}"/>
          </ac:picMkLst>
        </pc:picChg>
      </pc:sldChg>
      <pc:sldChg chg="delSp modSp add replId">
        <pc:chgData name="Usuario invitado" userId="" providerId="Windows Live" clId="Web-{A9D3769E-74DA-5B56-9E9D-EB05CE005E5B}" dt="2025-09-18T02:08:54.920" v="537" actId="1076"/>
        <pc:sldMkLst>
          <pc:docMk/>
          <pc:sldMk cId="3135207748" sldId="271"/>
        </pc:sldMkLst>
        <pc:spChg chg="mod">
          <ac:chgData name="Usuario invitado" userId="" providerId="Windows Live" clId="Web-{A9D3769E-74DA-5B56-9E9D-EB05CE005E5B}" dt="2025-09-18T02:07:38.090" v="434" actId="20577"/>
          <ac:spMkLst>
            <pc:docMk/>
            <pc:sldMk cId="3135207748" sldId="271"/>
            <ac:spMk id="8" creationId="{2212AC36-C22D-C0E7-C7F5-F91F06FF7B19}"/>
          </ac:spMkLst>
        </pc:spChg>
        <pc:spChg chg="mod">
          <ac:chgData name="Usuario invitado" userId="" providerId="Windows Live" clId="Web-{A9D3769E-74DA-5B56-9E9D-EB05CE005E5B}" dt="2025-09-18T02:08:54.920" v="537" actId="1076"/>
          <ac:spMkLst>
            <pc:docMk/>
            <pc:sldMk cId="3135207748" sldId="271"/>
            <ac:spMk id="10" creationId="{2B9A6C51-AFA1-C860-7D4D-305F46A80F9C}"/>
          </ac:spMkLst>
        </pc:spChg>
        <pc:picChg chg="del">
          <ac:chgData name="Usuario invitado" userId="" providerId="Windows Live" clId="Web-{A9D3769E-74DA-5B56-9E9D-EB05CE005E5B}" dt="2025-09-18T02:07:39.543" v="435"/>
          <ac:picMkLst>
            <pc:docMk/>
            <pc:sldMk cId="3135207748" sldId="271"/>
            <ac:picMk id="5" creationId="{0591B395-7305-A873-9DCE-00E1B0F566F3}"/>
          </ac:picMkLst>
        </pc:picChg>
      </pc:sldChg>
    </pc:docChg>
  </pc:docChgLst>
  <pc:docChgLst>
    <pc:chgData name="Mario Alvarado Jr." userId="4fa7f72a2bdcaa1a" providerId="LiveId" clId="{B9B44B72-B6C4-4FFF-AE3E-03B6F4BFBA77}"/>
    <pc:docChg chg="undo custSel addSld modSld sldOrd">
      <pc:chgData name="Mario Alvarado Jr." userId="4fa7f72a2bdcaa1a" providerId="LiveId" clId="{B9B44B72-B6C4-4FFF-AE3E-03B6F4BFBA77}" dt="2025-09-18T00:09:09.612" v="292" actId="14100"/>
      <pc:docMkLst>
        <pc:docMk/>
      </pc:docMkLst>
      <pc:sldChg chg="addSp delSp modSp new mod setBg">
        <pc:chgData name="Mario Alvarado Jr." userId="4fa7f72a2bdcaa1a" providerId="LiveId" clId="{B9B44B72-B6C4-4FFF-AE3E-03B6F4BFBA77}" dt="2025-09-17T23:55:42.921" v="87" actId="1036"/>
        <pc:sldMkLst>
          <pc:docMk/>
          <pc:sldMk cId="1967562627" sldId="260"/>
        </pc:sldMkLst>
        <pc:spChg chg="del">
          <ac:chgData name="Mario Alvarado Jr." userId="4fa7f72a2bdcaa1a" providerId="LiveId" clId="{B9B44B72-B6C4-4FFF-AE3E-03B6F4BFBA77}" dt="2025-09-17T23:53:36.222" v="2" actId="478"/>
          <ac:spMkLst>
            <pc:docMk/>
            <pc:sldMk cId="1967562627" sldId="260"/>
            <ac:spMk id="2" creationId="{975E1A24-5F85-DD32-D7DA-08E954F88866}"/>
          </ac:spMkLst>
        </pc:spChg>
        <pc:spChg chg="del">
          <ac:chgData name="Mario Alvarado Jr." userId="4fa7f72a2bdcaa1a" providerId="LiveId" clId="{B9B44B72-B6C4-4FFF-AE3E-03B6F4BFBA77}" dt="2025-09-17T23:53:35.753" v="1" actId="478"/>
          <ac:spMkLst>
            <pc:docMk/>
            <pc:sldMk cId="1967562627" sldId="260"/>
            <ac:spMk id="3" creationId="{3F06F950-D32D-83F7-A383-75EA52668624}"/>
          </ac:spMkLst>
        </pc:spChg>
        <pc:spChg chg="add del mod">
          <ac:chgData name="Mario Alvarado Jr." userId="4fa7f72a2bdcaa1a" providerId="LiveId" clId="{B9B44B72-B6C4-4FFF-AE3E-03B6F4BFBA77}" dt="2025-09-17T23:54:14.643" v="12" actId="478"/>
          <ac:spMkLst>
            <pc:docMk/>
            <pc:sldMk cId="1967562627" sldId="260"/>
            <ac:spMk id="6" creationId="{86DFD5A7-6CEB-7DC8-980B-CD8C8D54E96B}"/>
          </ac:spMkLst>
        </pc:spChg>
        <pc:spChg chg="add mod">
          <ac:chgData name="Mario Alvarado Jr." userId="4fa7f72a2bdcaa1a" providerId="LiveId" clId="{B9B44B72-B6C4-4FFF-AE3E-03B6F4BFBA77}" dt="2025-09-17T23:55:32.308" v="59" actId="14100"/>
          <ac:spMkLst>
            <pc:docMk/>
            <pc:sldMk cId="1967562627" sldId="260"/>
            <ac:spMk id="7" creationId="{C62FFAD8-9F3B-F034-66D2-FA8C0C712BCC}"/>
          </ac:spMkLst>
        </pc:spChg>
        <pc:spChg chg="add mod">
          <ac:chgData name="Mario Alvarado Jr." userId="4fa7f72a2bdcaa1a" providerId="LiveId" clId="{B9B44B72-B6C4-4FFF-AE3E-03B6F4BFBA77}" dt="2025-09-17T23:55:42.921" v="87" actId="1036"/>
          <ac:spMkLst>
            <pc:docMk/>
            <pc:sldMk cId="1967562627" sldId="260"/>
            <ac:spMk id="8" creationId="{14DF82AB-C463-B777-59D8-CB60A28C862C}"/>
          </ac:spMkLst>
        </pc:spChg>
        <pc:spChg chg="add">
          <ac:chgData name="Mario Alvarado Jr." userId="4fa7f72a2bdcaa1a" providerId="LiveId" clId="{B9B44B72-B6C4-4FFF-AE3E-03B6F4BFBA77}" dt="2025-09-17T23:54:01.902" v="8" actId="26606"/>
          <ac:spMkLst>
            <pc:docMk/>
            <pc:sldMk cId="1967562627" sldId="260"/>
            <ac:spMk id="11" creationId="{42A4FC2C-047E-45A5-965D-8E1E3BF09BC6}"/>
          </ac:spMkLst>
        </pc:spChg>
        <pc:picChg chg="add mod">
          <ac:chgData name="Mario Alvarado Jr." userId="4fa7f72a2bdcaa1a" providerId="LiveId" clId="{B9B44B72-B6C4-4FFF-AE3E-03B6F4BFBA77}" dt="2025-09-17T23:54:01.902" v="8" actId="26606"/>
          <ac:picMkLst>
            <pc:docMk/>
            <pc:sldMk cId="1967562627" sldId="260"/>
            <ac:picMk id="5" creationId="{F04A05F0-752A-E45F-C6A4-CCDBBFF33CA1}"/>
          </ac:picMkLst>
        </pc:picChg>
      </pc:sldChg>
      <pc:sldChg chg="addSp delSp modSp new mod setBg">
        <pc:chgData name="Mario Alvarado Jr." userId="4fa7f72a2bdcaa1a" providerId="LiveId" clId="{B9B44B72-B6C4-4FFF-AE3E-03B6F4BFBA77}" dt="2025-09-17T23:59:59.549" v="167" actId="1076"/>
        <pc:sldMkLst>
          <pc:docMk/>
          <pc:sldMk cId="2774531343" sldId="261"/>
        </pc:sldMkLst>
        <pc:spChg chg="del">
          <ac:chgData name="Mario Alvarado Jr." userId="4fa7f72a2bdcaa1a" providerId="LiveId" clId="{B9B44B72-B6C4-4FFF-AE3E-03B6F4BFBA77}" dt="2025-09-17T23:56:13.995" v="90" actId="478"/>
          <ac:spMkLst>
            <pc:docMk/>
            <pc:sldMk cId="2774531343" sldId="261"/>
            <ac:spMk id="2" creationId="{E600EF27-D9EA-5C4A-18EF-BFE9AD8831BC}"/>
          </ac:spMkLst>
        </pc:spChg>
        <pc:spChg chg="del">
          <ac:chgData name="Mario Alvarado Jr." userId="4fa7f72a2bdcaa1a" providerId="LiveId" clId="{B9B44B72-B6C4-4FFF-AE3E-03B6F4BFBA77}" dt="2025-09-17T23:56:12.992" v="89" actId="478"/>
          <ac:spMkLst>
            <pc:docMk/>
            <pc:sldMk cId="2774531343" sldId="261"/>
            <ac:spMk id="3" creationId="{A557E611-47FA-C83C-D679-B958107F7BA7}"/>
          </ac:spMkLst>
        </pc:spChg>
        <pc:spChg chg="add mod">
          <ac:chgData name="Mario Alvarado Jr." userId="4fa7f72a2bdcaa1a" providerId="LiveId" clId="{B9B44B72-B6C4-4FFF-AE3E-03B6F4BFBA77}" dt="2025-09-17T23:57:07.960" v="122" actId="20577"/>
          <ac:spMkLst>
            <pc:docMk/>
            <pc:sldMk cId="2774531343" sldId="261"/>
            <ac:spMk id="6" creationId="{C0944553-0B1D-DA02-B2E4-2321A48B6863}"/>
          </ac:spMkLst>
        </pc:spChg>
        <pc:spChg chg="add mod">
          <ac:chgData name="Mario Alvarado Jr." userId="4fa7f72a2bdcaa1a" providerId="LiveId" clId="{B9B44B72-B6C4-4FFF-AE3E-03B6F4BFBA77}" dt="2025-09-17T23:58:07.324" v="137" actId="20577"/>
          <ac:spMkLst>
            <pc:docMk/>
            <pc:sldMk cId="2774531343" sldId="261"/>
            <ac:spMk id="9" creationId="{34BE08BA-2EA8-7D6C-F6FB-261BD25C899B}"/>
          </ac:spMkLst>
        </pc:spChg>
        <pc:spChg chg="add del">
          <ac:chgData name="Mario Alvarado Jr." userId="4fa7f72a2bdcaa1a" providerId="LiveId" clId="{B9B44B72-B6C4-4FFF-AE3E-03B6F4BFBA77}" dt="2025-09-17T23:57:08.568" v="123" actId="26606"/>
          <ac:spMkLst>
            <pc:docMk/>
            <pc:sldMk cId="2774531343" sldId="261"/>
            <ac:spMk id="10" creationId="{42A4FC2C-047E-45A5-965D-8E1E3BF09BC6}"/>
          </ac:spMkLst>
        </pc:spChg>
        <pc:spChg chg="add del">
          <ac:chgData name="Mario Alvarado Jr." userId="4fa7f72a2bdcaa1a" providerId="LiveId" clId="{B9B44B72-B6C4-4FFF-AE3E-03B6F4BFBA77}" dt="2025-09-17T23:57:49.931" v="128" actId="26606"/>
          <ac:spMkLst>
            <pc:docMk/>
            <pc:sldMk cId="2774531343" sldId="261"/>
            <ac:spMk id="13" creationId="{42A4FC2C-047E-45A5-965D-8E1E3BF09BC6}"/>
          </ac:spMkLst>
        </pc:spChg>
        <pc:spChg chg="add mod">
          <ac:chgData name="Mario Alvarado Jr." userId="4fa7f72a2bdcaa1a" providerId="LiveId" clId="{B9B44B72-B6C4-4FFF-AE3E-03B6F4BFBA77}" dt="2025-09-17T23:59:59.549" v="167" actId="1076"/>
          <ac:spMkLst>
            <pc:docMk/>
            <pc:sldMk cId="2774531343" sldId="261"/>
            <ac:spMk id="18" creationId="{35807365-F8B1-E218-D198-4F0F9D752714}"/>
          </ac:spMkLst>
        </pc:spChg>
        <pc:spChg chg="add mod">
          <ac:chgData name="Mario Alvarado Jr." userId="4fa7f72a2bdcaa1a" providerId="LiveId" clId="{B9B44B72-B6C4-4FFF-AE3E-03B6F4BFBA77}" dt="2025-09-17T23:59:49.971" v="166" actId="1076"/>
          <ac:spMkLst>
            <pc:docMk/>
            <pc:sldMk cId="2774531343" sldId="261"/>
            <ac:spMk id="19" creationId="{781D4A1A-4E8A-389D-975F-473803105B80}"/>
          </ac:spMkLst>
        </pc:spChg>
        <pc:picChg chg="add del mod">
          <ac:chgData name="Mario Alvarado Jr." userId="4fa7f72a2bdcaa1a" providerId="LiveId" clId="{B9B44B72-B6C4-4FFF-AE3E-03B6F4BFBA77}" dt="2025-09-17T23:57:19.019" v="125" actId="478"/>
          <ac:picMkLst>
            <pc:docMk/>
            <pc:sldMk cId="2774531343" sldId="261"/>
            <ac:picMk id="5" creationId="{01C2FA84-8E03-1DC1-A764-6F82CF4D6D1E}"/>
          </ac:picMkLst>
        </pc:picChg>
        <pc:picChg chg="add mod">
          <ac:chgData name="Mario Alvarado Jr." userId="4fa7f72a2bdcaa1a" providerId="LiveId" clId="{B9B44B72-B6C4-4FFF-AE3E-03B6F4BFBA77}" dt="2025-09-17T23:57:52.617" v="129" actId="1076"/>
          <ac:picMkLst>
            <pc:docMk/>
            <pc:sldMk cId="2774531343" sldId="261"/>
            <ac:picMk id="8" creationId="{DD426660-241F-F736-BBD8-8AC34E39B85C}"/>
          </ac:picMkLst>
        </pc:picChg>
        <pc:cxnChg chg="add del mod">
          <ac:chgData name="Mario Alvarado Jr." userId="4fa7f72a2bdcaa1a" providerId="LiveId" clId="{B9B44B72-B6C4-4FFF-AE3E-03B6F4BFBA77}" dt="2025-09-17T23:59:28.091" v="161" actId="478"/>
          <ac:cxnSpMkLst>
            <pc:docMk/>
            <pc:sldMk cId="2774531343" sldId="261"/>
            <ac:cxnSpMk id="12" creationId="{7DAFB025-488D-1CCB-4ED3-A257DD7C606F}"/>
          </ac:cxnSpMkLst>
        </pc:cxnChg>
        <pc:cxnChg chg="add del mod">
          <ac:chgData name="Mario Alvarado Jr." userId="4fa7f72a2bdcaa1a" providerId="LiveId" clId="{B9B44B72-B6C4-4FFF-AE3E-03B6F4BFBA77}" dt="2025-09-17T23:59:06.219" v="147" actId="478"/>
          <ac:cxnSpMkLst>
            <pc:docMk/>
            <pc:sldMk cId="2774531343" sldId="261"/>
            <ac:cxnSpMk id="15" creationId="{0F457ABB-6363-BB40-1EF9-366A6CE7AD41}"/>
          </ac:cxnSpMkLst>
        </pc:cxnChg>
        <pc:cxnChg chg="add del mod">
          <ac:chgData name="Mario Alvarado Jr." userId="4fa7f72a2bdcaa1a" providerId="LiveId" clId="{B9B44B72-B6C4-4FFF-AE3E-03B6F4BFBA77}" dt="2025-09-17T23:59:06.779" v="148" actId="478"/>
          <ac:cxnSpMkLst>
            <pc:docMk/>
            <pc:sldMk cId="2774531343" sldId="261"/>
            <ac:cxnSpMk id="16" creationId="{79155A07-40EC-07DC-3263-1737D8083C72}"/>
          </ac:cxnSpMkLst>
        </pc:cxnChg>
        <pc:cxnChg chg="add del mod">
          <ac:chgData name="Mario Alvarado Jr." userId="4fa7f72a2bdcaa1a" providerId="LiveId" clId="{B9B44B72-B6C4-4FFF-AE3E-03B6F4BFBA77}" dt="2025-09-17T23:59:07.493" v="149" actId="478"/>
          <ac:cxnSpMkLst>
            <pc:docMk/>
            <pc:sldMk cId="2774531343" sldId="261"/>
            <ac:cxnSpMk id="17" creationId="{F038F3E5-A32A-FD97-4C30-0324F6D4A595}"/>
          </ac:cxnSpMkLst>
        </pc:cxnChg>
      </pc:sldChg>
      <pc:sldChg chg="delSp add mod ord">
        <pc:chgData name="Mario Alvarado Jr." userId="4fa7f72a2bdcaa1a" providerId="LiveId" clId="{B9B44B72-B6C4-4FFF-AE3E-03B6F4BFBA77}" dt="2025-09-18T00:00:32.995" v="172"/>
        <pc:sldMkLst>
          <pc:docMk/>
          <pc:sldMk cId="1420503330" sldId="262"/>
        </pc:sldMkLst>
        <pc:spChg chg="del">
          <ac:chgData name="Mario Alvarado Jr." userId="4fa7f72a2bdcaa1a" providerId="LiveId" clId="{B9B44B72-B6C4-4FFF-AE3E-03B6F4BFBA77}" dt="2025-09-18T00:00:05.706" v="169" actId="478"/>
          <ac:spMkLst>
            <pc:docMk/>
            <pc:sldMk cId="1420503330" sldId="262"/>
            <ac:spMk id="18" creationId="{1B58CB20-31BD-62BC-FE63-E40296426693}"/>
          </ac:spMkLst>
        </pc:spChg>
        <pc:spChg chg="del">
          <ac:chgData name="Mario Alvarado Jr." userId="4fa7f72a2bdcaa1a" providerId="LiveId" clId="{B9B44B72-B6C4-4FFF-AE3E-03B6F4BFBA77}" dt="2025-09-18T00:00:06.534" v="170" actId="478"/>
          <ac:spMkLst>
            <pc:docMk/>
            <pc:sldMk cId="1420503330" sldId="262"/>
            <ac:spMk id="19" creationId="{8B31A36B-C327-A158-19F4-33EAF31FF8A5}"/>
          </ac:spMkLst>
        </pc:spChg>
      </pc:sldChg>
      <pc:sldChg chg="addSp delSp modSp new mod modAnim">
        <pc:chgData name="Mario Alvarado Jr." userId="4fa7f72a2bdcaa1a" providerId="LiveId" clId="{B9B44B72-B6C4-4FFF-AE3E-03B6F4BFBA77}" dt="2025-09-18T00:07:08.139" v="286"/>
        <pc:sldMkLst>
          <pc:docMk/>
          <pc:sldMk cId="2546347485" sldId="263"/>
        </pc:sldMkLst>
        <pc:spChg chg="del">
          <ac:chgData name="Mario Alvarado Jr." userId="4fa7f72a2bdcaa1a" providerId="LiveId" clId="{B9B44B72-B6C4-4FFF-AE3E-03B6F4BFBA77}" dt="2025-09-18T00:00:40.694" v="175" actId="478"/>
          <ac:spMkLst>
            <pc:docMk/>
            <pc:sldMk cId="2546347485" sldId="263"/>
            <ac:spMk id="2" creationId="{05369F04-FC7B-58B7-5348-EBACEA91C2B2}"/>
          </ac:spMkLst>
        </pc:spChg>
        <pc:spChg chg="del">
          <ac:chgData name="Mario Alvarado Jr." userId="4fa7f72a2bdcaa1a" providerId="LiveId" clId="{B9B44B72-B6C4-4FFF-AE3E-03B6F4BFBA77}" dt="2025-09-18T00:00:40.178" v="174" actId="478"/>
          <ac:spMkLst>
            <pc:docMk/>
            <pc:sldMk cId="2546347485" sldId="263"/>
            <ac:spMk id="3" creationId="{B9385D4D-D5C6-A354-5742-0D58F5419B48}"/>
          </ac:spMkLst>
        </pc:spChg>
        <pc:spChg chg="add mod">
          <ac:chgData name="Mario Alvarado Jr." userId="4fa7f72a2bdcaa1a" providerId="LiveId" clId="{B9B44B72-B6C4-4FFF-AE3E-03B6F4BFBA77}" dt="2025-09-18T00:01:57.589" v="211" actId="1076"/>
          <ac:spMkLst>
            <pc:docMk/>
            <pc:sldMk cId="2546347485" sldId="263"/>
            <ac:spMk id="6" creationId="{416022A2-4A5D-223B-80FF-85F3BB0420E8}"/>
          </ac:spMkLst>
        </pc:spChg>
        <pc:spChg chg="add del mod">
          <ac:chgData name="Mario Alvarado Jr." userId="4fa7f72a2bdcaa1a" providerId="LiveId" clId="{B9B44B72-B6C4-4FFF-AE3E-03B6F4BFBA77}" dt="2025-09-18T00:01:41.335" v="203" actId="478"/>
          <ac:spMkLst>
            <pc:docMk/>
            <pc:sldMk cId="2546347485" sldId="263"/>
            <ac:spMk id="9" creationId="{EAB30D5D-0604-FE1C-D105-1956AEF9C9F1}"/>
          </ac:spMkLst>
        </pc:spChg>
        <pc:spChg chg="add mod">
          <ac:chgData name="Mario Alvarado Jr." userId="4fa7f72a2bdcaa1a" providerId="LiveId" clId="{B9B44B72-B6C4-4FFF-AE3E-03B6F4BFBA77}" dt="2025-09-18T00:04:18.763" v="265" actId="1076"/>
          <ac:spMkLst>
            <pc:docMk/>
            <pc:sldMk cId="2546347485" sldId="263"/>
            <ac:spMk id="14" creationId="{F6BB36AC-2874-CF1F-B824-2FD1361973B1}"/>
          </ac:spMkLst>
        </pc:spChg>
        <pc:spChg chg="add mod">
          <ac:chgData name="Mario Alvarado Jr." userId="4fa7f72a2bdcaa1a" providerId="LiveId" clId="{B9B44B72-B6C4-4FFF-AE3E-03B6F4BFBA77}" dt="2025-09-18T00:04:02.007" v="262" actId="255"/>
          <ac:spMkLst>
            <pc:docMk/>
            <pc:sldMk cId="2546347485" sldId="263"/>
            <ac:spMk id="15" creationId="{5FBAE274-3825-33A0-6C43-F70ABA90E772}"/>
          </ac:spMkLst>
        </pc:spChg>
        <pc:spChg chg="add mod">
          <ac:chgData name="Mario Alvarado Jr." userId="4fa7f72a2bdcaa1a" providerId="LiveId" clId="{B9B44B72-B6C4-4FFF-AE3E-03B6F4BFBA77}" dt="2025-09-18T00:06:55.077" v="284" actId="14100"/>
          <ac:spMkLst>
            <pc:docMk/>
            <pc:sldMk cId="2546347485" sldId="263"/>
            <ac:spMk id="20" creationId="{BF3EC6CC-D466-53EE-0AD1-CF930F14F731}"/>
          </ac:spMkLst>
        </pc:spChg>
        <pc:picChg chg="add mod">
          <ac:chgData name="Mario Alvarado Jr." userId="4fa7f72a2bdcaa1a" providerId="LiveId" clId="{B9B44B72-B6C4-4FFF-AE3E-03B6F4BFBA77}" dt="2025-09-18T00:01:48.571" v="206" actId="1076"/>
          <ac:picMkLst>
            <pc:docMk/>
            <pc:sldMk cId="2546347485" sldId="263"/>
            <ac:picMk id="5" creationId="{A9A354D4-1B6B-F0FA-5CCA-E36B1DAE3F15}"/>
          </ac:picMkLst>
        </pc:picChg>
        <pc:picChg chg="add mod">
          <ac:chgData name="Mario Alvarado Jr." userId="4fa7f72a2bdcaa1a" providerId="LiveId" clId="{B9B44B72-B6C4-4FFF-AE3E-03B6F4BFBA77}" dt="2025-09-18T00:01:45.111" v="205" actId="1076"/>
          <ac:picMkLst>
            <pc:docMk/>
            <pc:sldMk cId="2546347485" sldId="263"/>
            <ac:picMk id="8" creationId="{EF1EB085-AC6B-3E6C-E22D-27A83515CA7C}"/>
          </ac:picMkLst>
        </pc:picChg>
        <pc:picChg chg="add mod">
          <ac:chgData name="Mario Alvarado Jr." userId="4fa7f72a2bdcaa1a" providerId="LiveId" clId="{B9B44B72-B6C4-4FFF-AE3E-03B6F4BFBA77}" dt="2025-09-18T00:04:18.763" v="265" actId="1076"/>
          <ac:picMkLst>
            <pc:docMk/>
            <pc:sldMk cId="2546347485" sldId="263"/>
            <ac:picMk id="11" creationId="{C02CF1BC-62FC-C6B8-34E9-F2D885748AC3}"/>
          </ac:picMkLst>
        </pc:picChg>
        <pc:picChg chg="add mod">
          <ac:chgData name="Mario Alvarado Jr." userId="4fa7f72a2bdcaa1a" providerId="LiveId" clId="{B9B44B72-B6C4-4FFF-AE3E-03B6F4BFBA77}" dt="2025-09-18T00:03:34.534" v="248" actId="1076"/>
          <ac:picMkLst>
            <pc:docMk/>
            <pc:sldMk cId="2546347485" sldId="263"/>
            <ac:picMk id="13" creationId="{336E3A74-1049-AB2A-4A99-DADF4348AE77}"/>
          </ac:picMkLst>
        </pc:picChg>
        <pc:picChg chg="add mod">
          <ac:chgData name="Mario Alvarado Jr." userId="4fa7f72a2bdcaa1a" providerId="LiveId" clId="{B9B44B72-B6C4-4FFF-AE3E-03B6F4BFBA77}" dt="2025-09-18T00:05:02.996" v="270" actId="1076"/>
          <ac:picMkLst>
            <pc:docMk/>
            <pc:sldMk cId="2546347485" sldId="263"/>
            <ac:picMk id="17" creationId="{AB1DF721-A779-465C-D7C6-82028B44C454}"/>
          </ac:picMkLst>
        </pc:picChg>
        <pc:picChg chg="add mod">
          <ac:chgData name="Mario Alvarado Jr." userId="4fa7f72a2bdcaa1a" providerId="LiveId" clId="{B9B44B72-B6C4-4FFF-AE3E-03B6F4BFBA77}" dt="2025-09-18T00:06:40.700" v="275" actId="1076"/>
          <ac:picMkLst>
            <pc:docMk/>
            <pc:sldMk cId="2546347485" sldId="263"/>
            <ac:picMk id="19" creationId="{44DB48ED-6DFA-0AD2-4F15-BA4EDAF999A2}"/>
          </ac:picMkLst>
        </pc:picChg>
      </pc:sldChg>
      <pc:sldChg chg="addSp delSp modSp new mod">
        <pc:chgData name="Mario Alvarado Jr." userId="4fa7f72a2bdcaa1a" providerId="LiveId" clId="{B9B44B72-B6C4-4FFF-AE3E-03B6F4BFBA77}" dt="2025-09-18T00:09:09.612" v="292" actId="14100"/>
        <pc:sldMkLst>
          <pc:docMk/>
          <pc:sldMk cId="191994645" sldId="264"/>
        </pc:sldMkLst>
        <pc:spChg chg="del">
          <ac:chgData name="Mario Alvarado Jr." userId="4fa7f72a2bdcaa1a" providerId="LiveId" clId="{B9B44B72-B6C4-4FFF-AE3E-03B6F4BFBA77}" dt="2025-09-18T00:09:02.788" v="289" actId="478"/>
          <ac:spMkLst>
            <pc:docMk/>
            <pc:sldMk cId="191994645" sldId="264"/>
            <ac:spMk id="2" creationId="{93289795-7B99-5E30-A9DE-7DC624484D5E}"/>
          </ac:spMkLst>
        </pc:spChg>
        <pc:spChg chg="del">
          <ac:chgData name="Mario Alvarado Jr." userId="4fa7f72a2bdcaa1a" providerId="LiveId" clId="{B9B44B72-B6C4-4FFF-AE3E-03B6F4BFBA77}" dt="2025-09-18T00:09:02.373" v="288" actId="478"/>
          <ac:spMkLst>
            <pc:docMk/>
            <pc:sldMk cId="191994645" sldId="264"/>
            <ac:spMk id="3" creationId="{1EF7BB47-9006-A141-67C0-3F8094B7B577}"/>
          </ac:spMkLst>
        </pc:spChg>
        <pc:picChg chg="add mod">
          <ac:chgData name="Mario Alvarado Jr." userId="4fa7f72a2bdcaa1a" providerId="LiveId" clId="{B9B44B72-B6C4-4FFF-AE3E-03B6F4BFBA77}" dt="2025-09-18T00:09:09.612" v="292" actId="14100"/>
          <ac:picMkLst>
            <pc:docMk/>
            <pc:sldMk cId="191994645" sldId="264"/>
            <ac:picMk id="5" creationId="{E50FF20E-E02F-5564-6D5F-6203BAA0AC9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EAF07-569F-4BA2-B711-C2B45F791A16}" type="datetimeFigureOut">
              <a:rPr lang="es-EC" smtClean="0"/>
              <a:t>17/9/2025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C4CB-72CB-4935-94D5-BEDF90212C1F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89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Presentación</a:t>
            </a:r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C4CB-72CB-4935-94D5-BEDF90212C1F}" type="slidenum">
              <a:rPr lang="es-EC" smtClean="0"/>
              <a:t>2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5661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3CC34-9048-2409-2AD5-5F172CD84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DF1E0AC-A23C-9449-2950-F0207740DA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C89D7E7-51C4-18BD-233F-74555826A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/>
              <a:t>Presentación</a:t>
            </a:r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6ECDB6-ACA6-FA8F-21E6-59B07695D3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C4CB-72CB-4935-94D5-BEDF90212C1F}" type="slidenum">
              <a:rPr lang="es-EC" smtClean="0"/>
              <a:t>3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88489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313A-8E65-49D9-BBB0-C61B7AF976C4}" type="datetimeFigureOut">
              <a:rPr lang="es-EC" smtClean="0"/>
              <a:t>17/9/2025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2352-CD1E-4904-B673-8769A6E03D1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0887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313A-8E65-49D9-BBB0-C61B7AF976C4}" type="datetimeFigureOut">
              <a:rPr lang="es-EC" smtClean="0"/>
              <a:t>17/9/2025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2352-CD1E-4904-B673-8769A6E03D1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577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313A-8E65-49D9-BBB0-C61B7AF976C4}" type="datetimeFigureOut">
              <a:rPr lang="es-EC" smtClean="0"/>
              <a:t>17/9/2025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2352-CD1E-4904-B673-8769A6E03D1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4515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313A-8E65-49D9-BBB0-C61B7AF976C4}" type="datetimeFigureOut">
              <a:rPr lang="es-EC" smtClean="0"/>
              <a:t>17/9/2025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2352-CD1E-4904-B673-8769A6E03D1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3398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313A-8E65-49D9-BBB0-C61B7AF976C4}" type="datetimeFigureOut">
              <a:rPr lang="es-EC" smtClean="0"/>
              <a:t>17/9/2025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2352-CD1E-4904-B673-8769A6E03D1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647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313A-8E65-49D9-BBB0-C61B7AF976C4}" type="datetimeFigureOut">
              <a:rPr lang="es-EC" smtClean="0"/>
              <a:t>17/9/2025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2352-CD1E-4904-B673-8769A6E03D1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610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313A-8E65-49D9-BBB0-C61B7AF976C4}" type="datetimeFigureOut">
              <a:rPr lang="es-EC" smtClean="0"/>
              <a:t>17/9/2025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2352-CD1E-4904-B673-8769A6E03D1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298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313A-8E65-49D9-BBB0-C61B7AF976C4}" type="datetimeFigureOut">
              <a:rPr lang="es-EC" smtClean="0"/>
              <a:t>17/9/2025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2352-CD1E-4904-B673-8769A6E03D1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7592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313A-8E65-49D9-BBB0-C61B7AF976C4}" type="datetimeFigureOut">
              <a:rPr lang="es-EC" smtClean="0"/>
              <a:t>17/9/2025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2352-CD1E-4904-B673-8769A6E03D1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5997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313A-8E65-49D9-BBB0-C61B7AF976C4}" type="datetimeFigureOut">
              <a:rPr lang="es-EC" smtClean="0"/>
              <a:t>17/9/2025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2352-CD1E-4904-B673-8769A6E03D1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5582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313A-8E65-49D9-BBB0-C61B7AF976C4}" type="datetimeFigureOut">
              <a:rPr lang="es-EC" smtClean="0"/>
              <a:t>17/9/2025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2352-CD1E-4904-B673-8769A6E03D1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898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7D313A-8E65-49D9-BBB0-C61B7AF976C4}" type="datetimeFigureOut">
              <a:rPr lang="es-EC" smtClean="0"/>
              <a:t>17/9/2025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CF2352-CD1E-4904-B673-8769A6E03D14}" type="slidenum">
              <a:rPr lang="es-EC" smtClean="0"/>
              <a:t>‹#›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6586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ldexcelsp.blogspot.com/2006/07/validacin-de-datos-en-excel-agregar.html?m=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9264A444-2BD1-DE32-B0C8-01F9EA692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2" t="13114" r="3151" b="22187"/>
          <a:stretch>
            <a:fillRect/>
          </a:stretch>
        </p:blipFill>
        <p:spPr>
          <a:xfrm>
            <a:off x="1736985" y="886331"/>
            <a:ext cx="5670029" cy="401513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2C8AC36-279A-354C-0661-D6C9A573ACF0}"/>
              </a:ext>
            </a:extLst>
          </p:cNvPr>
          <p:cNvSpPr txBox="1"/>
          <p:nvPr/>
        </p:nvSpPr>
        <p:spPr>
          <a:xfrm>
            <a:off x="0" y="4901469"/>
            <a:ext cx="91440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2400" b="1">
                <a:latin typeface="Rubik" pitchFamily="2" charset="-79"/>
                <a:cs typeface="Rubik"/>
              </a:rPr>
              <a:t>Taller # 2</a:t>
            </a:r>
            <a:endParaRPr lang="es-MX" sz="2400" b="1">
              <a:latin typeface="Rubik" pitchFamily="2" charset="-79"/>
              <a:cs typeface="Rubik" pitchFamily="2" charset="-79"/>
            </a:endParaRPr>
          </a:p>
          <a:p>
            <a:pPr algn="ctr"/>
            <a:r>
              <a:rPr lang="es-MX" sz="2400" b="1">
                <a:latin typeface="Rubik" pitchFamily="2" charset="-79"/>
                <a:cs typeface="Rubik" pitchFamily="2" charset="-79"/>
              </a:rPr>
              <a:t>Fecha: </a:t>
            </a:r>
            <a:r>
              <a:rPr lang="es-MX" sz="2400">
                <a:latin typeface="Rubik" pitchFamily="2" charset="-79"/>
                <a:cs typeface="Rubik" pitchFamily="2" charset="-79"/>
              </a:rPr>
              <a:t>19/09/2025</a:t>
            </a:r>
          </a:p>
          <a:p>
            <a:pPr algn="ctr"/>
            <a:r>
              <a:rPr lang="es-MX" sz="2400" b="1">
                <a:latin typeface="Rubik" pitchFamily="2" charset="-79"/>
                <a:cs typeface="Rubik" pitchFamily="2" charset="-79"/>
              </a:rPr>
              <a:t>Por: </a:t>
            </a:r>
            <a:r>
              <a:rPr lang="es-MX" sz="2400">
                <a:latin typeface="Rubik" pitchFamily="2" charset="-79"/>
                <a:cs typeface="Rubik" pitchFamily="2" charset="-79"/>
              </a:rPr>
              <a:t>Mario Alvarado</a:t>
            </a:r>
          </a:p>
          <a:p>
            <a:pPr algn="ctr"/>
            <a:r>
              <a:rPr lang="es-MX" sz="2400">
                <a:latin typeface="Rubik" pitchFamily="2" charset="-79"/>
                <a:cs typeface="Rubik" pitchFamily="2" charset="-79"/>
              </a:rPr>
              <a:t>FIEC - ESPOL</a:t>
            </a:r>
            <a:endParaRPr lang="es-EC" sz="2400">
              <a:latin typeface="Rubik" pitchFamily="2" charset="-79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63282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50591-9F80-6B2E-8E41-8F419C370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4D6A4883-6C98-9A36-C0AD-9180CB20C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0013" cy="587774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3F727623-A03C-A484-B01F-4A71711D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77745"/>
            <a:ext cx="9144000" cy="980255"/>
          </a:xfrm>
          <a:solidFill>
            <a:srgbClr val="277052"/>
          </a:solidFill>
        </p:spPr>
        <p:txBody>
          <a:bodyPr>
            <a:normAutofit/>
          </a:bodyPr>
          <a:lstStyle/>
          <a:p>
            <a:pPr algn="ctr"/>
            <a:r>
              <a:rPr lang="es-MX" sz="3600" b="1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Libro</a:t>
            </a:r>
            <a:endParaRPr lang="es-EC" sz="3600" b="1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D252A37-CD4B-1E58-05CF-687894528226}"/>
              </a:ext>
            </a:extLst>
          </p:cNvPr>
          <p:cNvSpPr txBox="1"/>
          <p:nvPr/>
        </p:nvSpPr>
        <p:spPr>
          <a:xfrm>
            <a:off x="5472895" y="4864999"/>
            <a:ext cx="367764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2400" b="1"/>
              <a:t>Barra de desplazamiento</a:t>
            </a:r>
            <a:endParaRPr lang="es-EC" sz="2400" b="1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D5F35A3-2722-42D8-E89D-5F09883B7119}"/>
              </a:ext>
            </a:extLst>
          </p:cNvPr>
          <p:cNvSpPr txBox="1"/>
          <p:nvPr/>
        </p:nvSpPr>
        <p:spPr>
          <a:xfrm>
            <a:off x="5468103" y="5312551"/>
            <a:ext cx="3677939" cy="44386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93820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9A354D4-1B6B-F0FA-5CCA-E36B1DAE3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473" y="508100"/>
            <a:ext cx="3095647" cy="1193113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16022A2-4A5D-223B-80FF-85F3BB04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303" y="1701213"/>
            <a:ext cx="6347393" cy="553256"/>
          </a:xfrm>
          <a:solidFill>
            <a:srgbClr val="277052"/>
          </a:solidFill>
        </p:spPr>
        <p:txBody>
          <a:bodyPr>
            <a:normAutofit fontScale="90000"/>
          </a:bodyPr>
          <a:lstStyle/>
          <a:p>
            <a:pPr algn="ctr"/>
            <a:r>
              <a:rPr lang="es-MX" sz="3600" b="1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Celda</a:t>
            </a:r>
            <a:endParaRPr lang="es-EC" sz="3600" b="1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1EB085-AC6B-3E6C-E22D-27A83515C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69701"/>
            <a:ext cx="3083866" cy="106991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02CF1BC-62FC-C6B8-34E9-F2D885748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179" y="2793466"/>
            <a:ext cx="630686" cy="274210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36E3A74-1049-AB2A-4A99-DADF4348A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03" y="3238030"/>
            <a:ext cx="5355524" cy="553256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F6BB36AC-2874-CF1F-B824-2FD1361973B1}"/>
              </a:ext>
            </a:extLst>
          </p:cNvPr>
          <p:cNvSpPr txBox="1">
            <a:spLocks/>
          </p:cNvSpPr>
          <p:nvPr/>
        </p:nvSpPr>
        <p:spPr>
          <a:xfrm>
            <a:off x="7655866" y="2793466"/>
            <a:ext cx="778686" cy="2742108"/>
          </a:xfrm>
          <a:prstGeom prst="rect">
            <a:avLst/>
          </a:prstGeom>
          <a:solidFill>
            <a:srgbClr val="27705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500" b="1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Fila</a:t>
            </a:r>
            <a:endParaRPr lang="es-EC" sz="2500" b="1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FBAE274-3825-33A0-6C43-F70ABA90E772}"/>
              </a:ext>
            </a:extLst>
          </p:cNvPr>
          <p:cNvSpPr txBox="1">
            <a:spLocks/>
          </p:cNvSpPr>
          <p:nvPr/>
        </p:nvSpPr>
        <p:spPr>
          <a:xfrm>
            <a:off x="483903" y="2793466"/>
            <a:ext cx="2842621" cy="454202"/>
          </a:xfrm>
          <a:prstGeom prst="rect">
            <a:avLst/>
          </a:prstGeom>
          <a:solidFill>
            <a:srgbClr val="27705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500" b="1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Columna</a:t>
            </a:r>
            <a:endParaRPr lang="es-EC" sz="2500" b="1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B1DF721-A779-465C-D7C6-82028B44C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903" y="3958657"/>
            <a:ext cx="2842620" cy="239625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4DB48ED-6DFA-0AD2-4F15-BA4EDAF999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4431" y="3958657"/>
            <a:ext cx="3422840" cy="2063771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BF3EC6CC-D466-53EE-0AD1-CF930F14F731}"/>
              </a:ext>
            </a:extLst>
          </p:cNvPr>
          <p:cNvSpPr txBox="1">
            <a:spLocks/>
          </p:cNvSpPr>
          <p:nvPr/>
        </p:nvSpPr>
        <p:spPr>
          <a:xfrm>
            <a:off x="3464431" y="5962698"/>
            <a:ext cx="3422840" cy="454202"/>
          </a:xfrm>
          <a:prstGeom prst="rect">
            <a:avLst/>
          </a:prstGeom>
          <a:solidFill>
            <a:srgbClr val="277052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2500" b="1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Rango</a:t>
            </a:r>
            <a:endParaRPr lang="es-EC" sz="2500" b="1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463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50FF20E-E02F-5564-6D5F-6203BAA0A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" y="520262"/>
            <a:ext cx="9130613" cy="582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4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B6915366-5DC0-D528-1E7B-C3252AB6B8BB}"/>
              </a:ext>
            </a:extLst>
          </p:cNvPr>
          <p:cNvSpPr txBox="1">
            <a:spLocks/>
          </p:cNvSpPr>
          <p:nvPr/>
        </p:nvSpPr>
        <p:spPr>
          <a:xfrm>
            <a:off x="706859" y="812213"/>
            <a:ext cx="6347393" cy="553256"/>
          </a:xfrm>
          <a:prstGeom prst="rect">
            <a:avLst/>
          </a:prstGeom>
          <a:solidFill>
            <a:srgbClr val="277052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600" b="1">
                <a:solidFill>
                  <a:schemeClr val="bg1"/>
                </a:solidFill>
                <a:latin typeface="Rubik" pitchFamily="2" charset="-79"/>
                <a:cs typeface="Rubik"/>
              </a:rPr>
              <a:t>Formato Básico</a:t>
            </a:r>
            <a:endParaRPr lang="es-EC" sz="3600" b="1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B995388-54E8-83FF-04D8-FA55C4ADC70B}"/>
              </a:ext>
            </a:extLst>
          </p:cNvPr>
          <p:cNvSpPr txBox="1">
            <a:spLocks/>
          </p:cNvSpPr>
          <p:nvPr/>
        </p:nvSpPr>
        <p:spPr>
          <a:xfrm>
            <a:off x="706859" y="1828213"/>
            <a:ext cx="1718949" cy="553256"/>
          </a:xfrm>
          <a:prstGeom prst="rect">
            <a:avLst/>
          </a:prstGeom>
          <a:solidFill>
            <a:srgbClr val="277052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600" b="1">
                <a:solidFill>
                  <a:schemeClr val="bg1"/>
                </a:solidFill>
                <a:latin typeface="Rubik" pitchFamily="2" charset="-79"/>
                <a:cs typeface="Rubik"/>
              </a:rPr>
              <a:t>Texto</a:t>
            </a:r>
            <a:endParaRPr lang="es-EC" sz="3600" b="1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17" name="Imagen 16" descr="Microsoft Excel: 21 funciones, trucos y consejos para exprimir al máximo la  app de hojas de cálculo">
            <a:extLst>
              <a:ext uri="{FF2B5EF4-FFF2-40B4-BE49-F238E27FC236}">
                <a16:creationId xmlns:a16="http://schemas.microsoft.com/office/drawing/2014/main" id="{9C22CCD9-EB84-A046-7DAE-140E3E7C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67" t="13214" r="67423" b="61786"/>
          <a:stretch>
            <a:fillRect/>
          </a:stretch>
        </p:blipFill>
        <p:spPr>
          <a:xfrm>
            <a:off x="2633397" y="1600460"/>
            <a:ext cx="3559491" cy="2413580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92D93C6-643C-0B39-23E7-3A3B28CCAA28}"/>
              </a:ext>
            </a:extLst>
          </p:cNvPr>
          <p:cNvCxnSpPr/>
          <p:nvPr/>
        </p:nvCxnSpPr>
        <p:spPr>
          <a:xfrm flipV="1">
            <a:off x="2213300" y="1966224"/>
            <a:ext cx="781801" cy="971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6B0C03F-049C-629B-4E14-1344DC2B128F}"/>
              </a:ext>
            </a:extLst>
          </p:cNvPr>
          <p:cNvSpPr txBox="1"/>
          <p:nvPr/>
        </p:nvSpPr>
        <p:spPr>
          <a:xfrm>
            <a:off x="899750" y="2978644"/>
            <a:ext cx="251168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/>
              <a:t>Tipo de Fuente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2677EA69-4AA6-6632-624E-A9209C9CF1E6}"/>
              </a:ext>
            </a:extLst>
          </p:cNvPr>
          <p:cNvCxnSpPr/>
          <p:nvPr/>
        </p:nvCxnSpPr>
        <p:spPr>
          <a:xfrm flipH="1" flipV="1">
            <a:off x="5386137" y="1972410"/>
            <a:ext cx="1043542" cy="888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1A6EAEA-3591-8FB8-CE40-8B0EF9FD3E93}"/>
              </a:ext>
            </a:extLst>
          </p:cNvPr>
          <p:cNvSpPr txBox="1"/>
          <p:nvPr/>
        </p:nvSpPr>
        <p:spPr>
          <a:xfrm>
            <a:off x="6191417" y="2908088"/>
            <a:ext cx="294913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/>
              <a:t>Tamaño de fuente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74A9CBE-FE3C-814A-45DA-5F296C8A02F3}"/>
              </a:ext>
            </a:extLst>
          </p:cNvPr>
          <p:cNvSpPr/>
          <p:nvPr/>
        </p:nvSpPr>
        <p:spPr>
          <a:xfrm>
            <a:off x="3726158" y="2763096"/>
            <a:ext cx="1601639" cy="56276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84A5881-26C0-E5EB-F2FB-AA85DEB42710}"/>
              </a:ext>
            </a:extLst>
          </p:cNvPr>
          <p:cNvCxnSpPr/>
          <p:nvPr/>
        </p:nvCxnSpPr>
        <p:spPr>
          <a:xfrm flipV="1">
            <a:off x="3120291" y="2545242"/>
            <a:ext cx="213420" cy="1183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6A0FAC1-0362-1327-465F-841B1ACBA751}"/>
              </a:ext>
            </a:extLst>
          </p:cNvPr>
          <p:cNvSpPr txBox="1"/>
          <p:nvPr/>
        </p:nvSpPr>
        <p:spPr>
          <a:xfrm>
            <a:off x="1929861" y="3782977"/>
            <a:ext cx="294913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/>
              <a:t>Estilos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FDB6166-84C2-50B3-2306-11CB4A18F3EE}"/>
              </a:ext>
            </a:extLst>
          </p:cNvPr>
          <p:cNvSpPr/>
          <p:nvPr/>
        </p:nvSpPr>
        <p:spPr>
          <a:xfrm>
            <a:off x="2653714" y="2367985"/>
            <a:ext cx="1912083" cy="29465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FFB6E8D6-BF21-0EBB-3B2D-84CD68C486C0}"/>
              </a:ext>
            </a:extLst>
          </p:cNvPr>
          <p:cNvCxnSpPr>
            <a:cxnSpLocks/>
          </p:cNvCxnSpPr>
          <p:nvPr/>
        </p:nvCxnSpPr>
        <p:spPr>
          <a:xfrm flipH="1" flipV="1">
            <a:off x="5111710" y="3152020"/>
            <a:ext cx="1169469" cy="802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EC30B28-F7C0-CD21-1410-2A64D36639EA}"/>
              </a:ext>
            </a:extLst>
          </p:cNvPr>
          <p:cNvSpPr txBox="1"/>
          <p:nvPr/>
        </p:nvSpPr>
        <p:spPr>
          <a:xfrm>
            <a:off x="6318417" y="3782976"/>
            <a:ext cx="294913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/>
              <a:t>Color de fuente</a:t>
            </a:r>
          </a:p>
        </p:txBody>
      </p:sp>
    </p:spTree>
    <p:extLst>
      <p:ext uri="{BB962C8B-B14F-4D97-AF65-F5344CB8AC3E}">
        <p14:creationId xmlns:p14="http://schemas.microsoft.com/office/powerpoint/2010/main" val="4131500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5257B079-993F-BAEE-164A-054C3F642293}"/>
              </a:ext>
            </a:extLst>
          </p:cNvPr>
          <p:cNvSpPr txBox="1">
            <a:spLocks/>
          </p:cNvSpPr>
          <p:nvPr/>
        </p:nvSpPr>
        <p:spPr>
          <a:xfrm>
            <a:off x="735081" y="586435"/>
            <a:ext cx="5726504" cy="553256"/>
          </a:xfrm>
          <a:prstGeom prst="rect">
            <a:avLst/>
          </a:prstGeom>
          <a:solidFill>
            <a:srgbClr val="277052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600" b="1">
                <a:solidFill>
                  <a:schemeClr val="bg1"/>
                </a:solidFill>
                <a:latin typeface="Rubik" pitchFamily="2" charset="-79"/>
                <a:cs typeface="Rubik"/>
              </a:rPr>
              <a:t>Formato de Celdas</a:t>
            </a:r>
            <a:endParaRPr lang="es-EC" sz="3600" b="1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7" name="Imagen 6" descr="3.1 imagen 2">
            <a:extLst>
              <a:ext uri="{FF2B5EF4-FFF2-40B4-BE49-F238E27FC236}">
                <a16:creationId xmlns:a16="http://schemas.microsoft.com/office/drawing/2014/main" id="{C330CEFF-FA36-E71A-2A13-A5802A494A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39" t="17747" r="48403" b="-1024"/>
          <a:stretch>
            <a:fillRect/>
          </a:stretch>
        </p:blipFill>
        <p:spPr>
          <a:xfrm>
            <a:off x="1958623" y="1289756"/>
            <a:ext cx="5217495" cy="502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67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abla&#10;&#10;El contenido generado por IA puede ser incorrecto.">
            <a:extLst>
              <a:ext uri="{FF2B5EF4-FFF2-40B4-BE49-F238E27FC236}">
                <a16:creationId xmlns:a16="http://schemas.microsoft.com/office/drawing/2014/main" id="{F04EBF66-E1A0-AC08-7DB7-4390ABA7E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05" y="3056291"/>
            <a:ext cx="8033103" cy="2241196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BED6E69A-C9D3-040E-74F0-EDBB60607911}"/>
              </a:ext>
            </a:extLst>
          </p:cNvPr>
          <p:cNvSpPr txBox="1">
            <a:spLocks/>
          </p:cNvSpPr>
          <p:nvPr/>
        </p:nvSpPr>
        <p:spPr>
          <a:xfrm>
            <a:off x="735081" y="586435"/>
            <a:ext cx="5726504" cy="553256"/>
          </a:xfrm>
          <a:prstGeom prst="rect">
            <a:avLst/>
          </a:prstGeom>
          <a:solidFill>
            <a:srgbClr val="277052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600" b="1">
                <a:solidFill>
                  <a:schemeClr val="bg1"/>
                </a:solidFill>
                <a:latin typeface="Rubik" pitchFamily="2" charset="-79"/>
                <a:cs typeface="Rubik"/>
              </a:rPr>
              <a:t>Tablas</a:t>
            </a:r>
            <a:endParaRPr lang="es-EC" sz="3600" b="1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C099AC1-D3AB-3225-2C86-8F3CDF1A1B13}"/>
              </a:ext>
            </a:extLst>
          </p:cNvPr>
          <p:cNvSpPr txBox="1"/>
          <p:nvPr/>
        </p:nvSpPr>
        <p:spPr>
          <a:xfrm>
            <a:off x="730417" y="1482866"/>
            <a:ext cx="572902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/>
              <a:t>Conjunto</a:t>
            </a:r>
            <a:r>
              <a:rPr lang="es-ES" sz="2400"/>
              <a:t> ordenado de </a:t>
            </a:r>
            <a:r>
              <a:rPr lang="es-ES" sz="2400" b="1"/>
              <a:t>filas y columnas  </a:t>
            </a:r>
            <a:r>
              <a:rPr lang="es-ES" sz="2400"/>
              <a:t>para </a:t>
            </a:r>
            <a:r>
              <a:rPr lang="es-ES" sz="2400" b="1"/>
              <a:t>organizar datos</a:t>
            </a:r>
          </a:p>
        </p:txBody>
      </p:sp>
    </p:spTree>
    <p:extLst>
      <p:ext uri="{BB962C8B-B14F-4D97-AF65-F5344CB8AC3E}">
        <p14:creationId xmlns:p14="http://schemas.microsoft.com/office/powerpoint/2010/main" val="2842828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301CA-0ED3-6109-EFAC-FB0C35585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212AC36-C22D-C0E7-C7F5-F91F06FF7B19}"/>
              </a:ext>
            </a:extLst>
          </p:cNvPr>
          <p:cNvSpPr txBox="1">
            <a:spLocks/>
          </p:cNvSpPr>
          <p:nvPr/>
        </p:nvSpPr>
        <p:spPr>
          <a:xfrm>
            <a:off x="735081" y="586435"/>
            <a:ext cx="5726504" cy="553256"/>
          </a:xfrm>
          <a:prstGeom prst="rect">
            <a:avLst/>
          </a:prstGeom>
          <a:solidFill>
            <a:srgbClr val="277052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3600" b="1">
                <a:solidFill>
                  <a:schemeClr val="bg1"/>
                </a:solidFill>
                <a:latin typeface="Rubik" pitchFamily="2" charset="-79"/>
                <a:cs typeface="Rubik"/>
              </a:rPr>
              <a:t>Apliquemos lo aprendido</a:t>
            </a:r>
            <a:endParaRPr lang="es-EC" sz="3600" b="1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B9A6C51-AFA1-C860-7D4D-305F46A80F9C}"/>
              </a:ext>
            </a:extLst>
          </p:cNvPr>
          <p:cNvSpPr txBox="1"/>
          <p:nvPr/>
        </p:nvSpPr>
        <p:spPr>
          <a:xfrm>
            <a:off x="730417" y="1539310"/>
            <a:ext cx="7690464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/>
              <a:t>Cree una nueva </a:t>
            </a:r>
            <a:r>
              <a:rPr lang="es-ES" sz="2400" b="1"/>
              <a:t>hoja</a:t>
            </a:r>
            <a:r>
              <a:rPr lang="es-ES" sz="2400"/>
              <a:t> dentro del mismo archivo con el siguiente ejercicio:</a:t>
            </a:r>
          </a:p>
          <a:p>
            <a:endParaRPr lang="es-ES" sz="2400"/>
          </a:p>
          <a:p>
            <a:pPr marL="457200" indent="-457200">
              <a:buAutoNum type="arabicPeriod"/>
            </a:pPr>
            <a:r>
              <a:rPr lang="es-ES" sz="2400">
                <a:ea typeface="+mn-lt"/>
                <a:cs typeface="+mn-lt"/>
              </a:rPr>
              <a:t>Ingrese una lista con al menos 5 nombres de miembros del comité de riesgos.</a:t>
            </a:r>
          </a:p>
          <a:p>
            <a:pPr marL="457200" indent="-457200">
              <a:buAutoNum type="arabicPeriod"/>
            </a:pPr>
            <a:r>
              <a:rPr lang="es-ES" sz="2400">
                <a:ea typeface="+mn-lt"/>
                <a:cs typeface="+mn-lt"/>
              </a:rPr>
              <a:t>Agregue columnas para: Cargo y Reuniones asistidas.</a:t>
            </a:r>
          </a:p>
          <a:p>
            <a:pPr marL="457200" indent="-457200">
              <a:buAutoNum type="arabicPeriod"/>
            </a:pPr>
            <a:endParaRPr lang="es-ES" sz="240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s-ES" sz="2400">
                <a:ea typeface="+mn-lt"/>
                <a:cs typeface="+mn-lt"/>
              </a:rPr>
              <a:t>Complete los datos con ejemplos ficticios</a:t>
            </a:r>
          </a:p>
          <a:p>
            <a:pPr marL="457200" indent="-457200">
              <a:buAutoNum type="arabicPeriod"/>
            </a:pPr>
            <a:endParaRPr lang="es-ES" sz="2400"/>
          </a:p>
          <a:p>
            <a:pPr marL="457200" indent="-457200">
              <a:buAutoNum type="arabicPeriod"/>
            </a:pPr>
            <a:r>
              <a:rPr lang="es-ES" sz="2400">
                <a:ea typeface="+mn-lt"/>
                <a:cs typeface="+mn-lt"/>
              </a:rPr>
              <a:t>Aplique formato a la tabla (negrita en encabezados, bordes, colores)</a:t>
            </a:r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13520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312E24-C313-12E8-0676-89EBC13E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9144000" cy="1325563"/>
          </a:xfrm>
          <a:solidFill>
            <a:srgbClr val="277052"/>
          </a:solidFill>
        </p:spPr>
        <p:txBody>
          <a:bodyPr>
            <a:normAutofit/>
          </a:bodyPr>
          <a:lstStyle/>
          <a:p>
            <a:pPr algn="ctr"/>
            <a:r>
              <a:rPr lang="es-MX" sz="3600" b="1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¿Quién soy yo?</a:t>
            </a:r>
            <a:endParaRPr lang="es-EC" sz="3600" b="1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802BF58-943E-D203-976D-03DF6C26A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6179" y="2916544"/>
            <a:ext cx="1024909" cy="102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50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06A8E-E0D4-C250-A39C-176B6669F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E9C2B37A-46F2-5BE2-7284-058D7862C524}"/>
              </a:ext>
            </a:extLst>
          </p:cNvPr>
          <p:cNvSpPr txBox="1">
            <a:spLocks/>
          </p:cNvSpPr>
          <p:nvPr/>
        </p:nvSpPr>
        <p:spPr>
          <a:xfrm>
            <a:off x="0" y="749320"/>
            <a:ext cx="7511256" cy="1325563"/>
          </a:xfrm>
          <a:prstGeom prst="rect">
            <a:avLst/>
          </a:prstGeom>
          <a:solidFill>
            <a:srgbClr val="27705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s-EC" sz="3600" b="1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8F045B-711C-A8C3-F0BA-5CE373E6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061" y="788237"/>
            <a:ext cx="4573250" cy="1325563"/>
          </a:xfrm>
        </p:spPr>
        <p:txBody>
          <a:bodyPr>
            <a:normAutofit/>
          </a:bodyPr>
          <a:lstStyle/>
          <a:p>
            <a:r>
              <a:rPr lang="es-MX" sz="3600" b="1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Mario Alberto</a:t>
            </a:r>
            <a:br>
              <a:rPr lang="es-MX" sz="3600" b="1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</a:br>
            <a:r>
              <a:rPr lang="es-MX" sz="3600" b="1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Alvarado Giler</a:t>
            </a:r>
            <a:endParaRPr lang="es-EC" sz="3600" b="1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763BBACB-DD62-3924-65C2-AFB039DC75FE}"/>
              </a:ext>
            </a:extLst>
          </p:cNvPr>
          <p:cNvSpPr/>
          <p:nvPr/>
        </p:nvSpPr>
        <p:spPr>
          <a:xfrm>
            <a:off x="7031421" y="433570"/>
            <a:ext cx="1990203" cy="1957061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444DAA7-BBC5-070F-E76C-9D8315C5280E}"/>
              </a:ext>
            </a:extLst>
          </p:cNvPr>
          <p:cNvSpPr txBox="1">
            <a:spLocks/>
          </p:cNvSpPr>
          <p:nvPr/>
        </p:nvSpPr>
        <p:spPr>
          <a:xfrm>
            <a:off x="939061" y="2355742"/>
            <a:ext cx="5887408" cy="718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200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Estudiante, ESPOL</a:t>
            </a:r>
          </a:p>
          <a:p>
            <a:r>
              <a:rPr lang="es-MX" sz="2200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Ingeniería en Ciencias Computacionales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0A80BF-4697-2112-EB21-5963B751DAB2}"/>
              </a:ext>
            </a:extLst>
          </p:cNvPr>
          <p:cNvSpPr txBox="1">
            <a:spLocks/>
          </p:cNvSpPr>
          <p:nvPr/>
        </p:nvSpPr>
        <p:spPr>
          <a:xfrm>
            <a:off x="939061" y="3190151"/>
            <a:ext cx="7511256" cy="1957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200" b="1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Conocimientos y Habilidades</a:t>
            </a:r>
          </a:p>
          <a:p>
            <a:endParaRPr lang="es-MX" sz="2200" b="1">
              <a:solidFill>
                <a:schemeClr val="bg1">
                  <a:lumMod val="50000"/>
                </a:schemeClr>
              </a:solidFill>
              <a:latin typeface="Rubik" pitchFamily="2" charset="-79"/>
              <a:cs typeface="Rubik" pitchFamily="2" charset="-79"/>
            </a:endParaRPr>
          </a:p>
          <a:p>
            <a:pPr marL="342900" indent="-342900">
              <a:buFontTx/>
              <a:buChar char="-"/>
            </a:pPr>
            <a:r>
              <a:rPr lang="es-MX" sz="2200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Lenguajes de Programación</a:t>
            </a:r>
          </a:p>
          <a:p>
            <a:pPr marL="342900" indent="-342900">
              <a:buFontTx/>
              <a:buChar char="-"/>
            </a:pPr>
            <a:r>
              <a:rPr lang="es-MX" sz="2200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Desarrollo de soluciones tecnológicas</a:t>
            </a:r>
          </a:p>
          <a:p>
            <a:pPr marL="342900" indent="-342900">
              <a:buFontTx/>
              <a:buChar char="-"/>
            </a:pPr>
            <a:r>
              <a:rPr lang="es-MX" sz="2200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Herramientas ofimáticas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4337A41-3ED1-9B54-D211-6A4063800A0B}"/>
              </a:ext>
            </a:extLst>
          </p:cNvPr>
          <p:cNvSpPr txBox="1">
            <a:spLocks/>
          </p:cNvSpPr>
          <p:nvPr/>
        </p:nvSpPr>
        <p:spPr>
          <a:xfrm>
            <a:off x="939061" y="4968201"/>
            <a:ext cx="7511256" cy="1778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200" b="1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Pasatiempos</a:t>
            </a:r>
          </a:p>
          <a:p>
            <a:endParaRPr lang="es-MX" sz="2200" b="1">
              <a:solidFill>
                <a:schemeClr val="bg1">
                  <a:lumMod val="50000"/>
                </a:schemeClr>
              </a:solidFill>
              <a:latin typeface="Rubik" pitchFamily="2" charset="-79"/>
              <a:cs typeface="Rubik" pitchFamily="2" charset="-79"/>
            </a:endParaRPr>
          </a:p>
          <a:p>
            <a:pPr marL="342900" indent="-342900">
              <a:buFontTx/>
              <a:buChar char="-"/>
            </a:pPr>
            <a:r>
              <a:rPr lang="es-MX" sz="2200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Música</a:t>
            </a:r>
          </a:p>
          <a:p>
            <a:pPr marL="342900" indent="-342900">
              <a:buFontTx/>
              <a:buChar char="-"/>
            </a:pPr>
            <a:r>
              <a:rPr lang="es-MX" sz="2200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Natación</a:t>
            </a:r>
          </a:p>
        </p:txBody>
      </p:sp>
      <p:pic>
        <p:nvPicPr>
          <p:cNvPr id="2050" name="Picture 2" descr="Esquemas de señales de programación de código - Iconos gratis de web">
            <a:extLst>
              <a:ext uri="{FF2B5EF4-FFF2-40B4-BE49-F238E27FC236}">
                <a16:creationId xmlns:a16="http://schemas.microsoft.com/office/drawing/2014/main" id="{CD5B5A0B-C4FE-9EDF-051B-1FA7D2FF5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014" y="3983916"/>
            <a:ext cx="853303" cy="85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374 mil resultados de imágenes, fotos de stock e ilustraciones libres de  regalías para Music icon logo | Shutterstock">
            <a:extLst>
              <a:ext uri="{FF2B5EF4-FFF2-40B4-BE49-F238E27FC236}">
                <a16:creationId xmlns:a16="http://schemas.microsoft.com/office/drawing/2014/main" id="{479E6E90-0294-7865-A259-92A720B90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3" t="19081" r="24253" b="27556"/>
          <a:stretch>
            <a:fillRect/>
          </a:stretch>
        </p:blipFill>
        <p:spPr bwMode="auto">
          <a:xfrm>
            <a:off x="7000815" y="5467924"/>
            <a:ext cx="697662" cy="77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Natación Logo Símbolo Poder Masculino Vector PNG ,dibujos Símbolo,  Masculino, Energía Imagen de ilustración en Pngtree, Libres de Derechos">
            <a:extLst>
              <a:ext uri="{FF2B5EF4-FFF2-40B4-BE49-F238E27FC236}">
                <a16:creationId xmlns:a16="http://schemas.microsoft.com/office/drawing/2014/main" id="{F94851C2-DFA5-E812-901D-14D5106D51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6" t="24122" r="25724" b="28403"/>
          <a:stretch>
            <a:fillRect/>
          </a:stretch>
        </p:blipFill>
        <p:spPr bwMode="auto">
          <a:xfrm>
            <a:off x="7867975" y="5348501"/>
            <a:ext cx="1008993" cy="101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58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64DBA32-F7F9-D82C-F5CA-5C3593825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9144000" cy="1325563"/>
          </a:xfrm>
          <a:solidFill>
            <a:srgbClr val="277052"/>
          </a:solidFill>
        </p:spPr>
        <p:txBody>
          <a:bodyPr>
            <a:normAutofit/>
          </a:bodyPr>
          <a:lstStyle/>
          <a:p>
            <a:pPr algn="ctr"/>
            <a:r>
              <a:rPr lang="es-MX" sz="3600" b="1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Recapitulemos</a:t>
            </a:r>
            <a:endParaRPr lang="es-EC" sz="3600" b="1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4169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 descr="Interfaz de usuario gráfica, Aplicación, Sitio web&#10;&#10;El contenido generado por IA puede ser incorrecto.">
            <a:extLst>
              <a:ext uri="{FF2B5EF4-FFF2-40B4-BE49-F238E27FC236}">
                <a16:creationId xmlns:a16="http://schemas.microsoft.com/office/drawing/2014/main" id="{F04A05F0-752A-E45F-C6A4-CCDBBFF33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7480" r="7506" b="-1"/>
          <a:stretch>
            <a:fillRect/>
          </a:stretch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62FFAD8-9F3B-F034-66D2-FA8C0C712BCC}"/>
              </a:ext>
            </a:extLst>
          </p:cNvPr>
          <p:cNvSpPr/>
          <p:nvPr/>
        </p:nvSpPr>
        <p:spPr>
          <a:xfrm>
            <a:off x="6086634" y="1"/>
            <a:ext cx="3057366" cy="1072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5400" b="1">
                <a:solidFill>
                  <a:schemeClr val="tx1"/>
                </a:solidFill>
              </a:rPr>
              <a:t>Excel</a:t>
            </a:r>
            <a:endParaRPr lang="es-EC" sz="5400" b="1">
              <a:solidFill>
                <a:schemeClr val="tx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4DF82AB-C463-B777-59D8-CB60A28C862C}"/>
              </a:ext>
            </a:extLst>
          </p:cNvPr>
          <p:cNvSpPr txBox="1"/>
          <p:nvPr/>
        </p:nvSpPr>
        <p:spPr>
          <a:xfrm>
            <a:off x="6448097" y="750020"/>
            <a:ext cx="239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/>
              <a:t>Hoja de cálculo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6756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16D60-1248-C25D-A9F0-746711B13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32137CB8-0EEF-E89E-5C80-B82970583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0013" cy="587774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322D7622-2CE1-9EDE-9C33-585F0D118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77745"/>
            <a:ext cx="9144000" cy="980255"/>
          </a:xfrm>
          <a:solidFill>
            <a:srgbClr val="277052"/>
          </a:solidFill>
        </p:spPr>
        <p:txBody>
          <a:bodyPr>
            <a:normAutofit/>
          </a:bodyPr>
          <a:lstStyle/>
          <a:p>
            <a:pPr algn="ctr"/>
            <a:r>
              <a:rPr lang="es-MX" sz="3600" b="1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Libro</a:t>
            </a:r>
            <a:endParaRPr lang="es-EC" sz="3600" b="1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050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D426660-241F-F736-BBD8-8AC34E39B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0013" cy="587774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34BE08BA-2EA8-7D6C-F6FB-261BD25C8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77745"/>
            <a:ext cx="9144000" cy="980255"/>
          </a:xfrm>
          <a:solidFill>
            <a:srgbClr val="277052"/>
          </a:solidFill>
        </p:spPr>
        <p:txBody>
          <a:bodyPr>
            <a:normAutofit/>
          </a:bodyPr>
          <a:lstStyle/>
          <a:p>
            <a:pPr algn="ctr"/>
            <a:r>
              <a:rPr lang="es-MX" sz="3600" b="1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Libro</a:t>
            </a:r>
            <a:endParaRPr lang="es-EC" sz="3600" b="1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5807365-F8B1-E218-D198-4F0F9D752714}"/>
              </a:ext>
            </a:extLst>
          </p:cNvPr>
          <p:cNvSpPr txBox="1"/>
          <p:nvPr/>
        </p:nvSpPr>
        <p:spPr>
          <a:xfrm>
            <a:off x="915006" y="4681554"/>
            <a:ext cx="1024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/>
              <a:t>Hojas</a:t>
            </a:r>
            <a:endParaRPr lang="es-EC" sz="2400" b="1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81D4A1A-4E8A-389D-975F-473803105B80}"/>
              </a:ext>
            </a:extLst>
          </p:cNvPr>
          <p:cNvSpPr txBox="1"/>
          <p:nvPr/>
        </p:nvSpPr>
        <p:spPr>
          <a:xfrm>
            <a:off x="1008993" y="5143219"/>
            <a:ext cx="2506717" cy="5990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74531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10178-4427-D96A-712C-1A5FAE593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90F8E68-1505-5EDD-5D64-D9F66D3D2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0013" cy="587774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C93D2473-57A5-AE9E-A3B6-B85A4227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77745"/>
            <a:ext cx="9144000" cy="980255"/>
          </a:xfrm>
          <a:solidFill>
            <a:srgbClr val="277052"/>
          </a:solidFill>
        </p:spPr>
        <p:txBody>
          <a:bodyPr>
            <a:normAutofit/>
          </a:bodyPr>
          <a:lstStyle/>
          <a:p>
            <a:pPr algn="ctr"/>
            <a:r>
              <a:rPr lang="es-MX" sz="3600" b="1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Libro</a:t>
            </a:r>
            <a:endParaRPr lang="es-EC" sz="3600" b="1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718C87F-2426-3A7D-3D20-9F2950261839}"/>
              </a:ext>
            </a:extLst>
          </p:cNvPr>
          <p:cNvSpPr txBox="1"/>
          <p:nvPr/>
        </p:nvSpPr>
        <p:spPr>
          <a:xfrm>
            <a:off x="5275339" y="81332"/>
            <a:ext cx="229475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2400" b="1"/>
              <a:t>Barra de título</a:t>
            </a:r>
            <a:endParaRPr lang="es-EC" sz="2400" b="1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A88C75F-A87D-9227-4FF7-53EE29EA6991}"/>
              </a:ext>
            </a:extLst>
          </p:cNvPr>
          <p:cNvSpPr txBox="1"/>
          <p:nvPr/>
        </p:nvSpPr>
        <p:spPr>
          <a:xfrm>
            <a:off x="2659993" y="6775"/>
            <a:ext cx="2506717" cy="5990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99810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6CE0C-A3AD-F09D-A70F-FEE3E9920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AFC8A159-EB76-DF9A-D90E-F631271E8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050013" cy="5877745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E4ADBF61-8FCE-56B3-BD05-1FD31AE47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77745"/>
            <a:ext cx="9144000" cy="980255"/>
          </a:xfrm>
          <a:solidFill>
            <a:srgbClr val="277052"/>
          </a:solidFill>
        </p:spPr>
        <p:txBody>
          <a:bodyPr>
            <a:normAutofit/>
          </a:bodyPr>
          <a:lstStyle/>
          <a:p>
            <a:pPr algn="ctr"/>
            <a:r>
              <a:rPr lang="es-MX" sz="3600" b="1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Libro</a:t>
            </a:r>
            <a:endParaRPr lang="es-EC" sz="3600" b="1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FD8A8E5-57C6-A96D-273D-5D4A54BBB428}"/>
              </a:ext>
            </a:extLst>
          </p:cNvPr>
          <p:cNvSpPr txBox="1"/>
          <p:nvPr/>
        </p:nvSpPr>
        <p:spPr>
          <a:xfrm>
            <a:off x="5472895" y="1718221"/>
            <a:ext cx="367764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MX" sz="2400" b="1"/>
              <a:t>Barra de herramientas</a:t>
            </a:r>
            <a:endParaRPr lang="es-EC" sz="2400" b="1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075D05A-C33D-34CE-4354-AB121EC5C5E5}"/>
              </a:ext>
            </a:extLst>
          </p:cNvPr>
          <p:cNvSpPr txBox="1"/>
          <p:nvPr/>
        </p:nvSpPr>
        <p:spPr>
          <a:xfrm>
            <a:off x="-7007" y="528886"/>
            <a:ext cx="9054272" cy="11776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48674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16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Tema de Office</vt:lpstr>
      <vt:lpstr>PowerPoint Presentation</vt:lpstr>
      <vt:lpstr>¿Quién soy yo?</vt:lpstr>
      <vt:lpstr>Mario Alberto Alvarado Giler</vt:lpstr>
      <vt:lpstr>Recapitulemos</vt:lpstr>
      <vt:lpstr>PowerPoint Presentation</vt:lpstr>
      <vt:lpstr>Libro</vt:lpstr>
      <vt:lpstr>Libro</vt:lpstr>
      <vt:lpstr>Libro</vt:lpstr>
      <vt:lpstr>Libro</vt:lpstr>
      <vt:lpstr>Libro</vt:lpstr>
      <vt:lpstr>Celda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Alvarado Jr.</dc:creator>
  <cp:revision>1</cp:revision>
  <dcterms:created xsi:type="dcterms:W3CDTF">2025-09-17T21:11:28Z</dcterms:created>
  <dcterms:modified xsi:type="dcterms:W3CDTF">2025-09-18T02:09:32Z</dcterms:modified>
</cp:coreProperties>
</file>