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</p:sldMasterIdLst>
  <p:notesMasterIdLst>
    <p:notesMasterId r:id="rId15"/>
  </p:notesMasterIdLst>
  <p:sldIdLst>
    <p:sldId id="256" r:id="rId3"/>
    <p:sldId id="2580" r:id="rId4"/>
    <p:sldId id="2581" r:id="rId5"/>
    <p:sldId id="2582" r:id="rId6"/>
    <p:sldId id="2583" r:id="rId7"/>
    <p:sldId id="2584" r:id="rId8"/>
    <p:sldId id="2585" r:id="rId9"/>
    <p:sldId id="2586" r:id="rId10"/>
    <p:sldId id="2587" r:id="rId11"/>
    <p:sldId id="2588" r:id="rId12"/>
    <p:sldId id="2589" r:id="rId13"/>
    <p:sldId id="259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bajo de Integración de Conceptos de Matemática y Programación I: Enfoque Interdisciplinario para la Resolución de Problemas" id="{E05D0CFB-79E0-4783-8BC8-62F84C675B21}">
          <p14:sldIdLst>
            <p14:sldId id="256"/>
            <p14:sldId id="2580"/>
            <p14:sldId id="2581"/>
            <p14:sldId id="2582"/>
            <p14:sldId id="2583"/>
            <p14:sldId id="2584"/>
            <p14:sldId id="2585"/>
            <p14:sldId id="2586"/>
            <p14:sldId id="2587"/>
            <p14:sldId id="2588"/>
            <p14:sldId id="2589"/>
            <p14:sldId id="25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645D2-2793-4A97-80F7-9D72C3B9E913}" v="68" dt="2025-09-21T21:15:3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Picco" userId="f8f2f64ecb73234d" providerId="LiveId" clId="{7A76FBD0-5BE9-4AD5-8E91-CC2992459D95}"/>
    <pc:docChg chg="undo redo custSel addSld delSld modSld addMainMaster delMainMaster addSection delSection modSection">
      <pc:chgData name="Fernando Picco" userId="f8f2f64ecb73234d" providerId="LiveId" clId="{7A76FBD0-5BE9-4AD5-8E91-CC2992459D95}" dt="2025-09-21T21:15:35.724" v="1414"/>
      <pc:docMkLst>
        <pc:docMk/>
      </pc:docMkLst>
      <pc:sldChg chg="modSp add del mod">
        <pc:chgData name="Fernando Picco" userId="f8f2f64ecb73234d" providerId="LiveId" clId="{7A76FBD0-5BE9-4AD5-8E91-CC2992459D95}" dt="2025-09-21T20:36:06.176" v="638" actId="2696"/>
        <pc:sldMkLst>
          <pc:docMk/>
          <pc:sldMk cId="937277941" sldId="256"/>
        </pc:sldMkLst>
        <pc:spChg chg="mod">
          <ac:chgData name="Fernando Picco" userId="f8f2f64ecb73234d" providerId="LiveId" clId="{7A76FBD0-5BE9-4AD5-8E91-CC2992459D95}" dt="2025-09-21T19:17:28.851" v="34" actId="20577"/>
          <ac:spMkLst>
            <pc:docMk/>
            <pc:sldMk cId="937277941" sldId="256"/>
            <ac:spMk id="11" creationId="{FE99F576-A761-47D4-D694-28115A1DB585}"/>
          </ac:spMkLst>
        </pc:spChg>
      </pc:sldChg>
      <pc:sldChg chg="del setBg">
        <pc:chgData name="Fernando Picco" userId="f8f2f64ecb73234d" providerId="LiveId" clId="{7A76FBD0-5BE9-4AD5-8E91-CC2992459D95}" dt="2025-09-21T20:35:45.136" v="634" actId="2696"/>
        <pc:sldMkLst>
          <pc:docMk/>
          <pc:sldMk cId="3049212084" sldId="2562"/>
        </pc:sldMkLst>
      </pc:sldChg>
      <pc:sldChg chg="del">
        <pc:chgData name="Fernando Picco" userId="f8f2f64ecb73234d" providerId="LiveId" clId="{7A76FBD0-5BE9-4AD5-8E91-CC2992459D95}" dt="2025-09-21T20:35:48.739" v="635" actId="2696"/>
        <pc:sldMkLst>
          <pc:docMk/>
          <pc:sldMk cId="3519035891" sldId="2563"/>
        </pc:sldMkLst>
      </pc:sldChg>
      <pc:sldChg chg="add del">
        <pc:chgData name="Fernando Picco" userId="f8f2f64ecb73234d" providerId="LiveId" clId="{7A76FBD0-5BE9-4AD5-8E91-CC2992459D95}" dt="2025-09-21T20:36:17.641" v="639" actId="2696"/>
        <pc:sldMkLst>
          <pc:docMk/>
          <pc:sldMk cId="493091058" sldId="2564"/>
        </pc:sldMkLst>
      </pc:sldChg>
      <pc:sldChg chg="add del">
        <pc:chgData name="Fernando Picco" userId="f8f2f64ecb73234d" providerId="LiveId" clId="{7A76FBD0-5BE9-4AD5-8E91-CC2992459D95}" dt="2025-09-21T20:36:32.994" v="640" actId="47"/>
        <pc:sldMkLst>
          <pc:docMk/>
          <pc:sldMk cId="3459931652" sldId="2565"/>
        </pc:sldMkLst>
      </pc:sldChg>
      <pc:sldChg chg="add del">
        <pc:chgData name="Fernando Picco" userId="f8f2f64ecb73234d" providerId="LiveId" clId="{7A76FBD0-5BE9-4AD5-8E91-CC2992459D95}" dt="2025-09-21T20:36:32.994" v="640" actId="47"/>
        <pc:sldMkLst>
          <pc:docMk/>
          <pc:sldMk cId="4256865372" sldId="2566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3950283696" sldId="2567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1532781210" sldId="2568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463640918" sldId="2569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2468901799" sldId="2570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3897509056" sldId="2571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2549636056" sldId="2572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3644565836" sldId="2573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84052119" sldId="2574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646167541" sldId="2575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49026626" sldId="2576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4106608032" sldId="2577"/>
        </pc:sldMkLst>
      </pc:sldChg>
      <pc:sldChg chg="del">
        <pc:chgData name="Fernando Picco" userId="f8f2f64ecb73234d" providerId="LiveId" clId="{7A76FBD0-5BE9-4AD5-8E91-CC2992459D95}" dt="2025-09-21T20:36:32.994" v="640" actId="47"/>
        <pc:sldMkLst>
          <pc:docMk/>
          <pc:sldMk cId="1639542574" sldId="2578"/>
        </pc:sldMkLst>
      </pc:sldChg>
      <pc:sldChg chg="del">
        <pc:chgData name="Fernando Picco" userId="f8f2f64ecb73234d" providerId="LiveId" clId="{7A76FBD0-5BE9-4AD5-8E91-CC2992459D95}" dt="2025-09-21T21:14:58.361" v="1396" actId="2696"/>
        <pc:sldMkLst>
          <pc:docMk/>
          <pc:sldMk cId="2637636111" sldId="2579"/>
        </pc:sldMkLst>
      </pc:sldChg>
      <pc:sldChg chg="addSp delSp modSp add del mod modMedia delAnim">
        <pc:chgData name="Fernando Picco" userId="f8f2f64ecb73234d" providerId="LiveId" clId="{7A76FBD0-5BE9-4AD5-8E91-CC2992459D95}" dt="2025-09-21T20:36:06.176" v="638" actId="2696"/>
        <pc:sldMkLst>
          <pc:docMk/>
          <pc:sldMk cId="699528548" sldId="2580"/>
        </pc:sldMkLst>
        <pc:spChg chg="mod ord">
          <ac:chgData name="Fernando Picco" userId="f8f2f64ecb73234d" providerId="LiveId" clId="{7A76FBD0-5BE9-4AD5-8E91-CC2992459D95}" dt="2025-09-21T20:21:19.457" v="77" actId="26606"/>
          <ac:spMkLst>
            <pc:docMk/>
            <pc:sldMk cId="699528548" sldId="2580"/>
            <ac:spMk id="2" creationId="{CC83F8C5-C58D-BE3E-8CC4-3F6A47A612C8}"/>
          </ac:spMkLst>
        </pc:spChg>
        <pc:spChg chg="add mod">
          <ac:chgData name="Fernando Picco" userId="f8f2f64ecb73234d" providerId="LiveId" clId="{7A76FBD0-5BE9-4AD5-8E91-CC2992459D95}" dt="2025-09-21T20:21:19.457" v="77" actId="26606"/>
          <ac:spMkLst>
            <pc:docMk/>
            <pc:sldMk cId="699528548" sldId="2580"/>
            <ac:spMk id="3" creationId="{54CB86A7-DA2D-6EFD-5969-9B576B55AE40}"/>
          </ac:spMkLst>
        </pc:spChg>
        <pc:spChg chg="del mod">
          <ac:chgData name="Fernando Picco" userId="f8f2f64ecb73234d" providerId="LiveId" clId="{7A76FBD0-5BE9-4AD5-8E91-CC2992459D95}" dt="2025-09-21T20:16:16.040" v="38" actId="478"/>
          <ac:spMkLst>
            <pc:docMk/>
            <pc:sldMk cId="699528548" sldId="2580"/>
            <ac:spMk id="4" creationId="{889E5788-8ECB-EEF6-8AA6-AFDD11BFE702}"/>
          </ac:spMkLst>
        </pc:spChg>
        <pc:spChg chg="del">
          <ac:chgData name="Fernando Picco" userId="f8f2f64ecb73234d" providerId="LiveId" clId="{7A76FBD0-5BE9-4AD5-8E91-CC2992459D95}" dt="2025-09-21T20:16:20.829" v="39" actId="478"/>
          <ac:spMkLst>
            <pc:docMk/>
            <pc:sldMk cId="699528548" sldId="2580"/>
            <ac:spMk id="5" creationId="{1A35CA49-C397-5263-B415-8CAA20004169}"/>
          </ac:spMkLst>
        </pc:spChg>
        <pc:spChg chg="mod">
          <ac:chgData name="Fernando Picco" userId="f8f2f64ecb73234d" providerId="LiveId" clId="{7A76FBD0-5BE9-4AD5-8E91-CC2992459D95}" dt="2025-09-21T20:21:19.457" v="77" actId="26606"/>
          <ac:spMkLst>
            <pc:docMk/>
            <pc:sldMk cId="699528548" sldId="2580"/>
            <ac:spMk id="6" creationId="{438FCF58-B849-EC2C-F91F-3B468B140721}"/>
          </ac:spMkLst>
        </pc:spChg>
        <pc:spChg chg="del">
          <ac:chgData name="Fernando Picco" userId="f8f2f64ecb73234d" providerId="LiveId" clId="{7A76FBD0-5BE9-4AD5-8E91-CC2992459D95}" dt="2025-09-21T20:16:22.422" v="40" actId="478"/>
          <ac:spMkLst>
            <pc:docMk/>
            <pc:sldMk cId="699528548" sldId="2580"/>
            <ac:spMk id="7" creationId="{31472B3F-C838-C614-6668-CF7358697CFA}"/>
          </ac:spMkLst>
        </pc:spChg>
        <pc:spChg chg="add del">
          <ac:chgData name="Fernando Picco" userId="f8f2f64ecb73234d" providerId="LiveId" clId="{7A76FBD0-5BE9-4AD5-8E91-CC2992459D95}" dt="2025-09-21T20:21:19.457" v="77" actId="26606"/>
          <ac:spMkLst>
            <pc:docMk/>
            <pc:sldMk cId="699528548" sldId="2580"/>
            <ac:spMk id="9" creationId="{C1DD1A8A-57D5-4A81-AD04-532B043C5611}"/>
          </ac:spMkLst>
        </pc:spChg>
        <pc:spChg chg="add del">
          <ac:chgData name="Fernando Picco" userId="f8f2f64ecb73234d" providerId="LiveId" clId="{7A76FBD0-5BE9-4AD5-8E91-CC2992459D95}" dt="2025-09-21T20:21:19.457" v="77" actId="26606"/>
          <ac:spMkLst>
            <pc:docMk/>
            <pc:sldMk cId="699528548" sldId="2580"/>
            <ac:spMk id="10" creationId="{007891EC-4501-44ED-A8C8-B11B6DB767AB}"/>
          </ac:spMkLst>
        </pc:spChg>
        <pc:spChg chg="del">
          <ac:chgData name="Fernando Picco" userId="f8f2f64ecb73234d" providerId="LiveId" clId="{7A76FBD0-5BE9-4AD5-8E91-CC2992459D95}" dt="2025-09-21T20:16:24.187" v="41" actId="478"/>
          <ac:spMkLst>
            <pc:docMk/>
            <pc:sldMk cId="699528548" sldId="2580"/>
            <ac:spMk id="11" creationId="{C09A1546-6D5C-3C89-4B9D-388B5BB01606}"/>
          </ac:spMkLst>
        </pc:spChg>
        <pc:spChg chg="del">
          <ac:chgData name="Fernando Picco" userId="f8f2f64ecb73234d" providerId="LiveId" clId="{7A76FBD0-5BE9-4AD5-8E91-CC2992459D95}" dt="2025-09-21T20:16:25.002" v="42" actId="478"/>
          <ac:spMkLst>
            <pc:docMk/>
            <pc:sldMk cId="699528548" sldId="2580"/>
            <ac:spMk id="12" creationId="{E42B95C8-F518-31F6-63A2-A5EDFAB064CC}"/>
          </ac:spMkLst>
        </pc:spChg>
        <pc:spChg chg="del">
          <ac:chgData name="Fernando Picco" userId="f8f2f64ecb73234d" providerId="LiveId" clId="{7A76FBD0-5BE9-4AD5-8E91-CC2992459D95}" dt="2025-09-21T20:16:26.045" v="43" actId="478"/>
          <ac:spMkLst>
            <pc:docMk/>
            <pc:sldMk cId="699528548" sldId="2580"/>
            <ac:spMk id="13" creationId="{F3A7B960-9E20-0536-8150-B0D00AA9BB1C}"/>
          </ac:spMkLst>
        </pc:spChg>
        <pc:spChg chg="del">
          <ac:chgData name="Fernando Picco" userId="f8f2f64ecb73234d" providerId="LiveId" clId="{7A76FBD0-5BE9-4AD5-8E91-CC2992459D95}" dt="2025-09-21T20:16:27.894" v="44" actId="478"/>
          <ac:spMkLst>
            <pc:docMk/>
            <pc:sldMk cId="699528548" sldId="2580"/>
            <ac:spMk id="14" creationId="{D6F151EC-EA20-6917-D8B4-55CDD79D8E4C}"/>
          </ac:spMkLst>
        </pc:spChg>
        <pc:spChg chg="add mod">
          <ac:chgData name="Fernando Picco" userId="f8f2f64ecb73234d" providerId="LiveId" clId="{7A76FBD0-5BE9-4AD5-8E91-CC2992459D95}" dt="2025-09-21T20:26:32.528" v="221" actId="1076"/>
          <ac:spMkLst>
            <pc:docMk/>
            <pc:sldMk cId="699528548" sldId="2580"/>
            <ac:spMk id="15" creationId="{5BAD7045-7A8A-6A3F-1931-13B27E31246C}"/>
          </ac:spMkLst>
        </pc:spChg>
        <pc:spChg chg="add mod">
          <ac:chgData name="Fernando Picco" userId="f8f2f64ecb73234d" providerId="LiveId" clId="{7A76FBD0-5BE9-4AD5-8E91-CC2992459D95}" dt="2025-09-21T20:27:02.400" v="225" actId="113"/>
          <ac:spMkLst>
            <pc:docMk/>
            <pc:sldMk cId="699528548" sldId="2580"/>
            <ac:spMk id="16" creationId="{75DC48D0-B999-678A-772F-FF11D56BA63E}"/>
          </ac:spMkLst>
        </pc:spChg>
        <pc:picChg chg="add del mod">
          <ac:chgData name="Fernando Picco" userId="f8f2f64ecb73234d" providerId="LiveId" clId="{7A76FBD0-5BE9-4AD5-8E91-CC2992459D95}" dt="2025-09-21T20:21:19.457" v="77" actId="26606"/>
          <ac:picMkLst>
            <pc:docMk/>
            <pc:sldMk cId="699528548" sldId="2580"/>
            <ac:picMk id="8" creationId="{EF030DBA-89B1-DF7E-045B-0E957EC50B81}"/>
          </ac:picMkLst>
        </pc:picChg>
        <pc:picChg chg="del">
          <ac:chgData name="Fernando Picco" userId="f8f2f64ecb73234d" providerId="LiveId" clId="{7A76FBD0-5BE9-4AD5-8E91-CC2992459D95}" dt="2025-09-21T20:16:13.658" v="36" actId="478"/>
          <ac:picMkLst>
            <pc:docMk/>
            <pc:sldMk cId="699528548" sldId="2580"/>
            <ac:picMk id="1026" creationId="{EAB73E8D-32D0-228D-49E8-C4AA5DE4DBEB}"/>
          </ac:picMkLst>
        </pc:picChg>
      </pc:sldChg>
      <pc:sldChg chg="addSp delSp modSp add del mod modTransition setBg">
        <pc:chgData name="Fernando Picco" userId="f8f2f64ecb73234d" providerId="LiveId" clId="{7A76FBD0-5BE9-4AD5-8E91-CC2992459D95}" dt="2025-09-21T20:20:19.958" v="73" actId="2696"/>
        <pc:sldMkLst>
          <pc:docMk/>
          <pc:sldMk cId="2660712922" sldId="2581"/>
        </pc:sldMkLst>
        <pc:spChg chg="mod ord">
          <ac:chgData name="Fernando Picco" userId="f8f2f64ecb73234d" providerId="LiveId" clId="{7A76FBD0-5BE9-4AD5-8E91-CC2992459D95}" dt="2025-09-21T20:20:11.197" v="72" actId="26606"/>
          <ac:spMkLst>
            <pc:docMk/>
            <pc:sldMk cId="2660712922" sldId="2581"/>
            <ac:spMk id="2" creationId="{8992F680-D95A-C242-78DE-616F53A6C40D}"/>
          </ac:spMkLst>
        </pc:spChg>
        <pc:spChg chg="mod">
          <ac:chgData name="Fernando Picco" userId="f8f2f64ecb73234d" providerId="LiveId" clId="{7A76FBD0-5BE9-4AD5-8E91-CC2992459D95}" dt="2025-09-21T20:20:11.197" v="72" actId="26606"/>
          <ac:spMkLst>
            <pc:docMk/>
            <pc:sldMk cId="2660712922" sldId="2581"/>
            <ac:spMk id="4" creationId="{FA3B8478-F0FD-08BA-3BBA-A5C826E805DB}"/>
          </ac:spMkLst>
        </pc:spChg>
        <pc:spChg chg="add del">
          <ac:chgData name="Fernando Picco" userId="f8f2f64ecb73234d" providerId="LiveId" clId="{7A76FBD0-5BE9-4AD5-8E91-CC2992459D95}" dt="2025-09-21T20:20:11.197" v="72" actId="26606"/>
          <ac:spMkLst>
            <pc:docMk/>
            <pc:sldMk cId="2660712922" sldId="2581"/>
            <ac:spMk id="10" creationId="{92CC1E4F-F1F0-B945-BE50-C72A7103E8AC}"/>
          </ac:spMkLst>
        </pc:spChg>
        <pc:spChg chg="add del">
          <ac:chgData name="Fernando Picco" userId="f8f2f64ecb73234d" providerId="LiveId" clId="{7A76FBD0-5BE9-4AD5-8E91-CC2992459D95}" dt="2025-09-21T20:20:08.789" v="69" actId="26606"/>
          <ac:spMkLst>
            <pc:docMk/>
            <pc:sldMk cId="2660712922" sldId="2581"/>
            <ac:spMk id="15" creationId="{F13C74B1-5B17-4795-BED0-7140497B445A}"/>
          </ac:spMkLst>
        </pc:spChg>
        <pc:spChg chg="add del">
          <ac:chgData name="Fernando Picco" userId="f8f2f64ecb73234d" providerId="LiveId" clId="{7A76FBD0-5BE9-4AD5-8E91-CC2992459D95}" dt="2025-09-21T20:20:08.789" v="69" actId="26606"/>
          <ac:spMkLst>
            <pc:docMk/>
            <pc:sldMk cId="2660712922" sldId="2581"/>
            <ac:spMk id="17" creationId="{D4974D33-8DC5-464E-8C6D-BE58F0669C17}"/>
          </ac:spMkLst>
        </pc:spChg>
        <pc:spChg chg="add del">
          <ac:chgData name="Fernando Picco" userId="f8f2f64ecb73234d" providerId="LiveId" clId="{7A76FBD0-5BE9-4AD5-8E91-CC2992459D95}" dt="2025-09-21T20:20:11.181" v="71" actId="26606"/>
          <ac:spMkLst>
            <pc:docMk/>
            <pc:sldMk cId="2660712922" sldId="2581"/>
            <ac:spMk id="19" creationId="{04812C46-200A-4DEB-A05E-3ED6C68C2387}"/>
          </ac:spMkLst>
        </pc:spChg>
        <pc:spChg chg="add del">
          <ac:chgData name="Fernando Picco" userId="f8f2f64ecb73234d" providerId="LiveId" clId="{7A76FBD0-5BE9-4AD5-8E91-CC2992459D95}" dt="2025-09-21T20:20:11.181" v="71" actId="26606"/>
          <ac:spMkLst>
            <pc:docMk/>
            <pc:sldMk cId="2660712922" sldId="2581"/>
            <ac:spMk id="20" creationId="{D1EA859B-E555-4109-94F3-6700E046E008}"/>
          </ac:spMkLst>
        </pc:spChg>
        <pc:spChg chg="add">
          <ac:chgData name="Fernando Picco" userId="f8f2f64ecb73234d" providerId="LiveId" clId="{7A76FBD0-5BE9-4AD5-8E91-CC2992459D95}" dt="2025-09-21T20:20:11.197" v="72" actId="26606"/>
          <ac:spMkLst>
            <pc:docMk/>
            <pc:sldMk cId="2660712922" sldId="2581"/>
            <ac:spMk id="21" creationId="{7A5F0580-5EE9-419F-96EE-B6529EF6E7D0}"/>
          </ac:spMkLst>
        </pc:spChg>
        <pc:spChg chg="add">
          <ac:chgData name="Fernando Picco" userId="f8f2f64ecb73234d" providerId="LiveId" clId="{7A76FBD0-5BE9-4AD5-8E91-CC2992459D95}" dt="2025-09-21T20:20:11.197" v="72" actId="26606"/>
          <ac:spMkLst>
            <pc:docMk/>
            <pc:sldMk cId="2660712922" sldId="2581"/>
            <ac:spMk id="22" creationId="{21A75659-5A6F-4F77-9679-678A00B9D8DC}"/>
          </ac:spMkLst>
        </pc:spChg>
        <pc:spChg chg="add">
          <ac:chgData name="Fernando Picco" userId="f8f2f64ecb73234d" providerId="LiveId" clId="{7A76FBD0-5BE9-4AD5-8E91-CC2992459D95}" dt="2025-09-21T20:20:11.197" v="72" actId="26606"/>
          <ac:spMkLst>
            <pc:docMk/>
            <pc:sldMk cId="2660712922" sldId="2581"/>
            <ac:spMk id="23" creationId="{E30A3A45-140E-431E-AED0-07EF836310B3}"/>
          </ac:spMkLst>
        </pc:spChg>
        <pc:spChg chg="add">
          <ac:chgData name="Fernando Picco" userId="f8f2f64ecb73234d" providerId="LiveId" clId="{7A76FBD0-5BE9-4AD5-8E91-CC2992459D95}" dt="2025-09-21T20:20:11.197" v="72" actId="26606"/>
          <ac:spMkLst>
            <pc:docMk/>
            <pc:sldMk cId="2660712922" sldId="2581"/>
            <ac:spMk id="24" creationId="{55D4142C-5077-457F-A6AD-3FECFDB39685}"/>
          </ac:spMkLst>
        </pc:spChg>
        <pc:picChg chg="mod ord">
          <ac:chgData name="Fernando Picco" userId="f8f2f64ecb73234d" providerId="LiveId" clId="{7A76FBD0-5BE9-4AD5-8E91-CC2992459D95}" dt="2025-09-21T20:20:11.197" v="72" actId="26606"/>
          <ac:picMkLst>
            <pc:docMk/>
            <pc:sldMk cId="2660712922" sldId="2581"/>
            <ac:picMk id="5" creationId="{9958E284-D94C-4658-92BE-3E7F1F86AA88}"/>
          </ac:picMkLst>
        </pc:picChg>
      </pc:sldChg>
      <pc:sldChg chg="modSp add del mod">
        <pc:chgData name="Fernando Picco" userId="f8f2f64ecb73234d" providerId="LiveId" clId="{7A76FBD0-5BE9-4AD5-8E91-CC2992459D95}" dt="2025-09-21T20:53:07.376" v="946" actId="29295"/>
        <pc:sldMkLst>
          <pc:docMk/>
          <pc:sldMk cId="3704686544" sldId="2581"/>
        </pc:sldMkLst>
        <pc:spChg chg="mod">
          <ac:chgData name="Fernando Picco" userId="f8f2f64ecb73234d" providerId="LiveId" clId="{7A76FBD0-5BE9-4AD5-8E91-CC2992459D95}" dt="2025-09-21T20:27:30.458" v="251" actId="20577"/>
          <ac:spMkLst>
            <pc:docMk/>
            <pc:sldMk cId="3704686544" sldId="2581"/>
            <ac:spMk id="3" creationId="{8696897B-DF28-832B-DEB1-230E0E6C5B45}"/>
          </ac:spMkLst>
        </pc:spChg>
        <pc:spChg chg="mod">
          <ac:chgData name="Fernando Picco" userId="f8f2f64ecb73234d" providerId="LiveId" clId="{7A76FBD0-5BE9-4AD5-8E91-CC2992459D95}" dt="2025-09-21T20:53:07.376" v="946" actId="29295"/>
          <ac:spMkLst>
            <pc:docMk/>
            <pc:sldMk cId="3704686544" sldId="2581"/>
            <ac:spMk id="15" creationId="{8F877D73-9C30-27E3-2AAE-C5DAEBC488D2}"/>
          </ac:spMkLst>
        </pc:spChg>
        <pc:spChg chg="mod">
          <ac:chgData name="Fernando Picco" userId="f8f2f64ecb73234d" providerId="LiveId" clId="{7A76FBD0-5BE9-4AD5-8E91-CC2992459D95}" dt="2025-09-21T20:29:22.905" v="448" actId="120"/>
          <ac:spMkLst>
            <pc:docMk/>
            <pc:sldMk cId="3704686544" sldId="2581"/>
            <ac:spMk id="16" creationId="{13D40029-0B48-49AE-B3E7-3C45E2B6992E}"/>
          </ac:spMkLst>
        </pc:spChg>
      </pc:sldChg>
      <pc:sldChg chg="modSp add del mod">
        <pc:chgData name="Fernando Picco" userId="f8f2f64ecb73234d" providerId="LiveId" clId="{7A76FBD0-5BE9-4AD5-8E91-CC2992459D95}" dt="2025-09-21T20:36:06.176" v="638" actId="2696"/>
        <pc:sldMkLst>
          <pc:docMk/>
          <pc:sldMk cId="1731173049" sldId="2582"/>
        </pc:sldMkLst>
        <pc:spChg chg="mod">
          <ac:chgData name="Fernando Picco" userId="f8f2f64ecb73234d" providerId="LiveId" clId="{7A76FBD0-5BE9-4AD5-8E91-CC2992459D95}" dt="2025-09-21T20:30:09.086" v="469" actId="20577"/>
          <ac:spMkLst>
            <pc:docMk/>
            <pc:sldMk cId="1731173049" sldId="2582"/>
            <ac:spMk id="3" creationId="{112C9D2D-7C68-4C83-F27B-BB7FF774D24D}"/>
          </ac:spMkLst>
        </pc:spChg>
        <pc:spChg chg="mod">
          <ac:chgData name="Fernando Picco" userId="f8f2f64ecb73234d" providerId="LiveId" clId="{7A76FBD0-5BE9-4AD5-8E91-CC2992459D95}" dt="2025-09-21T20:32:42.077" v="470" actId="207"/>
          <ac:spMkLst>
            <pc:docMk/>
            <pc:sldMk cId="1731173049" sldId="2582"/>
            <ac:spMk id="15" creationId="{1C6B9552-F9FE-969D-0AD2-A803F1409001}"/>
          </ac:spMkLst>
        </pc:spChg>
        <pc:spChg chg="mod">
          <ac:chgData name="Fernando Picco" userId="f8f2f64ecb73234d" providerId="LiveId" clId="{7A76FBD0-5BE9-4AD5-8E91-CC2992459D95}" dt="2025-09-21T20:34:20.743" v="633" actId="20577"/>
          <ac:spMkLst>
            <pc:docMk/>
            <pc:sldMk cId="1731173049" sldId="2582"/>
            <ac:spMk id="16" creationId="{2ECC4A53-5916-DA0B-6002-1518E8CBA3DB}"/>
          </ac:spMkLst>
        </pc:spChg>
      </pc:sldChg>
      <pc:sldChg chg="addSp delSp modSp add del mod">
        <pc:chgData name="Fernando Picco" userId="f8f2f64ecb73234d" providerId="LiveId" clId="{7A76FBD0-5BE9-4AD5-8E91-CC2992459D95}" dt="2025-09-21T20:50:04.741" v="879" actId="12100"/>
        <pc:sldMkLst>
          <pc:docMk/>
          <pc:sldMk cId="914519150" sldId="2583"/>
        </pc:sldMkLst>
        <pc:spChg chg="mod">
          <ac:chgData name="Fernando Picco" userId="f8f2f64ecb73234d" providerId="LiveId" clId="{7A76FBD0-5BE9-4AD5-8E91-CC2992459D95}" dt="2025-09-21T20:39:36.671" v="708" actId="20577"/>
          <ac:spMkLst>
            <pc:docMk/>
            <pc:sldMk cId="914519150" sldId="2583"/>
            <ac:spMk id="3" creationId="{4B3756AB-859B-17FB-9945-07CE9B3AACFE}"/>
          </ac:spMkLst>
        </pc:spChg>
        <pc:spChg chg="add mod">
          <ac:chgData name="Fernando Picco" userId="f8f2f64ecb73234d" providerId="LiveId" clId="{7A76FBD0-5BE9-4AD5-8E91-CC2992459D95}" dt="2025-09-21T20:48:12.196" v="829" actId="20577"/>
          <ac:spMkLst>
            <pc:docMk/>
            <pc:sldMk cId="914519150" sldId="2583"/>
            <ac:spMk id="7" creationId="{836573B0-C70B-61AA-F54C-93B1AEC67DFB}"/>
          </ac:spMkLst>
        </pc:spChg>
        <pc:spChg chg="add mod">
          <ac:chgData name="Fernando Picco" userId="f8f2f64ecb73234d" providerId="LiveId" clId="{7A76FBD0-5BE9-4AD5-8E91-CC2992459D95}" dt="2025-09-21T20:49:07.234" v="835" actId="20577"/>
          <ac:spMkLst>
            <pc:docMk/>
            <pc:sldMk cId="914519150" sldId="2583"/>
            <ac:spMk id="8" creationId="{7C18B6A1-2E6C-3BD0-1BF2-57B5C13D565E}"/>
          </ac:spMkLst>
        </pc:spChg>
        <pc:spChg chg="add mod">
          <ac:chgData name="Fernando Picco" userId="f8f2f64ecb73234d" providerId="LiveId" clId="{7A76FBD0-5BE9-4AD5-8E91-CC2992459D95}" dt="2025-09-21T20:49:47.910" v="877" actId="1038"/>
          <ac:spMkLst>
            <pc:docMk/>
            <pc:sldMk cId="914519150" sldId="2583"/>
            <ac:spMk id="9" creationId="{5959D47A-1404-1ABB-FBBC-AF7A7FE6E635}"/>
          </ac:spMkLst>
        </pc:spChg>
        <pc:spChg chg="mod">
          <ac:chgData name="Fernando Picco" userId="f8f2f64ecb73234d" providerId="LiveId" clId="{7A76FBD0-5BE9-4AD5-8E91-CC2992459D95}" dt="2025-09-21T20:42:31.211" v="755" actId="1076"/>
          <ac:spMkLst>
            <pc:docMk/>
            <pc:sldMk cId="914519150" sldId="2583"/>
            <ac:spMk id="15" creationId="{3B468191-DCF4-9FAA-D921-2DB7E5809D64}"/>
          </ac:spMkLst>
        </pc:spChg>
        <pc:spChg chg="del">
          <ac:chgData name="Fernando Picco" userId="f8f2f64ecb73234d" providerId="LiveId" clId="{7A76FBD0-5BE9-4AD5-8E91-CC2992459D95}" dt="2025-09-21T20:42:04.132" v="751" actId="478"/>
          <ac:spMkLst>
            <pc:docMk/>
            <pc:sldMk cId="914519150" sldId="2583"/>
            <ac:spMk id="16" creationId="{DCBDF565-52DA-21F2-2FB6-7C751370AFC3}"/>
          </ac:spMkLst>
        </pc:spChg>
        <pc:graphicFrameChg chg="add del mod modGraphic">
          <ac:chgData name="Fernando Picco" userId="f8f2f64ecb73234d" providerId="LiveId" clId="{7A76FBD0-5BE9-4AD5-8E91-CC2992459D95}" dt="2025-09-21T20:44:13.758" v="760" actId="478"/>
          <ac:graphicFrameMkLst>
            <pc:docMk/>
            <pc:sldMk cId="914519150" sldId="2583"/>
            <ac:graphicFrameMk id="4" creationId="{675CF433-22D7-E793-F7FC-4AC3B4432FF6}"/>
          </ac:graphicFrameMkLst>
        </pc:graphicFrameChg>
        <pc:graphicFrameChg chg="add mod modGraphic">
          <ac:chgData name="Fernando Picco" userId="f8f2f64ecb73234d" providerId="LiveId" clId="{7A76FBD0-5BE9-4AD5-8E91-CC2992459D95}" dt="2025-09-21T20:50:04.741" v="879" actId="12100"/>
          <ac:graphicFrameMkLst>
            <pc:docMk/>
            <pc:sldMk cId="914519150" sldId="2583"/>
            <ac:graphicFrameMk id="5" creationId="{BE3A9D66-862B-570E-A1D6-6E742CA80B5B}"/>
          </ac:graphicFrameMkLst>
        </pc:graphicFrameChg>
      </pc:sldChg>
      <pc:sldChg chg="add del">
        <pc:chgData name="Fernando Picco" userId="f8f2f64ecb73234d" providerId="LiveId" clId="{7A76FBD0-5BE9-4AD5-8E91-CC2992459D95}" dt="2025-09-21T20:37:10.544" v="646" actId="2696"/>
        <pc:sldMkLst>
          <pc:docMk/>
          <pc:sldMk cId="2281812310" sldId="2583"/>
        </pc:sldMkLst>
      </pc:sldChg>
      <pc:sldChg chg="add del">
        <pc:chgData name="Fernando Picco" userId="f8f2f64ecb73234d" providerId="LiveId" clId="{7A76FBD0-5BE9-4AD5-8E91-CC2992459D95}" dt="2025-09-21T20:50:54.643" v="881" actId="2890"/>
        <pc:sldMkLst>
          <pc:docMk/>
          <pc:sldMk cId="1231213181" sldId="2584"/>
        </pc:sldMkLst>
      </pc:sldChg>
      <pc:sldChg chg="addSp delSp modSp add mod">
        <pc:chgData name="Fernando Picco" userId="f8f2f64ecb73234d" providerId="LiveId" clId="{7A76FBD0-5BE9-4AD5-8E91-CC2992459D95}" dt="2025-09-21T21:05:55.043" v="1130" actId="1076"/>
        <pc:sldMkLst>
          <pc:docMk/>
          <pc:sldMk cId="2449755894" sldId="2584"/>
        </pc:sldMkLst>
        <pc:spChg chg="mod">
          <ac:chgData name="Fernando Picco" userId="f8f2f64ecb73234d" providerId="LiveId" clId="{7A76FBD0-5BE9-4AD5-8E91-CC2992459D95}" dt="2025-09-21T20:52:40.426" v="915" actId="20577"/>
          <ac:spMkLst>
            <pc:docMk/>
            <pc:sldMk cId="2449755894" sldId="2584"/>
            <ac:spMk id="3" creationId="{61E3F7A7-1759-A178-6A26-6CDFBECFD2E6}"/>
          </ac:spMkLst>
        </pc:spChg>
        <pc:spChg chg="add mod">
          <ac:chgData name="Fernando Picco" userId="f8f2f64ecb73234d" providerId="LiveId" clId="{7A76FBD0-5BE9-4AD5-8E91-CC2992459D95}" dt="2025-09-21T20:52:41.328" v="916" actId="207"/>
          <ac:spMkLst>
            <pc:docMk/>
            <pc:sldMk cId="2449755894" sldId="2584"/>
            <ac:spMk id="4" creationId="{F127C2EF-8050-47C2-59C9-4D8C2C20C8E9}"/>
          </ac:spMkLst>
        </pc:spChg>
        <pc:spChg chg="del">
          <ac:chgData name="Fernando Picco" userId="f8f2f64ecb73234d" providerId="LiveId" clId="{7A76FBD0-5BE9-4AD5-8E91-CC2992459D95}" dt="2025-09-21T20:51:16.709" v="883" actId="478"/>
          <ac:spMkLst>
            <pc:docMk/>
            <pc:sldMk cId="2449755894" sldId="2584"/>
            <ac:spMk id="7" creationId="{DEF41296-4A72-001A-ED6C-8CB4D768CB44}"/>
          </ac:spMkLst>
        </pc:spChg>
        <pc:spChg chg="del">
          <ac:chgData name="Fernando Picco" userId="f8f2f64ecb73234d" providerId="LiveId" clId="{7A76FBD0-5BE9-4AD5-8E91-CC2992459D95}" dt="2025-09-21T20:51:16.709" v="883" actId="478"/>
          <ac:spMkLst>
            <pc:docMk/>
            <pc:sldMk cId="2449755894" sldId="2584"/>
            <ac:spMk id="8" creationId="{B63149A4-C406-BAAA-C41D-203D0ED97EF2}"/>
          </ac:spMkLst>
        </pc:spChg>
        <pc:spChg chg="del">
          <ac:chgData name="Fernando Picco" userId="f8f2f64ecb73234d" providerId="LiveId" clId="{7A76FBD0-5BE9-4AD5-8E91-CC2992459D95}" dt="2025-09-21T20:51:16.709" v="883" actId="478"/>
          <ac:spMkLst>
            <pc:docMk/>
            <pc:sldMk cId="2449755894" sldId="2584"/>
            <ac:spMk id="9" creationId="{81421B61-D9A5-A303-31B9-0A488105050B}"/>
          </ac:spMkLst>
        </pc:spChg>
        <pc:spChg chg="add mod">
          <ac:chgData name="Fernando Picco" userId="f8f2f64ecb73234d" providerId="LiveId" clId="{7A76FBD0-5BE9-4AD5-8E91-CC2992459D95}" dt="2025-09-21T20:59:32.327" v="1087" actId="1076"/>
          <ac:spMkLst>
            <pc:docMk/>
            <pc:sldMk cId="2449755894" sldId="2584"/>
            <ac:spMk id="10" creationId="{255002E0-D5E1-D11D-8ADB-820704D68791}"/>
          </ac:spMkLst>
        </pc:spChg>
        <pc:graphicFrameChg chg="del">
          <ac:chgData name="Fernando Picco" userId="f8f2f64ecb73234d" providerId="LiveId" clId="{7A76FBD0-5BE9-4AD5-8E91-CC2992459D95}" dt="2025-09-21T20:51:16.709" v="883" actId="478"/>
          <ac:graphicFrameMkLst>
            <pc:docMk/>
            <pc:sldMk cId="2449755894" sldId="2584"/>
            <ac:graphicFrameMk id="5" creationId="{97F0E489-908A-81E9-2210-51E43414D9E9}"/>
          </ac:graphicFrameMkLst>
        </pc:graphicFrameChg>
        <pc:picChg chg="add del mod">
          <ac:chgData name="Fernando Picco" userId="f8f2f64ecb73234d" providerId="LiveId" clId="{7A76FBD0-5BE9-4AD5-8E91-CC2992459D95}" dt="2025-09-21T21:04:22.748" v="1126" actId="478"/>
          <ac:picMkLst>
            <pc:docMk/>
            <pc:sldMk cId="2449755894" sldId="2584"/>
            <ac:picMk id="11" creationId="{0FD8C175-7070-DD03-395C-DF0E12AF96D3}"/>
          </ac:picMkLst>
        </pc:picChg>
        <pc:picChg chg="add mod">
          <ac:chgData name="Fernando Picco" userId="f8f2f64ecb73234d" providerId="LiveId" clId="{7A76FBD0-5BE9-4AD5-8E91-CC2992459D95}" dt="2025-09-21T21:05:55.043" v="1130" actId="1076"/>
          <ac:picMkLst>
            <pc:docMk/>
            <pc:sldMk cId="2449755894" sldId="2584"/>
            <ac:picMk id="13" creationId="{46483F79-5707-07C1-88DB-AFEB4DE82513}"/>
          </ac:picMkLst>
        </pc:picChg>
      </pc:sldChg>
      <pc:sldChg chg="addSp delSp modSp add mod">
        <pc:chgData name="Fernando Picco" userId="f8f2f64ecb73234d" providerId="LiveId" clId="{7A76FBD0-5BE9-4AD5-8E91-CC2992459D95}" dt="2025-09-21T21:04:05.413" v="1125" actId="732"/>
        <pc:sldMkLst>
          <pc:docMk/>
          <pc:sldMk cId="4240893981" sldId="2585"/>
        </pc:sldMkLst>
        <pc:spChg chg="mod">
          <ac:chgData name="Fernando Picco" userId="f8f2f64ecb73234d" providerId="LiveId" clId="{7A76FBD0-5BE9-4AD5-8E91-CC2992459D95}" dt="2025-09-21T21:00:30.858" v="1111" actId="20577"/>
          <ac:spMkLst>
            <pc:docMk/>
            <pc:sldMk cId="4240893981" sldId="2585"/>
            <ac:spMk id="3" creationId="{57073EB2-857C-FBC8-BCAE-E4217941AD2E}"/>
          </ac:spMkLst>
        </pc:spChg>
        <pc:spChg chg="mod">
          <ac:chgData name="Fernando Picco" userId="f8f2f64ecb73234d" providerId="LiveId" clId="{7A76FBD0-5BE9-4AD5-8E91-CC2992459D95}" dt="2025-09-21T21:03:35.450" v="1123"/>
          <ac:spMkLst>
            <pc:docMk/>
            <pc:sldMk cId="4240893981" sldId="2585"/>
            <ac:spMk id="10" creationId="{046AF2FD-F9BA-7D0E-250A-807F453C8971}"/>
          </ac:spMkLst>
        </pc:spChg>
        <pc:picChg chg="add mod modCrop">
          <ac:chgData name="Fernando Picco" userId="f8f2f64ecb73234d" providerId="LiveId" clId="{7A76FBD0-5BE9-4AD5-8E91-CC2992459D95}" dt="2025-09-21T21:04:05.413" v="1125" actId="732"/>
          <ac:picMkLst>
            <pc:docMk/>
            <pc:sldMk cId="4240893981" sldId="2585"/>
            <ac:picMk id="7" creationId="{96F0CF35-F887-42F1-3865-F4CFD9F3D7CF}"/>
          </ac:picMkLst>
        </pc:picChg>
        <pc:picChg chg="del mod">
          <ac:chgData name="Fernando Picco" userId="f8f2f64ecb73234d" providerId="LiveId" clId="{7A76FBD0-5BE9-4AD5-8E91-CC2992459D95}" dt="2025-09-21T21:01:59.564" v="1117" actId="478"/>
          <ac:picMkLst>
            <pc:docMk/>
            <pc:sldMk cId="4240893981" sldId="2585"/>
            <ac:picMk id="11" creationId="{EF132210-8989-40CA-3C8F-E06039E356DE}"/>
          </ac:picMkLst>
        </pc:picChg>
      </pc:sldChg>
      <pc:sldChg chg="delSp modSp add mod">
        <pc:chgData name="Fernando Picco" userId="f8f2f64ecb73234d" providerId="LiveId" clId="{7A76FBD0-5BE9-4AD5-8E91-CC2992459D95}" dt="2025-09-21T21:09:14.239" v="1244" actId="207"/>
        <pc:sldMkLst>
          <pc:docMk/>
          <pc:sldMk cId="2419005954" sldId="2586"/>
        </pc:sldMkLst>
        <pc:spChg chg="mod">
          <ac:chgData name="Fernando Picco" userId="f8f2f64ecb73234d" providerId="LiveId" clId="{7A76FBD0-5BE9-4AD5-8E91-CC2992459D95}" dt="2025-09-21T21:06:31.831" v="1151" actId="20577"/>
          <ac:spMkLst>
            <pc:docMk/>
            <pc:sldMk cId="2419005954" sldId="2586"/>
            <ac:spMk id="3" creationId="{B0366BCF-463E-9180-F3AD-9F7E9BFD473B}"/>
          </ac:spMkLst>
        </pc:spChg>
        <pc:spChg chg="mod">
          <ac:chgData name="Fernando Picco" userId="f8f2f64ecb73234d" providerId="LiveId" clId="{7A76FBD0-5BE9-4AD5-8E91-CC2992459D95}" dt="2025-09-21T21:09:14.239" v="1244" actId="207"/>
          <ac:spMkLst>
            <pc:docMk/>
            <pc:sldMk cId="2419005954" sldId="2586"/>
            <ac:spMk id="4" creationId="{AC43DAC9-5631-E54C-9D64-6C4506E6CE91}"/>
          </ac:spMkLst>
        </pc:spChg>
        <pc:spChg chg="mod">
          <ac:chgData name="Fernando Picco" userId="f8f2f64ecb73234d" providerId="LiveId" clId="{7A76FBD0-5BE9-4AD5-8E91-CC2992459D95}" dt="2025-09-21T21:08:26.407" v="1162" actId="6549"/>
          <ac:spMkLst>
            <pc:docMk/>
            <pc:sldMk cId="2419005954" sldId="2586"/>
            <ac:spMk id="10" creationId="{BB029886-F6EF-4E8D-4C25-8FCB305E902C}"/>
          </ac:spMkLst>
        </pc:spChg>
        <pc:picChg chg="del">
          <ac:chgData name="Fernando Picco" userId="f8f2f64ecb73234d" providerId="LiveId" clId="{7A76FBD0-5BE9-4AD5-8E91-CC2992459D95}" dt="2025-09-21T21:06:34.369" v="1152" actId="478"/>
          <ac:picMkLst>
            <pc:docMk/>
            <pc:sldMk cId="2419005954" sldId="2586"/>
            <ac:picMk id="7" creationId="{FEDEB07B-632D-71D5-DC93-34EE786ECFF1}"/>
          </ac:picMkLst>
        </pc:picChg>
      </pc:sldChg>
      <pc:sldChg chg="modSp add mod">
        <pc:chgData name="Fernando Picco" userId="f8f2f64ecb73234d" providerId="LiveId" clId="{7A76FBD0-5BE9-4AD5-8E91-CC2992459D95}" dt="2025-09-21T21:12:08.150" v="1320" actId="207"/>
        <pc:sldMkLst>
          <pc:docMk/>
          <pc:sldMk cId="430481945" sldId="2587"/>
        </pc:sldMkLst>
        <pc:spChg chg="mod">
          <ac:chgData name="Fernando Picco" userId="f8f2f64ecb73234d" providerId="LiveId" clId="{7A76FBD0-5BE9-4AD5-8E91-CC2992459D95}" dt="2025-09-21T21:09:59.039" v="1267" actId="20577"/>
          <ac:spMkLst>
            <pc:docMk/>
            <pc:sldMk cId="430481945" sldId="2587"/>
            <ac:spMk id="3" creationId="{B2644BFA-8A89-3113-67FE-126F1F4F7484}"/>
          </ac:spMkLst>
        </pc:spChg>
        <pc:spChg chg="mod">
          <ac:chgData name="Fernando Picco" userId="f8f2f64ecb73234d" providerId="LiveId" clId="{7A76FBD0-5BE9-4AD5-8E91-CC2992459D95}" dt="2025-09-21T21:12:08.150" v="1320" actId="207"/>
          <ac:spMkLst>
            <pc:docMk/>
            <pc:sldMk cId="430481945" sldId="2587"/>
            <ac:spMk id="4" creationId="{AE14BFB4-CEC1-9CE4-1562-8A666359D67D}"/>
          </ac:spMkLst>
        </pc:spChg>
        <pc:spChg chg="mod">
          <ac:chgData name="Fernando Picco" userId="f8f2f64ecb73234d" providerId="LiveId" clId="{7A76FBD0-5BE9-4AD5-8E91-CC2992459D95}" dt="2025-09-21T21:10:58.659" v="1319" actId="1076"/>
          <ac:spMkLst>
            <pc:docMk/>
            <pc:sldMk cId="430481945" sldId="2587"/>
            <ac:spMk id="10" creationId="{7FF0D3A4-F13A-A47F-5BF2-5D0CC63EAC52}"/>
          </ac:spMkLst>
        </pc:spChg>
      </pc:sldChg>
      <pc:sldChg chg="modSp add mod">
        <pc:chgData name="Fernando Picco" userId="f8f2f64ecb73234d" providerId="LiveId" clId="{7A76FBD0-5BE9-4AD5-8E91-CC2992459D95}" dt="2025-09-21T21:14:29.423" v="1392"/>
        <pc:sldMkLst>
          <pc:docMk/>
          <pc:sldMk cId="899756820" sldId="2588"/>
        </pc:sldMkLst>
        <pc:spChg chg="mod">
          <ac:chgData name="Fernando Picco" userId="f8f2f64ecb73234d" providerId="LiveId" clId="{7A76FBD0-5BE9-4AD5-8E91-CC2992459D95}" dt="2025-09-21T21:13:39.892" v="1385" actId="20577"/>
          <ac:spMkLst>
            <pc:docMk/>
            <pc:sldMk cId="899756820" sldId="2588"/>
            <ac:spMk id="3" creationId="{1A565FBA-4308-09F6-E8E7-14B7E3BC2348}"/>
          </ac:spMkLst>
        </pc:spChg>
        <pc:spChg chg="mod">
          <ac:chgData name="Fernando Picco" userId="f8f2f64ecb73234d" providerId="LiveId" clId="{7A76FBD0-5BE9-4AD5-8E91-CC2992459D95}" dt="2025-09-21T21:14:29.423" v="1392"/>
          <ac:spMkLst>
            <pc:docMk/>
            <pc:sldMk cId="899756820" sldId="2588"/>
            <ac:spMk id="10" creationId="{7F69B21A-4F18-92B2-81E6-76F4DEC0EFD2}"/>
          </ac:spMkLst>
        </pc:spChg>
      </pc:sldChg>
      <pc:sldChg chg="add">
        <pc:chgData name="Fernando Picco" userId="f8f2f64ecb73234d" providerId="LiveId" clId="{7A76FBD0-5BE9-4AD5-8E91-CC2992459D95}" dt="2025-09-21T21:14:43.962" v="1393" actId="2890"/>
        <pc:sldMkLst>
          <pc:docMk/>
          <pc:sldMk cId="4033822796" sldId="2589"/>
        </pc:sldMkLst>
      </pc:sldChg>
      <pc:sldChg chg="modSp add mod">
        <pc:chgData name="Fernando Picco" userId="f8f2f64ecb73234d" providerId="LiveId" clId="{7A76FBD0-5BE9-4AD5-8E91-CC2992459D95}" dt="2025-09-21T21:15:35.724" v="1414"/>
        <pc:sldMkLst>
          <pc:docMk/>
          <pc:sldMk cId="1490762791" sldId="2590"/>
        </pc:sldMkLst>
        <pc:spChg chg="mod">
          <ac:chgData name="Fernando Picco" userId="f8f2f64ecb73234d" providerId="LiveId" clId="{7A76FBD0-5BE9-4AD5-8E91-CC2992459D95}" dt="2025-09-21T21:15:10.393" v="1409" actId="20577"/>
          <ac:spMkLst>
            <pc:docMk/>
            <pc:sldMk cId="1490762791" sldId="2590"/>
            <ac:spMk id="3" creationId="{201EEDB9-B669-BA22-1227-CC88FC0F2214}"/>
          </ac:spMkLst>
        </pc:spChg>
        <pc:spChg chg="mod">
          <ac:chgData name="Fernando Picco" userId="f8f2f64ecb73234d" providerId="LiveId" clId="{7A76FBD0-5BE9-4AD5-8E91-CC2992459D95}" dt="2025-09-21T21:15:35.724" v="1414"/>
          <ac:spMkLst>
            <pc:docMk/>
            <pc:sldMk cId="1490762791" sldId="2590"/>
            <ac:spMk id="10" creationId="{2680996C-010B-629F-8FF2-4FB8BB5CAC4D}"/>
          </ac:spMkLst>
        </pc:spChg>
      </pc:sldChg>
      <pc:sldChg chg="add del">
        <pc:chgData name="Fernando Picco" userId="f8f2f64ecb73234d" providerId="LiveId" clId="{7A76FBD0-5BE9-4AD5-8E91-CC2992459D95}" dt="2025-09-21T21:14:50.224" v="1395" actId="2890"/>
        <pc:sldMkLst>
          <pc:docMk/>
          <pc:sldMk cId="2173642397" sldId="2590"/>
        </pc:sldMkLst>
      </pc:sldChg>
      <pc:sldMasterChg chg="add del addSldLayout delSldLayout">
        <pc:chgData name="Fernando Picco" userId="f8f2f64ecb73234d" providerId="LiveId" clId="{7A76FBD0-5BE9-4AD5-8E91-CC2992459D95}" dt="2025-09-21T20:36:06.176" v="638" actId="2696"/>
        <pc:sldMasterMkLst>
          <pc:docMk/>
          <pc:sldMasterMk cId="1794147931" sldId="2147483707"/>
        </pc:sldMasterMkLst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2246067807" sldId="2147483708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824099086" sldId="2147483709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740876091" sldId="2147483710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1330115149" sldId="2147483711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1553487513" sldId="2147483712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127114363" sldId="2147483713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2731292829" sldId="2147483714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381936717" sldId="2147483715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4262576680" sldId="2147483716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4056009334" sldId="2147483717"/>
          </pc:sldLayoutMkLst>
        </pc:sldLayoutChg>
        <pc:sldLayoutChg chg="add del">
          <pc:chgData name="Fernando Picco" userId="f8f2f64ecb73234d" providerId="LiveId" clId="{7A76FBD0-5BE9-4AD5-8E91-CC2992459D95}" dt="2025-09-21T20:36:06.176" v="638" actId="2696"/>
          <pc:sldLayoutMkLst>
            <pc:docMk/>
            <pc:sldMasterMk cId="1794147931" sldId="2147483707"/>
            <pc:sldLayoutMk cId="210202596" sldId="214748371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FA43D-D3A3-4314-8A79-680E0608DC41}" type="doc">
      <dgm:prSet loTypeId="urn:microsoft.com/office/officeart/2005/8/layout/vProcess5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507528E0-2A5D-4CA1-A81B-2E42946E4C4C}">
      <dgm:prSet phldrT="[Texto]" custT="1"/>
      <dgm:spPr/>
      <dgm:t>
        <a:bodyPr/>
        <a:lstStyle/>
        <a:p>
          <a:r>
            <a:rPr lang="es-ES" sz="4000" dirty="0"/>
            <a:t>Entrada</a:t>
          </a:r>
          <a:r>
            <a:rPr lang="es-ES" sz="4400" dirty="0"/>
            <a:t> </a:t>
          </a:r>
        </a:p>
      </dgm:t>
    </dgm:pt>
    <dgm:pt modelId="{6573FDCE-B184-4BBD-8E36-C439CC50A3E8}" type="parTrans" cxnId="{57E69810-A606-45B8-A7B8-F17144B1DAE9}">
      <dgm:prSet/>
      <dgm:spPr/>
      <dgm:t>
        <a:bodyPr/>
        <a:lstStyle/>
        <a:p>
          <a:endParaRPr lang="es-ES"/>
        </a:p>
      </dgm:t>
    </dgm:pt>
    <dgm:pt modelId="{1CE482F1-7645-4D42-B2DA-21723227913B}" type="sibTrans" cxnId="{57E69810-A606-45B8-A7B8-F17144B1DAE9}">
      <dgm:prSet/>
      <dgm:spPr/>
      <dgm:t>
        <a:bodyPr/>
        <a:lstStyle/>
        <a:p>
          <a:endParaRPr lang="es-ES"/>
        </a:p>
      </dgm:t>
    </dgm:pt>
    <dgm:pt modelId="{54E243FD-F340-4792-8828-C37FA01C4F56}">
      <dgm:prSet phldrT="[Texto]" custT="1"/>
      <dgm:spPr/>
      <dgm:t>
        <a:bodyPr/>
        <a:lstStyle/>
        <a:p>
          <a:r>
            <a:rPr lang="es-ES" sz="4000" dirty="0"/>
            <a:t>Proceso</a:t>
          </a:r>
          <a:r>
            <a:rPr lang="es-ES" sz="6500" dirty="0"/>
            <a:t> </a:t>
          </a:r>
        </a:p>
      </dgm:t>
    </dgm:pt>
    <dgm:pt modelId="{83146C2A-9AE1-446B-8953-F4B664A73AEE}" type="parTrans" cxnId="{7D71E599-80FC-468D-8828-DD9F239C546D}">
      <dgm:prSet/>
      <dgm:spPr/>
      <dgm:t>
        <a:bodyPr/>
        <a:lstStyle/>
        <a:p>
          <a:endParaRPr lang="es-ES"/>
        </a:p>
      </dgm:t>
    </dgm:pt>
    <dgm:pt modelId="{CC295BE3-98C4-47F6-A47C-C37CAE25F3AF}" type="sibTrans" cxnId="{7D71E599-80FC-468D-8828-DD9F239C546D}">
      <dgm:prSet/>
      <dgm:spPr/>
      <dgm:t>
        <a:bodyPr/>
        <a:lstStyle/>
        <a:p>
          <a:endParaRPr lang="es-ES"/>
        </a:p>
      </dgm:t>
    </dgm:pt>
    <dgm:pt modelId="{5EBF10B8-3053-4F26-82A9-DDBC99D2DAEF}">
      <dgm:prSet phldrT="[Texto]" custT="1"/>
      <dgm:spPr/>
      <dgm:t>
        <a:bodyPr/>
        <a:lstStyle/>
        <a:p>
          <a:r>
            <a:rPr lang="es-ES" sz="4000" dirty="0"/>
            <a:t>Salida</a:t>
          </a:r>
          <a:r>
            <a:rPr lang="es-ES" sz="6500" dirty="0"/>
            <a:t>  </a:t>
          </a:r>
        </a:p>
      </dgm:t>
    </dgm:pt>
    <dgm:pt modelId="{FCDCD8DE-4EB0-4484-99BA-86E18B80CEC0}" type="parTrans" cxnId="{DEF53895-7F35-485C-B8D3-EA84D05619F9}">
      <dgm:prSet/>
      <dgm:spPr/>
      <dgm:t>
        <a:bodyPr/>
        <a:lstStyle/>
        <a:p>
          <a:endParaRPr lang="es-ES"/>
        </a:p>
      </dgm:t>
    </dgm:pt>
    <dgm:pt modelId="{DEE27C9E-CFD9-4BC5-A649-E8E7598A5C86}" type="sibTrans" cxnId="{DEF53895-7F35-485C-B8D3-EA84D05619F9}">
      <dgm:prSet/>
      <dgm:spPr/>
      <dgm:t>
        <a:bodyPr/>
        <a:lstStyle/>
        <a:p>
          <a:endParaRPr lang="es-ES"/>
        </a:p>
      </dgm:t>
    </dgm:pt>
    <dgm:pt modelId="{148195BD-A71E-4FEE-B0DC-64E8A9ACA065}" type="pres">
      <dgm:prSet presAssocID="{0E2FA43D-D3A3-4314-8A79-680E0608DC41}" presName="outerComposite" presStyleCnt="0">
        <dgm:presLayoutVars>
          <dgm:chMax val="5"/>
          <dgm:dir/>
          <dgm:resizeHandles val="exact"/>
        </dgm:presLayoutVars>
      </dgm:prSet>
      <dgm:spPr/>
    </dgm:pt>
    <dgm:pt modelId="{44391AEF-C4D5-4C9D-9603-0DAED4E0B3F6}" type="pres">
      <dgm:prSet presAssocID="{0E2FA43D-D3A3-4314-8A79-680E0608DC41}" presName="dummyMaxCanvas" presStyleCnt="0">
        <dgm:presLayoutVars/>
      </dgm:prSet>
      <dgm:spPr/>
    </dgm:pt>
    <dgm:pt modelId="{139841D2-B2D5-4302-83C7-88B985322A7A}" type="pres">
      <dgm:prSet presAssocID="{0E2FA43D-D3A3-4314-8A79-680E0608DC41}" presName="ThreeNodes_1" presStyleLbl="node1" presStyleIdx="0" presStyleCnt="3" custLinFactNeighborX="981" custLinFactNeighborY="2752">
        <dgm:presLayoutVars>
          <dgm:bulletEnabled val="1"/>
        </dgm:presLayoutVars>
      </dgm:prSet>
      <dgm:spPr/>
    </dgm:pt>
    <dgm:pt modelId="{224E7D62-0B05-46BB-BC2A-BEE82E3FB575}" type="pres">
      <dgm:prSet presAssocID="{0E2FA43D-D3A3-4314-8A79-680E0608DC41}" presName="ThreeNodes_2" presStyleLbl="node1" presStyleIdx="1" presStyleCnt="3">
        <dgm:presLayoutVars>
          <dgm:bulletEnabled val="1"/>
        </dgm:presLayoutVars>
      </dgm:prSet>
      <dgm:spPr/>
    </dgm:pt>
    <dgm:pt modelId="{0BA537AF-0DC1-4A24-95FB-26F803E5CB32}" type="pres">
      <dgm:prSet presAssocID="{0E2FA43D-D3A3-4314-8A79-680E0608DC41}" presName="ThreeNodes_3" presStyleLbl="node1" presStyleIdx="2" presStyleCnt="3">
        <dgm:presLayoutVars>
          <dgm:bulletEnabled val="1"/>
        </dgm:presLayoutVars>
      </dgm:prSet>
      <dgm:spPr/>
    </dgm:pt>
    <dgm:pt modelId="{299906E1-7792-415E-94B2-851FDC7F29D3}" type="pres">
      <dgm:prSet presAssocID="{0E2FA43D-D3A3-4314-8A79-680E0608DC41}" presName="ThreeConn_1-2" presStyleLbl="fgAccFollowNode1" presStyleIdx="0" presStyleCnt="2">
        <dgm:presLayoutVars>
          <dgm:bulletEnabled val="1"/>
        </dgm:presLayoutVars>
      </dgm:prSet>
      <dgm:spPr/>
    </dgm:pt>
    <dgm:pt modelId="{29B3DAB9-CF26-44BD-8277-16B01C91EAA4}" type="pres">
      <dgm:prSet presAssocID="{0E2FA43D-D3A3-4314-8A79-680E0608DC41}" presName="ThreeConn_2-3" presStyleLbl="fgAccFollowNode1" presStyleIdx="1" presStyleCnt="2">
        <dgm:presLayoutVars>
          <dgm:bulletEnabled val="1"/>
        </dgm:presLayoutVars>
      </dgm:prSet>
      <dgm:spPr/>
    </dgm:pt>
    <dgm:pt modelId="{26FF0115-9564-40E6-8640-0E33C6B00FE2}" type="pres">
      <dgm:prSet presAssocID="{0E2FA43D-D3A3-4314-8A79-680E0608DC41}" presName="ThreeNodes_1_text" presStyleLbl="node1" presStyleIdx="2" presStyleCnt="3">
        <dgm:presLayoutVars>
          <dgm:bulletEnabled val="1"/>
        </dgm:presLayoutVars>
      </dgm:prSet>
      <dgm:spPr/>
    </dgm:pt>
    <dgm:pt modelId="{F896E472-3811-47A3-A007-7C8856720C83}" type="pres">
      <dgm:prSet presAssocID="{0E2FA43D-D3A3-4314-8A79-680E0608DC41}" presName="ThreeNodes_2_text" presStyleLbl="node1" presStyleIdx="2" presStyleCnt="3">
        <dgm:presLayoutVars>
          <dgm:bulletEnabled val="1"/>
        </dgm:presLayoutVars>
      </dgm:prSet>
      <dgm:spPr/>
    </dgm:pt>
    <dgm:pt modelId="{F719286F-A669-4CE3-AEDB-F9B1B1AF734F}" type="pres">
      <dgm:prSet presAssocID="{0E2FA43D-D3A3-4314-8A79-680E0608DC4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7E69810-A606-45B8-A7B8-F17144B1DAE9}" srcId="{0E2FA43D-D3A3-4314-8A79-680E0608DC41}" destId="{507528E0-2A5D-4CA1-A81B-2E42946E4C4C}" srcOrd="0" destOrd="0" parTransId="{6573FDCE-B184-4BBD-8E36-C439CC50A3E8}" sibTransId="{1CE482F1-7645-4D42-B2DA-21723227913B}"/>
    <dgm:cxn modelId="{C468B72B-AD6A-4752-99C2-C246A8E4564A}" type="presOf" srcId="{1CE482F1-7645-4D42-B2DA-21723227913B}" destId="{299906E1-7792-415E-94B2-851FDC7F29D3}" srcOrd="0" destOrd="0" presId="urn:microsoft.com/office/officeart/2005/8/layout/vProcess5"/>
    <dgm:cxn modelId="{68356F64-4CF2-43F1-8F7C-E971B1637A4F}" type="presOf" srcId="{CC295BE3-98C4-47F6-A47C-C37CAE25F3AF}" destId="{29B3DAB9-CF26-44BD-8277-16B01C91EAA4}" srcOrd="0" destOrd="0" presId="urn:microsoft.com/office/officeart/2005/8/layout/vProcess5"/>
    <dgm:cxn modelId="{955AEB4A-FF75-4C06-B365-41432AD5CF57}" type="presOf" srcId="{507528E0-2A5D-4CA1-A81B-2E42946E4C4C}" destId="{139841D2-B2D5-4302-83C7-88B985322A7A}" srcOrd="0" destOrd="0" presId="urn:microsoft.com/office/officeart/2005/8/layout/vProcess5"/>
    <dgm:cxn modelId="{6DA5868B-241C-408C-927B-83D8ACEB9C72}" type="presOf" srcId="{507528E0-2A5D-4CA1-A81B-2E42946E4C4C}" destId="{26FF0115-9564-40E6-8640-0E33C6B00FE2}" srcOrd="1" destOrd="0" presId="urn:microsoft.com/office/officeart/2005/8/layout/vProcess5"/>
    <dgm:cxn modelId="{DEF53895-7F35-485C-B8D3-EA84D05619F9}" srcId="{0E2FA43D-D3A3-4314-8A79-680E0608DC41}" destId="{5EBF10B8-3053-4F26-82A9-DDBC99D2DAEF}" srcOrd="2" destOrd="0" parTransId="{FCDCD8DE-4EB0-4484-99BA-86E18B80CEC0}" sibTransId="{DEE27C9E-CFD9-4BC5-A649-E8E7598A5C86}"/>
    <dgm:cxn modelId="{7D71E599-80FC-468D-8828-DD9F239C546D}" srcId="{0E2FA43D-D3A3-4314-8A79-680E0608DC41}" destId="{54E243FD-F340-4792-8828-C37FA01C4F56}" srcOrd="1" destOrd="0" parTransId="{83146C2A-9AE1-446B-8953-F4B664A73AEE}" sibTransId="{CC295BE3-98C4-47F6-A47C-C37CAE25F3AF}"/>
    <dgm:cxn modelId="{146CC4CD-FBBA-4476-B9C2-B14F526FAEBC}" type="presOf" srcId="{0E2FA43D-D3A3-4314-8A79-680E0608DC41}" destId="{148195BD-A71E-4FEE-B0DC-64E8A9ACA065}" srcOrd="0" destOrd="0" presId="urn:microsoft.com/office/officeart/2005/8/layout/vProcess5"/>
    <dgm:cxn modelId="{A42311D9-B33F-4507-9A93-90E0F5E47675}" type="presOf" srcId="{5EBF10B8-3053-4F26-82A9-DDBC99D2DAEF}" destId="{0BA537AF-0DC1-4A24-95FB-26F803E5CB32}" srcOrd="0" destOrd="0" presId="urn:microsoft.com/office/officeart/2005/8/layout/vProcess5"/>
    <dgm:cxn modelId="{217709E6-E7D9-4F71-9D7D-509E511DC51F}" type="presOf" srcId="{54E243FD-F340-4792-8828-C37FA01C4F56}" destId="{224E7D62-0B05-46BB-BC2A-BEE82E3FB575}" srcOrd="0" destOrd="0" presId="urn:microsoft.com/office/officeart/2005/8/layout/vProcess5"/>
    <dgm:cxn modelId="{94EC39F5-769D-4ABF-9491-4AF921E39DF9}" type="presOf" srcId="{5EBF10B8-3053-4F26-82A9-DDBC99D2DAEF}" destId="{F719286F-A669-4CE3-AEDB-F9B1B1AF734F}" srcOrd="1" destOrd="0" presId="urn:microsoft.com/office/officeart/2005/8/layout/vProcess5"/>
    <dgm:cxn modelId="{02C750FA-DCF7-43D5-999E-1CD8E46CC316}" type="presOf" srcId="{54E243FD-F340-4792-8828-C37FA01C4F56}" destId="{F896E472-3811-47A3-A007-7C8856720C83}" srcOrd="1" destOrd="0" presId="urn:microsoft.com/office/officeart/2005/8/layout/vProcess5"/>
    <dgm:cxn modelId="{4E9717A9-4531-41A2-A127-33D3B227944B}" type="presParOf" srcId="{148195BD-A71E-4FEE-B0DC-64E8A9ACA065}" destId="{44391AEF-C4D5-4C9D-9603-0DAED4E0B3F6}" srcOrd="0" destOrd="0" presId="urn:microsoft.com/office/officeart/2005/8/layout/vProcess5"/>
    <dgm:cxn modelId="{1B098479-AA95-4837-BBC8-2E84497AA914}" type="presParOf" srcId="{148195BD-A71E-4FEE-B0DC-64E8A9ACA065}" destId="{139841D2-B2D5-4302-83C7-88B985322A7A}" srcOrd="1" destOrd="0" presId="urn:microsoft.com/office/officeart/2005/8/layout/vProcess5"/>
    <dgm:cxn modelId="{0338420E-28EF-4A2B-846B-CD2DB491DF3D}" type="presParOf" srcId="{148195BD-A71E-4FEE-B0DC-64E8A9ACA065}" destId="{224E7D62-0B05-46BB-BC2A-BEE82E3FB575}" srcOrd="2" destOrd="0" presId="urn:microsoft.com/office/officeart/2005/8/layout/vProcess5"/>
    <dgm:cxn modelId="{7CECF496-7F17-4A15-809F-28057B0E16AB}" type="presParOf" srcId="{148195BD-A71E-4FEE-B0DC-64E8A9ACA065}" destId="{0BA537AF-0DC1-4A24-95FB-26F803E5CB32}" srcOrd="3" destOrd="0" presId="urn:microsoft.com/office/officeart/2005/8/layout/vProcess5"/>
    <dgm:cxn modelId="{8F04BAA3-6CD6-417B-8EFA-59010D3D1E28}" type="presParOf" srcId="{148195BD-A71E-4FEE-B0DC-64E8A9ACA065}" destId="{299906E1-7792-415E-94B2-851FDC7F29D3}" srcOrd="4" destOrd="0" presId="urn:microsoft.com/office/officeart/2005/8/layout/vProcess5"/>
    <dgm:cxn modelId="{609FB374-D193-4DC5-8767-AEC3B776350A}" type="presParOf" srcId="{148195BD-A71E-4FEE-B0DC-64E8A9ACA065}" destId="{29B3DAB9-CF26-44BD-8277-16B01C91EAA4}" srcOrd="5" destOrd="0" presId="urn:microsoft.com/office/officeart/2005/8/layout/vProcess5"/>
    <dgm:cxn modelId="{1912D2CA-1ECC-4908-8047-C4247DCE4BD0}" type="presParOf" srcId="{148195BD-A71E-4FEE-B0DC-64E8A9ACA065}" destId="{26FF0115-9564-40E6-8640-0E33C6B00FE2}" srcOrd="6" destOrd="0" presId="urn:microsoft.com/office/officeart/2005/8/layout/vProcess5"/>
    <dgm:cxn modelId="{55A951F9-4BD6-4C67-9C3D-A0756C9B7100}" type="presParOf" srcId="{148195BD-A71E-4FEE-B0DC-64E8A9ACA065}" destId="{F896E472-3811-47A3-A007-7C8856720C83}" srcOrd="7" destOrd="0" presId="urn:microsoft.com/office/officeart/2005/8/layout/vProcess5"/>
    <dgm:cxn modelId="{34971E90-5E8D-4896-A1D8-D46C6AC7E1BC}" type="presParOf" srcId="{148195BD-A71E-4FEE-B0DC-64E8A9ACA065}" destId="{F719286F-A669-4CE3-AEDB-F9B1B1AF734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841D2-B2D5-4302-83C7-88B985322A7A}">
      <dsp:nvSpPr>
        <dsp:cNvPr id="0" name=""/>
        <dsp:cNvSpPr/>
      </dsp:nvSpPr>
      <dsp:spPr>
        <a:xfrm>
          <a:off x="67775" y="44736"/>
          <a:ext cx="6908800" cy="162560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Entrada</a:t>
          </a:r>
          <a:r>
            <a:rPr lang="es-ES" sz="4400" kern="1200" dirty="0"/>
            <a:t> </a:t>
          </a:r>
        </a:p>
      </dsp:txBody>
      <dsp:txXfrm>
        <a:off x="115387" y="92348"/>
        <a:ext cx="5154651" cy="1530376"/>
      </dsp:txXfrm>
    </dsp:sp>
    <dsp:sp modelId="{224E7D62-0B05-46BB-BC2A-BEE82E3FB575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Proceso</a:t>
          </a:r>
          <a:r>
            <a:rPr lang="es-ES" sz="6500" kern="1200" dirty="0"/>
            <a:t> </a:t>
          </a:r>
        </a:p>
      </dsp:txBody>
      <dsp:txXfrm>
        <a:off x="657211" y="1944145"/>
        <a:ext cx="5147335" cy="1530376"/>
      </dsp:txXfrm>
    </dsp:sp>
    <dsp:sp modelId="{0BA537AF-0DC1-4A24-95FB-26F803E5CB32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Salida</a:t>
          </a:r>
          <a:r>
            <a:rPr lang="es-ES" sz="6500" kern="1200" dirty="0"/>
            <a:t>  </a:t>
          </a:r>
        </a:p>
      </dsp:txBody>
      <dsp:txXfrm>
        <a:off x="1266811" y="3840678"/>
        <a:ext cx="5147335" cy="1530376"/>
      </dsp:txXfrm>
    </dsp:sp>
    <dsp:sp modelId="{299906E1-7792-415E-94B2-851FDC7F29D3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>
        <a:off x="6089903" y="1232746"/>
        <a:ext cx="581152" cy="795122"/>
      </dsp:txXfrm>
    </dsp:sp>
    <dsp:sp modelId="{29B3DAB9-CF26-44BD-8277-16B01C91EAA4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>
        <a:off x="6699503" y="3118442"/>
        <a:ext cx="581152" cy="79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50F05-2CB4-4D53-9F88-E10B1E7F09AC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CFF1-E50B-4869-B256-C745D04A06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45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72" y="3425399"/>
            <a:ext cx="7685140" cy="2621154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72" y="415057"/>
            <a:ext cx="7685139" cy="141409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4EF954-66B1-4168-AF40-97F3DAF43FC4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C450F2-3BB4-4AE4-8A35-A9D7AEA4C85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28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006" y="998230"/>
            <a:ext cx="3951469" cy="1947672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D60ACDC-1760-F721-E270-0D2FC4872D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002464" cy="6399152"/>
          </a:xfrm>
          <a:custGeom>
            <a:avLst/>
            <a:gdLst>
              <a:gd name="connsiteX0" fmla="*/ 0 w 7002464"/>
              <a:gd name="connsiteY0" fmla="*/ 0 h 6399152"/>
              <a:gd name="connsiteX1" fmla="*/ 7002464 w 7002464"/>
              <a:gd name="connsiteY1" fmla="*/ 0 h 6399152"/>
              <a:gd name="connsiteX2" fmla="*/ 7002464 w 7002464"/>
              <a:gd name="connsiteY2" fmla="*/ 5797156 h 6399152"/>
              <a:gd name="connsiteX3" fmla="*/ 6400468 w 7002464"/>
              <a:gd name="connsiteY3" fmla="*/ 6399152 h 6399152"/>
              <a:gd name="connsiteX4" fmla="*/ 0 w 7002464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464" h="6399152">
                <a:moveTo>
                  <a:pt x="0" y="0"/>
                </a:moveTo>
                <a:lnTo>
                  <a:pt x="7002464" y="0"/>
                </a:lnTo>
                <a:lnTo>
                  <a:pt x="7002464" y="5797156"/>
                </a:lnTo>
                <a:cubicBezTo>
                  <a:pt x="7002464" y="6129629"/>
                  <a:pt x="6732941" y="6399152"/>
                  <a:pt x="6400468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1007" y="3099815"/>
            <a:ext cx="3951469" cy="308459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lphaLcPeriod"/>
              <a:defRPr sz="1600"/>
            </a:lvl2pPr>
            <a:lvl3pPr marL="800100" indent="-342900">
              <a:buFont typeface="+mj-lt"/>
              <a:buAutoNum type="romanLcPeriod"/>
              <a:defRPr sz="1400"/>
            </a:lvl3pPr>
            <a:lvl4pPr marL="914400" indent="-228600">
              <a:buFont typeface="+mj-lt"/>
              <a:buAutoNum type="arabicParenR"/>
              <a:defRPr sz="1200"/>
            </a:lvl4pPr>
            <a:lvl5pPr marL="1143000" indent="-228600">
              <a:buFont typeface="+mj-lt"/>
              <a:buAutoNum type="alphaLcParenR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747D10D-DAA6-49BD-BCDC-42DE71F72A89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4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479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Second level</a:t>
            </a:r>
          </a:p>
          <a:p>
            <a:pPr marL="6858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Third level</a:t>
            </a:r>
          </a:p>
          <a:p>
            <a:pPr marL="9144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Fourth level</a:t>
            </a:r>
          </a:p>
          <a:p>
            <a:pPr marL="11430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55D-C47D-42B9-AD20-3E2CCE08596C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7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AD-1FB0-4882-B380-D102D5E41B49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2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0E9-BB2A-40F4-9FCA-339953EA9BC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640079"/>
            <a:ext cx="4032505" cy="3621024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715"/>
            <a:ext cx="5968098" cy="5719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E86-7B4C-43EC-801D-4B957536C30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CD9-BE24-4676-9D2E-63D9ED82EDA2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29450"/>
            <a:ext cx="11924209" cy="619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90A-121B-47D5-B4CD-63E70D76A5D5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4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823DF8-AABE-3B17-254E-81CD7CA2B5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37594" y="0"/>
            <a:ext cx="6454406" cy="6399152"/>
          </a:xfrm>
          <a:custGeom>
            <a:avLst/>
            <a:gdLst>
              <a:gd name="connsiteX0" fmla="*/ 0 w 6454406"/>
              <a:gd name="connsiteY0" fmla="*/ 0 h 6399152"/>
              <a:gd name="connsiteX1" fmla="*/ 6454406 w 6454406"/>
              <a:gd name="connsiteY1" fmla="*/ 0 h 6399152"/>
              <a:gd name="connsiteX2" fmla="*/ 6454406 w 6454406"/>
              <a:gd name="connsiteY2" fmla="*/ 6399152 h 6399152"/>
              <a:gd name="connsiteX3" fmla="*/ 601995 w 6454406"/>
              <a:gd name="connsiteY3" fmla="*/ 6399152 h 6399152"/>
              <a:gd name="connsiteX4" fmla="*/ 0 w 6454406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6" h="6399152">
                <a:moveTo>
                  <a:pt x="0" y="0"/>
                </a:moveTo>
                <a:lnTo>
                  <a:pt x="6454406" y="0"/>
                </a:lnTo>
                <a:lnTo>
                  <a:pt x="6454406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8D8-7EDF-40A6-A98C-8CBDF59A319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46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F26914B-7405-10AB-A859-8165D7B1A9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591300" cy="6410303"/>
          </a:xfrm>
          <a:custGeom>
            <a:avLst/>
            <a:gdLst>
              <a:gd name="connsiteX0" fmla="*/ 0 w 6591300"/>
              <a:gd name="connsiteY0" fmla="*/ 0 h 6410303"/>
              <a:gd name="connsiteX1" fmla="*/ 6591300 w 6591300"/>
              <a:gd name="connsiteY1" fmla="*/ 0 h 6410303"/>
              <a:gd name="connsiteX2" fmla="*/ 6591300 w 6591300"/>
              <a:gd name="connsiteY2" fmla="*/ 5807073 h 6410303"/>
              <a:gd name="connsiteX3" fmla="*/ 5988070 w 6591300"/>
              <a:gd name="connsiteY3" fmla="*/ 6410303 h 6410303"/>
              <a:gd name="connsiteX4" fmla="*/ 0 w 6591300"/>
              <a:gd name="connsiteY4" fmla="*/ 6410303 h 641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410303">
                <a:moveTo>
                  <a:pt x="0" y="0"/>
                </a:moveTo>
                <a:lnTo>
                  <a:pt x="6591300" y="0"/>
                </a:lnTo>
                <a:lnTo>
                  <a:pt x="6591300" y="5807073"/>
                </a:lnTo>
                <a:cubicBezTo>
                  <a:pt x="6591300" y="6140228"/>
                  <a:pt x="6321225" y="6410303"/>
                  <a:pt x="5988070" y="6410303"/>
                </a:cubicBezTo>
                <a:lnTo>
                  <a:pt x="0" y="6410303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6DF7C3E-B5DF-4043-B2F9-CD94B277B81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12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8FA1BA0-D099-705F-F85E-3FBC782F76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02843" y="2"/>
            <a:ext cx="7689157" cy="6399151"/>
          </a:xfrm>
          <a:custGeom>
            <a:avLst/>
            <a:gdLst>
              <a:gd name="connsiteX0" fmla="*/ 0 w 7689157"/>
              <a:gd name="connsiteY0" fmla="*/ 0 h 6399151"/>
              <a:gd name="connsiteX1" fmla="*/ 7689157 w 7689157"/>
              <a:gd name="connsiteY1" fmla="*/ 0 h 6399151"/>
              <a:gd name="connsiteX2" fmla="*/ 7689157 w 7689157"/>
              <a:gd name="connsiteY2" fmla="*/ 6399151 h 6399151"/>
              <a:gd name="connsiteX3" fmla="*/ 601997 w 7689157"/>
              <a:gd name="connsiteY3" fmla="*/ 6399151 h 6399151"/>
              <a:gd name="connsiteX4" fmla="*/ 0 w 7689157"/>
              <a:gd name="connsiteY4" fmla="*/ 5797155 h 63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1">
                <a:moveTo>
                  <a:pt x="0" y="0"/>
                </a:moveTo>
                <a:lnTo>
                  <a:pt x="7689157" y="0"/>
                </a:lnTo>
                <a:lnTo>
                  <a:pt x="7689157" y="6399151"/>
                </a:lnTo>
                <a:lnTo>
                  <a:pt x="601997" y="6399151"/>
                </a:lnTo>
                <a:cubicBezTo>
                  <a:pt x="269523" y="6399151"/>
                  <a:pt x="0" y="6129628"/>
                  <a:pt x="0" y="579715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4F04B89-F088-43E2-8F95-5A2E5E9F612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8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553616"/>
            <a:ext cx="7914087" cy="4008859"/>
          </a:xfrm>
        </p:spPr>
        <p:txBody>
          <a:bodyPr anchor="t">
            <a:norm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5088156"/>
            <a:ext cx="7914087" cy="1166648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72" y="6490524"/>
            <a:ext cx="2841959" cy="336141"/>
          </a:xfrm>
        </p:spPr>
        <p:txBody>
          <a:bodyPr/>
          <a:lstStyle/>
          <a:p>
            <a:fld id="{26233410-150A-4A72-BF63-6D3ACBC3014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3370" y="6490524"/>
            <a:ext cx="2662834" cy="33614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6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4EE1A0-D83B-FE6C-4495-F55C5070D5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A0FCFF8D-E3E3-4D6C-85D1-1D24204FD961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90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696DEB7-ADC8-3E90-7A63-F11D6535D0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50040" cy="3806246"/>
          </a:xfrm>
          <a:custGeom>
            <a:avLst/>
            <a:gdLst>
              <a:gd name="connsiteX0" fmla="*/ 0 w 11733150"/>
              <a:gd name="connsiteY0" fmla="*/ 0 h 3806246"/>
              <a:gd name="connsiteX1" fmla="*/ 11733150 w 11733150"/>
              <a:gd name="connsiteY1" fmla="*/ 0 h 3806246"/>
              <a:gd name="connsiteX2" fmla="*/ 11733150 w 11733150"/>
              <a:gd name="connsiteY2" fmla="*/ 3204250 h 3806246"/>
              <a:gd name="connsiteX3" fmla="*/ 11131154 w 11733150"/>
              <a:gd name="connsiteY3" fmla="*/ 3806246 h 3806246"/>
              <a:gd name="connsiteX4" fmla="*/ 0 w 11733150"/>
              <a:gd name="connsiteY4" fmla="*/ 3806246 h 3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3806246">
                <a:moveTo>
                  <a:pt x="0" y="0"/>
                </a:moveTo>
                <a:lnTo>
                  <a:pt x="11733150" y="0"/>
                </a:lnTo>
                <a:lnTo>
                  <a:pt x="11733150" y="3204250"/>
                </a:lnTo>
                <a:cubicBezTo>
                  <a:pt x="11733150" y="3536723"/>
                  <a:pt x="11463627" y="3806246"/>
                  <a:pt x="11131154" y="3806246"/>
                </a:cubicBezTo>
                <a:lnTo>
                  <a:pt x="0" y="380624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D81-0F74-4052-9D15-1FCBE10FF531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05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558516-7088-BB33-D6DC-15ED4C60CB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1960" y="3067414"/>
            <a:ext cx="11750040" cy="3790586"/>
          </a:xfrm>
          <a:custGeom>
            <a:avLst/>
            <a:gdLst>
              <a:gd name="connsiteX0" fmla="*/ 603695 w 11750040"/>
              <a:gd name="connsiteY0" fmla="*/ 0 h 3790586"/>
              <a:gd name="connsiteX1" fmla="*/ 11750040 w 11750040"/>
              <a:gd name="connsiteY1" fmla="*/ 0 h 3790586"/>
              <a:gd name="connsiteX2" fmla="*/ 11750040 w 11750040"/>
              <a:gd name="connsiteY2" fmla="*/ 3790586 h 3790586"/>
              <a:gd name="connsiteX3" fmla="*/ 0 w 11750040"/>
              <a:gd name="connsiteY3" fmla="*/ 3790586 h 3790586"/>
              <a:gd name="connsiteX4" fmla="*/ 0 w 11750040"/>
              <a:gd name="connsiteY4" fmla="*/ 603695 h 3790586"/>
              <a:gd name="connsiteX5" fmla="*/ 603695 w 11750040"/>
              <a:gd name="connsiteY5" fmla="*/ 0 h 37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0040" h="3790586">
                <a:moveTo>
                  <a:pt x="603695" y="0"/>
                </a:moveTo>
                <a:lnTo>
                  <a:pt x="11750040" y="0"/>
                </a:lnTo>
                <a:lnTo>
                  <a:pt x="11750040" y="3790586"/>
                </a:lnTo>
                <a:lnTo>
                  <a:pt x="0" y="3790586"/>
                </a:lnTo>
                <a:lnTo>
                  <a:pt x="0" y="603695"/>
                </a:lnTo>
                <a:cubicBezTo>
                  <a:pt x="0" y="270283"/>
                  <a:pt x="270283" y="0"/>
                  <a:pt x="603695" y="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40460"/>
            <a:ext cx="3494314" cy="338328"/>
          </a:xfrm>
        </p:spPr>
        <p:txBody>
          <a:bodyPr/>
          <a:lstStyle/>
          <a:p>
            <a:fld id="{58567813-D47B-4BA9-A366-45E7794B660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40460"/>
            <a:ext cx="2805405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40460"/>
            <a:ext cx="429207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91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73E866-A871-62F7-1E54-F2A44278F8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514350" indent="-285750">
              <a:buFont typeface="Arial" panose="020B0604020202020204" pitchFamily="34" charset="0"/>
              <a:buChar char="•"/>
              <a:defRPr sz="1400"/>
            </a:lvl2pPr>
            <a:lvl3pPr marL="628650" indent="-171450">
              <a:buFont typeface="Arial" panose="020B0604020202020204" pitchFamily="34" charset="0"/>
              <a:buChar char="•"/>
              <a:defRPr sz="1200"/>
            </a:lvl3pPr>
            <a:lvl4pPr marL="857250" indent="-171450">
              <a:buFont typeface="Arial" panose="020B0604020202020204" pitchFamily="34" charset="0"/>
              <a:buChar char="•"/>
              <a:defRPr sz="1100"/>
            </a:lvl4pPr>
            <a:lvl5pPr marL="1085850" indent="-171450"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3C75A4F-7395-44C0-9A76-83F0F6EA512A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10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111854"/>
            <a:ext cx="3945468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84372" y="5111854"/>
            <a:ext cx="6168356" cy="138988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B30A2-D0D1-DED2-1133-A673CEA16A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50040" cy="4724868"/>
          </a:xfrm>
          <a:custGeom>
            <a:avLst/>
            <a:gdLst>
              <a:gd name="connsiteX0" fmla="*/ 0 w 11750040"/>
              <a:gd name="connsiteY0" fmla="*/ 0 h 4724868"/>
              <a:gd name="connsiteX1" fmla="*/ 11750040 w 11750040"/>
              <a:gd name="connsiteY1" fmla="*/ 0 h 4724868"/>
              <a:gd name="connsiteX2" fmla="*/ 11750040 w 11750040"/>
              <a:gd name="connsiteY2" fmla="*/ 4122872 h 4724868"/>
              <a:gd name="connsiteX3" fmla="*/ 11148044 w 11750040"/>
              <a:gd name="connsiteY3" fmla="*/ 4724868 h 4724868"/>
              <a:gd name="connsiteX4" fmla="*/ 0 w 11750040"/>
              <a:gd name="connsiteY4" fmla="*/ 4724868 h 47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040" h="4724868">
                <a:moveTo>
                  <a:pt x="0" y="0"/>
                </a:moveTo>
                <a:lnTo>
                  <a:pt x="11750040" y="0"/>
                </a:lnTo>
                <a:lnTo>
                  <a:pt x="11750040" y="4122872"/>
                </a:lnTo>
                <a:cubicBezTo>
                  <a:pt x="11750040" y="4455345"/>
                  <a:pt x="11480517" y="4724868"/>
                  <a:pt x="11148044" y="4724868"/>
                </a:cubicBezTo>
                <a:lnTo>
                  <a:pt x="0" y="4724868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EDCC-520A-464B-900A-5F7E0E1FFC43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74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1AB8ED2-AD91-CB22-5624-BD41AB3252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844052" cy="6399152"/>
          </a:xfrm>
          <a:custGeom>
            <a:avLst/>
            <a:gdLst>
              <a:gd name="connsiteX0" fmla="*/ 0 w 4844052"/>
              <a:gd name="connsiteY0" fmla="*/ 0 h 6399152"/>
              <a:gd name="connsiteX1" fmla="*/ 4844052 w 4844052"/>
              <a:gd name="connsiteY1" fmla="*/ 0 h 6399152"/>
              <a:gd name="connsiteX2" fmla="*/ 4844052 w 4844052"/>
              <a:gd name="connsiteY2" fmla="*/ 5795922 h 6399152"/>
              <a:gd name="connsiteX3" fmla="*/ 4240822 w 4844052"/>
              <a:gd name="connsiteY3" fmla="*/ 6399152 h 6399152"/>
              <a:gd name="connsiteX4" fmla="*/ 0 w 4844052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052" h="6399152">
                <a:moveTo>
                  <a:pt x="0" y="0"/>
                </a:moveTo>
                <a:lnTo>
                  <a:pt x="4844052" y="0"/>
                </a:lnTo>
                <a:lnTo>
                  <a:pt x="4844052" y="5795922"/>
                </a:lnTo>
                <a:cubicBezTo>
                  <a:pt x="4844052" y="6129077"/>
                  <a:pt x="4573977" y="6399152"/>
                  <a:pt x="4240822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6C1D43-E95A-44CE-BF39-AC264176BC74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80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36AA50-FCF9-9A32-68F8-A124C79490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53304" y="0"/>
            <a:ext cx="4838696" cy="6399152"/>
          </a:xfrm>
          <a:custGeom>
            <a:avLst/>
            <a:gdLst>
              <a:gd name="connsiteX0" fmla="*/ 0 w 4838696"/>
              <a:gd name="connsiteY0" fmla="*/ 0 h 6399152"/>
              <a:gd name="connsiteX1" fmla="*/ 4838696 w 4838696"/>
              <a:gd name="connsiteY1" fmla="*/ 0 h 6399152"/>
              <a:gd name="connsiteX2" fmla="*/ 4838696 w 4838696"/>
              <a:gd name="connsiteY2" fmla="*/ 6399152 h 6399152"/>
              <a:gd name="connsiteX3" fmla="*/ 603230 w 4838696"/>
              <a:gd name="connsiteY3" fmla="*/ 6399152 h 6399152"/>
              <a:gd name="connsiteX4" fmla="*/ 0 w 4838696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696" h="6399152">
                <a:moveTo>
                  <a:pt x="0" y="0"/>
                </a:moveTo>
                <a:lnTo>
                  <a:pt x="4838696" y="0"/>
                </a:lnTo>
                <a:lnTo>
                  <a:pt x="4838696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95D-714C-468A-B505-16E3BDC41D6C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95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B8A8E1B-B99E-8C69-154E-2FAADB07D5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591300" cy="6399152"/>
          </a:xfrm>
          <a:custGeom>
            <a:avLst/>
            <a:gdLst>
              <a:gd name="connsiteX0" fmla="*/ 0 w 6591300"/>
              <a:gd name="connsiteY0" fmla="*/ 0 h 6399152"/>
              <a:gd name="connsiteX1" fmla="*/ 6591300 w 6591300"/>
              <a:gd name="connsiteY1" fmla="*/ 0 h 6399152"/>
              <a:gd name="connsiteX2" fmla="*/ 6591300 w 6591300"/>
              <a:gd name="connsiteY2" fmla="*/ 5797156 h 6399152"/>
              <a:gd name="connsiteX3" fmla="*/ 5989304 w 6591300"/>
              <a:gd name="connsiteY3" fmla="*/ 6399152 h 6399152"/>
              <a:gd name="connsiteX4" fmla="*/ 0 w 6591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399152">
                <a:moveTo>
                  <a:pt x="0" y="0"/>
                </a:moveTo>
                <a:lnTo>
                  <a:pt x="6591300" y="0"/>
                </a:lnTo>
                <a:lnTo>
                  <a:pt x="6591300" y="5797156"/>
                </a:lnTo>
                <a:cubicBezTo>
                  <a:pt x="6591300" y="6129629"/>
                  <a:pt x="6321777" y="6399152"/>
                  <a:pt x="5989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009D615-5030-44BE-B1E7-FCAF557FFC34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6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BD82EEA-7278-1A73-C95C-473F75B540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37593" y="0"/>
            <a:ext cx="6454407" cy="6399152"/>
          </a:xfrm>
          <a:custGeom>
            <a:avLst/>
            <a:gdLst>
              <a:gd name="connsiteX0" fmla="*/ 0 w 6454407"/>
              <a:gd name="connsiteY0" fmla="*/ 0 h 6399152"/>
              <a:gd name="connsiteX1" fmla="*/ 6454407 w 6454407"/>
              <a:gd name="connsiteY1" fmla="*/ 0 h 6399152"/>
              <a:gd name="connsiteX2" fmla="*/ 6454407 w 6454407"/>
              <a:gd name="connsiteY2" fmla="*/ 6399152 h 6399152"/>
              <a:gd name="connsiteX3" fmla="*/ 601996 w 6454407"/>
              <a:gd name="connsiteY3" fmla="*/ 6399152 h 6399152"/>
              <a:gd name="connsiteX4" fmla="*/ 0 w 6454407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7" h="6399152">
                <a:moveTo>
                  <a:pt x="0" y="0"/>
                </a:moveTo>
                <a:lnTo>
                  <a:pt x="6454407" y="0"/>
                </a:lnTo>
                <a:lnTo>
                  <a:pt x="6454407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8DDD-BB5E-4F5B-81F2-5E5F98B403C0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3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C22D85-D675-737B-9F54-B9D7FC8191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828800"/>
            <a:ext cx="6707699" cy="5029200"/>
          </a:xfrm>
          <a:custGeom>
            <a:avLst/>
            <a:gdLst>
              <a:gd name="connsiteX0" fmla="*/ 0 w 6707699"/>
              <a:gd name="connsiteY0" fmla="*/ 0 h 5029200"/>
              <a:gd name="connsiteX1" fmla="*/ 6129259 w 6707699"/>
              <a:gd name="connsiteY1" fmla="*/ 0 h 5029200"/>
              <a:gd name="connsiteX2" fmla="*/ 6707699 w 6707699"/>
              <a:gd name="connsiteY2" fmla="*/ 578440 h 5029200"/>
              <a:gd name="connsiteX3" fmla="*/ 6707699 w 6707699"/>
              <a:gd name="connsiteY3" fmla="*/ 5029200 h 5029200"/>
              <a:gd name="connsiteX4" fmla="*/ 0 w 6707699"/>
              <a:gd name="connsiteY4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7699" h="5029200">
                <a:moveTo>
                  <a:pt x="0" y="0"/>
                </a:moveTo>
                <a:lnTo>
                  <a:pt x="6129259" y="0"/>
                </a:lnTo>
                <a:cubicBezTo>
                  <a:pt x="6448723" y="0"/>
                  <a:pt x="6707699" y="258976"/>
                  <a:pt x="6707699" y="578440"/>
                </a:cubicBezTo>
                <a:lnTo>
                  <a:pt x="6707699" y="5029200"/>
                </a:lnTo>
                <a:lnTo>
                  <a:pt x="0" y="50292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89302" y="1828800"/>
            <a:ext cx="4196146" cy="450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9302" y="6492240"/>
            <a:ext cx="1280160" cy="338328"/>
          </a:xfrm>
        </p:spPr>
        <p:txBody>
          <a:bodyPr/>
          <a:lstStyle/>
          <a:p>
            <a:fld id="{083588C5-4E32-4E6E-80AB-32A6125C957F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462" y="6492240"/>
            <a:ext cx="288855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5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553616"/>
            <a:ext cx="7914087" cy="4008859"/>
          </a:xfrm>
        </p:spPr>
        <p:txBody>
          <a:bodyPr anchor="t">
            <a:norm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5088156"/>
            <a:ext cx="7914087" cy="1166648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72" y="6490524"/>
            <a:ext cx="2841959" cy="336141"/>
          </a:xfrm>
        </p:spPr>
        <p:txBody>
          <a:bodyPr/>
          <a:lstStyle/>
          <a:p>
            <a:fld id="{91AF1D09-6B76-4716-AD3D-9F53166D3BF5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3370" y="6490524"/>
            <a:ext cx="2662834" cy="33614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60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B32E518-8213-A79A-7E36-BA4D782F8E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147926" cy="6399152"/>
          </a:xfrm>
          <a:custGeom>
            <a:avLst/>
            <a:gdLst>
              <a:gd name="connsiteX0" fmla="*/ 0 w 4147926"/>
              <a:gd name="connsiteY0" fmla="*/ 0 h 6399152"/>
              <a:gd name="connsiteX1" fmla="*/ 4147926 w 4147926"/>
              <a:gd name="connsiteY1" fmla="*/ 0 h 6399152"/>
              <a:gd name="connsiteX2" fmla="*/ 4147926 w 4147926"/>
              <a:gd name="connsiteY2" fmla="*/ 5795922 h 6399152"/>
              <a:gd name="connsiteX3" fmla="*/ 3544696 w 4147926"/>
              <a:gd name="connsiteY3" fmla="*/ 6399152 h 6399152"/>
              <a:gd name="connsiteX4" fmla="*/ 0 w 4147926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7926" h="6399152">
                <a:moveTo>
                  <a:pt x="0" y="0"/>
                </a:moveTo>
                <a:lnTo>
                  <a:pt x="4147926" y="0"/>
                </a:lnTo>
                <a:lnTo>
                  <a:pt x="4147926" y="5795922"/>
                </a:lnTo>
                <a:cubicBezTo>
                  <a:pt x="4147926" y="6129077"/>
                  <a:pt x="3877851" y="6399152"/>
                  <a:pt x="3544696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37EAFE-6A88-4B1F-9ABC-CA3CFB830DD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99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2444857-0BC3-ACAE-DBB1-5D530AA35E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68" y="0"/>
            <a:ext cx="4145232" cy="6399152"/>
          </a:xfrm>
          <a:custGeom>
            <a:avLst/>
            <a:gdLst>
              <a:gd name="connsiteX0" fmla="*/ 0 w 4145232"/>
              <a:gd name="connsiteY0" fmla="*/ 0 h 6399152"/>
              <a:gd name="connsiteX1" fmla="*/ 4145232 w 4145232"/>
              <a:gd name="connsiteY1" fmla="*/ 0 h 6399152"/>
              <a:gd name="connsiteX2" fmla="*/ 4145232 w 4145232"/>
              <a:gd name="connsiteY2" fmla="*/ 6399152 h 6399152"/>
              <a:gd name="connsiteX3" fmla="*/ 603230 w 4145232"/>
              <a:gd name="connsiteY3" fmla="*/ 6399152 h 6399152"/>
              <a:gd name="connsiteX4" fmla="*/ 0 w 4145232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5232" h="6399152">
                <a:moveTo>
                  <a:pt x="0" y="0"/>
                </a:moveTo>
                <a:lnTo>
                  <a:pt x="4145232" y="0"/>
                </a:lnTo>
                <a:lnTo>
                  <a:pt x="4145232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0683-5F2F-44F3-8B59-45258C4FD45A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38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202BC3A-8633-9F03-1586-99447DA1CF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93496"/>
            <a:ext cx="5285232" cy="4564504"/>
          </a:xfrm>
          <a:custGeom>
            <a:avLst/>
            <a:gdLst>
              <a:gd name="connsiteX0" fmla="*/ 0 w 5285232"/>
              <a:gd name="connsiteY0" fmla="*/ 0 h 4564504"/>
              <a:gd name="connsiteX1" fmla="*/ 4706792 w 5285232"/>
              <a:gd name="connsiteY1" fmla="*/ 0 h 4564504"/>
              <a:gd name="connsiteX2" fmla="*/ 5285232 w 5285232"/>
              <a:gd name="connsiteY2" fmla="*/ 578440 h 4564504"/>
              <a:gd name="connsiteX3" fmla="*/ 5285232 w 5285232"/>
              <a:gd name="connsiteY3" fmla="*/ 4564504 h 4564504"/>
              <a:gd name="connsiteX4" fmla="*/ 0 w 5285232"/>
              <a:gd name="connsiteY4" fmla="*/ 4564504 h 45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32" h="4564504">
                <a:moveTo>
                  <a:pt x="0" y="0"/>
                </a:moveTo>
                <a:lnTo>
                  <a:pt x="4706792" y="0"/>
                </a:lnTo>
                <a:cubicBezTo>
                  <a:pt x="5026256" y="0"/>
                  <a:pt x="5285232" y="258976"/>
                  <a:pt x="5285232" y="578440"/>
                </a:cubicBezTo>
                <a:lnTo>
                  <a:pt x="5285232" y="4564504"/>
                </a:lnTo>
                <a:lnTo>
                  <a:pt x="0" y="4564504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92240"/>
            <a:ext cx="2651760" cy="338328"/>
          </a:xfrm>
        </p:spPr>
        <p:txBody>
          <a:bodyPr/>
          <a:lstStyle/>
          <a:p>
            <a:fld id="{813EDC87-0EBE-4D2E-8804-E5F0EDA0B797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5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211327B-3880-6494-1C8F-EEE1BF913B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93494"/>
            <a:ext cx="4176819" cy="4564506"/>
          </a:xfrm>
          <a:custGeom>
            <a:avLst/>
            <a:gdLst>
              <a:gd name="connsiteX0" fmla="*/ 0 w 4176819"/>
              <a:gd name="connsiteY0" fmla="*/ 0 h 4564506"/>
              <a:gd name="connsiteX1" fmla="*/ 3598379 w 4176819"/>
              <a:gd name="connsiteY1" fmla="*/ 0 h 4564506"/>
              <a:gd name="connsiteX2" fmla="*/ 4176819 w 4176819"/>
              <a:gd name="connsiteY2" fmla="*/ 578440 h 4564506"/>
              <a:gd name="connsiteX3" fmla="*/ 4176819 w 4176819"/>
              <a:gd name="connsiteY3" fmla="*/ 4564506 h 4564506"/>
              <a:gd name="connsiteX4" fmla="*/ 0 w 4176819"/>
              <a:gd name="connsiteY4" fmla="*/ 4564506 h 45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819" h="4564506">
                <a:moveTo>
                  <a:pt x="0" y="0"/>
                </a:moveTo>
                <a:lnTo>
                  <a:pt x="3598379" y="0"/>
                </a:lnTo>
                <a:cubicBezTo>
                  <a:pt x="3917843" y="0"/>
                  <a:pt x="4176819" y="258976"/>
                  <a:pt x="4176819" y="578440"/>
                </a:cubicBezTo>
                <a:lnTo>
                  <a:pt x="4176819" y="4564506"/>
                </a:lnTo>
                <a:lnTo>
                  <a:pt x="0" y="456450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5073" y="6492240"/>
            <a:ext cx="2843784" cy="338328"/>
          </a:xfrm>
        </p:spPr>
        <p:txBody>
          <a:bodyPr/>
          <a:lstStyle/>
          <a:p>
            <a:fld id="{51CF56A9-FD41-47F4-80A0-DA74EEEC2541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632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603504"/>
            <a:ext cx="11201400" cy="4206240"/>
          </a:xfrm>
        </p:spPr>
        <p:txBody>
          <a:bodyPr>
            <a:normAutofit/>
          </a:bodyPr>
          <a:lstStyle>
            <a:lvl1pPr algn="ctr">
              <a:defRPr sz="27800"/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270-9BF1-4C68-A7FA-BA016D8BB959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9888" y="4809744"/>
            <a:ext cx="9345168" cy="1225296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/>
            </a:lvl1pPr>
            <a:lvl2pPr marL="228600" indent="0" algn="ctr">
              <a:buNone/>
              <a:defRPr sz="2400" cap="all" baseline="0"/>
            </a:lvl2pPr>
            <a:lvl3pPr marL="457200" indent="0" algn="ctr">
              <a:buNone/>
              <a:defRPr sz="2000" cap="all" baseline="0"/>
            </a:lvl3pPr>
            <a:lvl4pPr marL="685800" indent="0" algn="ctr">
              <a:buNone/>
              <a:defRPr sz="1800" cap="all" baseline="0"/>
            </a:lvl4pPr>
            <a:lvl5pPr marL="914400" indent="0" algn="ctr">
              <a:buNone/>
              <a:defRPr sz="1600" cap="all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69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420624"/>
            <a:ext cx="11100816" cy="4334256"/>
          </a:xfrm>
        </p:spPr>
        <p:txBody>
          <a:bodyPr>
            <a:normAutofit/>
          </a:bodyPr>
          <a:lstStyle>
            <a:lvl1pPr algn="l">
              <a:defRPr sz="278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23AFB7-90A6-428C-A019-BBE6272496B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1792" y="4873752"/>
            <a:ext cx="8439912" cy="149047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</a:defRPr>
            </a:lvl1pPr>
            <a:lvl2pPr marL="228600" indent="0" algn="l">
              <a:buNone/>
              <a:defRPr sz="2400" cap="all" baseline="0">
                <a:solidFill>
                  <a:schemeClr val="tx1"/>
                </a:solidFill>
              </a:defRPr>
            </a:lvl2pPr>
            <a:lvl3pPr marL="457200" indent="0" algn="l">
              <a:buNone/>
              <a:defRPr sz="2000" cap="all" baseline="0">
                <a:solidFill>
                  <a:schemeClr val="tx1"/>
                </a:solidFill>
              </a:defRPr>
            </a:lvl3pPr>
            <a:lvl4pPr marL="685800" indent="0" algn="l">
              <a:buNone/>
              <a:defRPr sz="1800" cap="all" baseline="0">
                <a:solidFill>
                  <a:schemeClr val="tx1"/>
                </a:solidFill>
              </a:defRPr>
            </a:lvl4pPr>
            <a:lvl5pPr marL="914400" indent="0" algn="l">
              <a:buNone/>
              <a:defRPr sz="1600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15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93DB7D-955F-21DF-15DA-4285375617FC}"/>
              </a:ext>
            </a:extLst>
          </p:cNvPr>
          <p:cNvSpPr/>
          <p:nvPr userDrawn="1"/>
        </p:nvSpPr>
        <p:spPr>
          <a:xfrm>
            <a:off x="1" y="4783948"/>
            <a:ext cx="11762231" cy="2074052"/>
          </a:xfrm>
          <a:custGeom>
            <a:avLst/>
            <a:gdLst>
              <a:gd name="connsiteX0" fmla="*/ 0 w 11762231"/>
              <a:gd name="connsiteY0" fmla="*/ 0 h 2074052"/>
              <a:gd name="connsiteX1" fmla="*/ 112775 w 11762231"/>
              <a:gd name="connsiteY1" fmla="*/ 0 h 2074052"/>
              <a:gd name="connsiteX2" fmla="*/ 11102489 w 11762231"/>
              <a:gd name="connsiteY2" fmla="*/ 0 h 2074052"/>
              <a:gd name="connsiteX3" fmla="*/ 11437005 w 11762231"/>
              <a:gd name="connsiteY3" fmla="*/ 0 h 2074052"/>
              <a:gd name="connsiteX4" fmla="*/ 11762231 w 11762231"/>
              <a:gd name="connsiteY4" fmla="*/ 325226 h 2074052"/>
              <a:gd name="connsiteX5" fmla="*/ 11762231 w 11762231"/>
              <a:gd name="connsiteY5" fmla="*/ 2074052 h 2074052"/>
              <a:gd name="connsiteX6" fmla="*/ 11427715 w 11762231"/>
              <a:gd name="connsiteY6" fmla="*/ 2074052 h 2074052"/>
              <a:gd name="connsiteX7" fmla="*/ 112775 w 11762231"/>
              <a:gd name="connsiteY7" fmla="*/ 2074052 h 2074052"/>
              <a:gd name="connsiteX8" fmla="*/ 0 w 11762231"/>
              <a:gd name="connsiteY8" fmla="*/ 2074052 h 2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2231" h="2074052">
                <a:moveTo>
                  <a:pt x="0" y="0"/>
                </a:moveTo>
                <a:lnTo>
                  <a:pt x="112775" y="0"/>
                </a:lnTo>
                <a:lnTo>
                  <a:pt x="11102489" y="0"/>
                </a:lnTo>
                <a:lnTo>
                  <a:pt x="11437005" y="0"/>
                </a:lnTo>
                <a:cubicBezTo>
                  <a:pt x="11616622" y="0"/>
                  <a:pt x="11762231" y="145609"/>
                  <a:pt x="11762231" y="325226"/>
                </a:cubicBezTo>
                <a:lnTo>
                  <a:pt x="11762231" y="2074052"/>
                </a:lnTo>
                <a:lnTo>
                  <a:pt x="11427715" y="2074052"/>
                </a:lnTo>
                <a:lnTo>
                  <a:pt x="112775" y="2074052"/>
                </a:lnTo>
                <a:lnTo>
                  <a:pt x="0" y="2074052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420624"/>
            <a:ext cx="11100816" cy="4334256"/>
          </a:xfrm>
        </p:spPr>
        <p:txBody>
          <a:bodyPr>
            <a:normAutofit/>
          </a:bodyPr>
          <a:lstStyle>
            <a:lvl1pPr algn="l">
              <a:defRPr sz="278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E47A9E-7C3C-4663-841E-C89520FA85A3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0768" y="6492240"/>
            <a:ext cx="2660904" cy="338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3112" y="6492240"/>
            <a:ext cx="457200" cy="338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1792" y="4873752"/>
            <a:ext cx="8439912" cy="158942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</a:defRPr>
            </a:lvl1pPr>
            <a:lvl2pPr marL="228600" indent="0" algn="l">
              <a:buNone/>
              <a:defRPr sz="2400" cap="all" baseline="0">
                <a:solidFill>
                  <a:schemeClr val="tx1"/>
                </a:solidFill>
              </a:defRPr>
            </a:lvl2pPr>
            <a:lvl3pPr marL="457200" indent="0" algn="l">
              <a:buNone/>
              <a:defRPr sz="2000" cap="all" baseline="0">
                <a:solidFill>
                  <a:schemeClr val="tx1"/>
                </a:solidFill>
              </a:defRPr>
            </a:lvl3pPr>
            <a:lvl4pPr marL="685800" indent="0" algn="l">
              <a:buNone/>
              <a:defRPr sz="1800" cap="all" baseline="0">
                <a:solidFill>
                  <a:schemeClr val="tx1"/>
                </a:solidFill>
              </a:defRPr>
            </a:lvl4pPr>
            <a:lvl5pPr marL="914400" indent="0" algn="l">
              <a:buNone/>
              <a:defRPr sz="1600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075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8FD-3F8D-425F-9991-7FB6FCCEC5A2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879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B29AE-EBEF-71CC-AE38-3B2CD14FCA19}"/>
              </a:ext>
            </a:extLst>
          </p:cNvPr>
          <p:cNvSpPr/>
          <p:nvPr userDrawn="1"/>
        </p:nvSpPr>
        <p:spPr>
          <a:xfrm rot="5400000" flipV="1">
            <a:off x="-2566724" y="2566724"/>
            <a:ext cx="6399213" cy="1265765"/>
          </a:xfrm>
          <a:custGeom>
            <a:avLst/>
            <a:gdLst>
              <a:gd name="connsiteX0" fmla="*/ 0 w 6399213"/>
              <a:gd name="connsiteY0" fmla="*/ 0 h 1265765"/>
              <a:gd name="connsiteX1" fmla="*/ 0 w 6399213"/>
              <a:gd name="connsiteY1" fmla="*/ 1265765 h 1265765"/>
              <a:gd name="connsiteX2" fmla="*/ 5982881 w 6399213"/>
              <a:gd name="connsiteY2" fmla="*/ 1265765 h 1265765"/>
              <a:gd name="connsiteX3" fmla="*/ 6399213 w 6399213"/>
              <a:gd name="connsiteY3" fmla="*/ 849433 h 1265765"/>
              <a:gd name="connsiteX4" fmla="*/ 6399213 w 6399213"/>
              <a:gd name="connsiteY4" fmla="*/ 0 h 126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213" h="1265765">
                <a:moveTo>
                  <a:pt x="0" y="0"/>
                </a:moveTo>
                <a:lnTo>
                  <a:pt x="0" y="1265765"/>
                </a:lnTo>
                <a:lnTo>
                  <a:pt x="5982881" y="1265765"/>
                </a:lnTo>
                <a:cubicBezTo>
                  <a:pt x="6212815" y="1265765"/>
                  <a:pt x="6399213" y="1079367"/>
                  <a:pt x="6399213" y="849433"/>
                </a:cubicBezTo>
                <a:lnTo>
                  <a:pt x="6399213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B3E3-A05B-4311-9C9A-DA8A512CAB97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8217" y="630935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160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C059F-651D-D540-DF60-D6361D9C716B}"/>
              </a:ext>
            </a:extLst>
          </p:cNvPr>
          <p:cNvSpPr/>
          <p:nvPr userDrawn="1"/>
        </p:nvSpPr>
        <p:spPr>
          <a:xfrm flipV="1">
            <a:off x="1" y="6099048"/>
            <a:ext cx="10487111" cy="758952"/>
          </a:xfrm>
          <a:custGeom>
            <a:avLst/>
            <a:gdLst>
              <a:gd name="connsiteX0" fmla="*/ 0 w 10487111"/>
              <a:gd name="connsiteY0" fmla="*/ 758952 h 758952"/>
              <a:gd name="connsiteX1" fmla="*/ 10070779 w 10487111"/>
              <a:gd name="connsiteY1" fmla="*/ 758952 h 758952"/>
              <a:gd name="connsiteX2" fmla="*/ 10487111 w 10487111"/>
              <a:gd name="connsiteY2" fmla="*/ 342620 h 758952"/>
              <a:gd name="connsiteX3" fmla="*/ 10487111 w 10487111"/>
              <a:gd name="connsiteY3" fmla="*/ 0 h 758952"/>
              <a:gd name="connsiteX4" fmla="*/ 0 w 10487111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7111" h="758952">
                <a:moveTo>
                  <a:pt x="0" y="758952"/>
                </a:moveTo>
                <a:lnTo>
                  <a:pt x="10070779" y="758952"/>
                </a:lnTo>
                <a:cubicBezTo>
                  <a:pt x="10300713" y="758952"/>
                  <a:pt x="10487111" y="572554"/>
                  <a:pt x="10487111" y="342620"/>
                </a:cubicBezTo>
                <a:lnTo>
                  <a:pt x="104871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AE2-1C27-41D0-8DBA-D202F753417F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83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06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464" y="1596767"/>
            <a:ext cx="9537192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6000" b="1"/>
            </a:lvl1pPr>
            <a:lvl2pPr marL="228600" indent="0">
              <a:lnSpc>
                <a:spcPct val="100000"/>
              </a:lnSpc>
              <a:buNone/>
              <a:defRPr sz="5400" b="1"/>
            </a:lvl2pPr>
            <a:lvl3pPr marL="457200" indent="0">
              <a:lnSpc>
                <a:spcPct val="100000"/>
              </a:lnSpc>
              <a:buNone/>
              <a:defRPr sz="4800" b="1"/>
            </a:lvl3pPr>
            <a:lvl4pPr marL="685800" indent="0">
              <a:lnSpc>
                <a:spcPct val="100000"/>
              </a:lnSpc>
              <a:buNone/>
              <a:defRPr sz="4400" b="1"/>
            </a:lvl4pPr>
            <a:lvl5pPr marL="914400" indent="0">
              <a:lnSpc>
                <a:spcPct val="100000"/>
              </a:lnSpc>
              <a:buNone/>
              <a:defRPr sz="40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764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293302"/>
            <a:ext cx="11125032" cy="965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72" y="1384847"/>
            <a:ext cx="11125032" cy="4905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D4C7-8630-4B98-978C-30388BBD4EE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93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1524002"/>
            <a:ext cx="9198864" cy="2871216"/>
          </a:xfrm>
        </p:spPr>
        <p:txBody>
          <a:bodyPr anchor="ctr">
            <a:normAutofit/>
          </a:bodyPr>
          <a:lstStyle>
            <a:lvl1pPr>
              <a:lnSpc>
                <a:spcPct val="110000"/>
              </a:lnSpc>
              <a:defRPr sz="4000" cap="none" baseline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3612-8941-41EA-ABBA-F717A06C834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5376672"/>
            <a:ext cx="9198864" cy="466344"/>
          </a:xfrm>
        </p:spPr>
        <p:txBody>
          <a:bodyPr>
            <a:normAutofit/>
          </a:bodyPr>
          <a:lstStyle>
            <a:lvl1pPr marL="0" indent="0">
              <a:buNone/>
              <a:defRPr sz="2200" b="1" cap="all" baseline="0">
                <a:solidFill>
                  <a:schemeClr val="accent1"/>
                </a:solidFill>
              </a:defRPr>
            </a:lvl1pPr>
            <a:lvl2pPr marL="228600" indent="0">
              <a:buNone/>
              <a:defRPr sz="2000" b="1" cap="all" baseline="0">
                <a:solidFill>
                  <a:schemeClr val="accent1"/>
                </a:solidFill>
              </a:defRPr>
            </a:lvl2pPr>
            <a:lvl3pPr marL="457200" indent="0">
              <a:buNone/>
              <a:defRPr sz="1800" b="1" cap="all" baseline="0">
                <a:solidFill>
                  <a:schemeClr val="accent1"/>
                </a:solidFill>
              </a:defRPr>
            </a:lvl3pPr>
            <a:lvl4pPr marL="685800" indent="0">
              <a:buNone/>
              <a:defRPr sz="1600" b="1" cap="all" baseline="0">
                <a:solidFill>
                  <a:schemeClr val="accent1"/>
                </a:solidFill>
              </a:defRPr>
            </a:lvl4pPr>
            <a:lvl5pPr marL="914400" indent="0">
              <a:buNone/>
              <a:defRPr sz="1400" b="1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Quote Author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8664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D41517-889E-CBB7-FD17-C5FECA783B2A}"/>
              </a:ext>
            </a:extLst>
          </p:cNvPr>
          <p:cNvSpPr/>
          <p:nvPr userDrawn="1"/>
        </p:nvSpPr>
        <p:spPr>
          <a:xfrm flipV="1">
            <a:off x="0" y="823828"/>
            <a:ext cx="11385608" cy="6034172"/>
          </a:xfrm>
          <a:custGeom>
            <a:avLst/>
            <a:gdLst>
              <a:gd name="connsiteX0" fmla="*/ 0 w 11385608"/>
              <a:gd name="connsiteY0" fmla="*/ 6034172 h 6034172"/>
              <a:gd name="connsiteX1" fmla="*/ 10969276 w 11385608"/>
              <a:gd name="connsiteY1" fmla="*/ 6034172 h 6034172"/>
              <a:gd name="connsiteX2" fmla="*/ 11385608 w 11385608"/>
              <a:gd name="connsiteY2" fmla="*/ 5617840 h 6034172"/>
              <a:gd name="connsiteX3" fmla="*/ 11385608 w 11385608"/>
              <a:gd name="connsiteY3" fmla="*/ 0 h 6034172"/>
              <a:gd name="connsiteX4" fmla="*/ 0 w 11385608"/>
              <a:gd name="connsiteY4" fmla="*/ 0 h 60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6034172">
                <a:moveTo>
                  <a:pt x="0" y="6034172"/>
                </a:moveTo>
                <a:lnTo>
                  <a:pt x="10969276" y="6034172"/>
                </a:lnTo>
                <a:cubicBezTo>
                  <a:pt x="11199210" y="6034172"/>
                  <a:pt x="11385608" y="5847774"/>
                  <a:pt x="11385608" y="5617840"/>
                </a:cubicBezTo>
                <a:lnTo>
                  <a:pt x="113856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1783080"/>
            <a:ext cx="8499079" cy="2249424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 cap="none" baseline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CD22-E4B3-48A1-94CA-B89DB574ED80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124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468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5120640"/>
            <a:ext cx="5431536" cy="128930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cap="all" baseline="0" dirty="0"/>
            </a:lvl1pPr>
            <a:lvl2pPr marL="228600" indent="0">
              <a:buNone/>
              <a:defRPr lang="en-US" b="1" cap="all" baseline="0" dirty="0"/>
            </a:lvl2pPr>
            <a:lvl3pPr marL="457200" indent="0">
              <a:buNone/>
              <a:defRPr lang="en-US" b="1" cap="all" baseline="0" dirty="0"/>
            </a:lvl3pPr>
            <a:lvl4pPr marL="685800" indent="0">
              <a:buNone/>
              <a:defRPr lang="en-US" b="1" cap="all" baseline="0" dirty="0"/>
            </a:lvl4pPr>
            <a:lvl5pPr marL="914400" indent="0">
              <a:buNone/>
              <a:defRPr lang="en-US" b="1" cap="all" baseline="0" dirty="0"/>
            </a:lvl5pPr>
          </a:lstStyle>
          <a:p>
            <a:pPr lvl="0"/>
            <a:r>
              <a:rPr lang="en-US"/>
              <a:t>Quote Author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175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B47-093E-417D-A1C3-81EEF797AC69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93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8430768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25D-4314-49E4-A383-289640FEB5E3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C515B-8D5A-0268-9044-7B2013C87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7" y="2020825"/>
            <a:ext cx="5212208" cy="4284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C7061A-8ED7-8B72-BD2B-2DF67F8C7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622" y="2020822"/>
            <a:ext cx="5212208" cy="4284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9E0-667A-459A-BBD1-70DA72C3C57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823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1279F-0D05-3637-19CD-29468F4DD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1134"/>
            <a:ext cx="5211762" cy="434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B170DE-636A-B1A9-2EAB-C426DBFB3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C00B-2F01-4379-B0FD-8DA094C16FA4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675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A23F0E6-EDAF-3A7F-5EC8-F911E9AE4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2843" y="0"/>
            <a:ext cx="7689157" cy="6399152"/>
          </a:xfrm>
          <a:custGeom>
            <a:avLst/>
            <a:gdLst>
              <a:gd name="connsiteX0" fmla="*/ 0 w 7689157"/>
              <a:gd name="connsiteY0" fmla="*/ 0 h 6399152"/>
              <a:gd name="connsiteX1" fmla="*/ 7689157 w 7689157"/>
              <a:gd name="connsiteY1" fmla="*/ 0 h 6399152"/>
              <a:gd name="connsiteX2" fmla="*/ 7689157 w 7689157"/>
              <a:gd name="connsiteY2" fmla="*/ 6399152 h 6399152"/>
              <a:gd name="connsiteX3" fmla="*/ 578440 w 7689157"/>
              <a:gd name="connsiteY3" fmla="*/ 6399152 h 6399152"/>
              <a:gd name="connsiteX4" fmla="*/ 0 w 7689157"/>
              <a:gd name="connsiteY4" fmla="*/ 582071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2">
                <a:moveTo>
                  <a:pt x="0" y="0"/>
                </a:moveTo>
                <a:lnTo>
                  <a:pt x="7689157" y="0"/>
                </a:lnTo>
                <a:lnTo>
                  <a:pt x="7689157" y="6399152"/>
                </a:lnTo>
                <a:lnTo>
                  <a:pt x="578440" y="6399152"/>
                </a:lnTo>
                <a:cubicBezTo>
                  <a:pt x="258976" y="6399152"/>
                  <a:pt x="0" y="6140176"/>
                  <a:pt x="0" y="582071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103-9E7C-4D5A-827C-0D2D66EE1CD2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62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4DD3E-D32B-3FEE-6235-3037BF6F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F7BCCB-BA40-D94E-5EC1-EDAD82F6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91DF-5C05-3141-76FF-86440394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DC413-4963-9EA8-739E-3AA4AFCA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374A1-707B-3E8E-B6E5-486356FC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0678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F7188-30F0-E177-B41B-394C8048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8E0D2-EB8C-CFAF-EBCB-3940D662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A0133-0742-74DE-721A-4513D3F5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0B71D-BD7A-A29E-8AD1-2093828E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6EAE0-DEE4-092C-F28C-288F36E2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0990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75F94-0CFF-AE30-B213-070E0D63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92FA9-52CC-F28B-DED0-9819B51E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04F13-8AE9-248B-1D1E-5EBB2D53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558B1-F09A-97B5-D6A2-C573A0D0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147D7-24F3-B9FE-0B29-6A4B6389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8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E06FED-92D3-C4D6-28D7-600D842F7A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733150" cy="5135804"/>
          </a:xfrm>
          <a:custGeom>
            <a:avLst/>
            <a:gdLst>
              <a:gd name="connsiteX0" fmla="*/ 0 w 11733150"/>
              <a:gd name="connsiteY0" fmla="*/ 0 h 5135804"/>
              <a:gd name="connsiteX1" fmla="*/ 11733150 w 11733150"/>
              <a:gd name="connsiteY1" fmla="*/ 0 h 5135804"/>
              <a:gd name="connsiteX2" fmla="*/ 11733150 w 11733150"/>
              <a:gd name="connsiteY2" fmla="*/ 4533808 h 5135804"/>
              <a:gd name="connsiteX3" fmla="*/ 11131154 w 11733150"/>
              <a:gd name="connsiteY3" fmla="*/ 5135804 h 5135804"/>
              <a:gd name="connsiteX4" fmla="*/ 0 w 11733150"/>
              <a:gd name="connsiteY4" fmla="*/ 5135804 h 513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5135804">
                <a:moveTo>
                  <a:pt x="0" y="0"/>
                </a:moveTo>
                <a:lnTo>
                  <a:pt x="11733150" y="0"/>
                </a:lnTo>
                <a:lnTo>
                  <a:pt x="11733150" y="4533808"/>
                </a:lnTo>
                <a:cubicBezTo>
                  <a:pt x="11733150" y="4866281"/>
                  <a:pt x="11463627" y="5135804"/>
                  <a:pt x="11131154" y="5135804"/>
                </a:cubicBezTo>
                <a:lnTo>
                  <a:pt x="0" y="5135804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8C13480A-5F85-4A30-80F2-F92581C6474C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2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543B8-184C-A4F8-A7D7-F21E50A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C34A0-6256-3C38-FAA5-84CDAE2D8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C959C5-B36F-69DE-645B-50B9E0CB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371FB-D17F-9564-D420-B8E939A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0B8B46-C95F-A9D0-1F59-4B6E4D07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C978F-6E4C-1184-0590-0180EB4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115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98151-431B-598F-6E9E-DB7A56A7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F577B-206A-EC08-DF83-A364CF01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5B1FB0-3BB4-E101-9A79-BF87DDC7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D6EEC7-0C93-35C4-0264-3C5C0592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86EED6-889C-8DA1-BFAD-2C0A7273A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6488F5-519E-E8C9-B23B-11F2EE4F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13673-3DC3-30B4-0D58-9514FEF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758924-2EF1-8B17-8CDC-AE638EFE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4875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7E498-5841-D654-5F20-B1256F8C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932B2A-7853-3551-BAF9-52D4ED8E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2D2F88-A136-D5EF-85D2-681D3ECB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2089C-0974-9E23-68D1-5501343F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143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56529-95AA-93FC-8A0D-F89CAFFE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742E06-4EF2-3D4D-D63A-4F1EAB5D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05E06-D056-052A-285F-1662C39B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2928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A6B8F-24DC-7D89-04DD-B7FAB18F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DD354-A66D-75ED-EB4B-299398E0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EF3148-E470-0399-0269-D34C1598A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BF59A4-A737-D2CA-D9A2-7854C7C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F97AE9-FCDD-65B2-CC0C-9C23693D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4F5E2E-16A8-9F06-8261-E1B3DC69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367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9C410-E971-3BD7-7248-B399EF41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9B05D6-7B57-7DFD-2DBF-B715E7B55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82315-E111-3798-7934-124DC289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9C7A1-582B-3426-4E6C-F600B87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71E76-88F2-1D8F-64D7-9ACE816F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E106C-6436-779B-BCC0-886770DE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5766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8CED7-186C-281E-3ECA-02DAAC42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124A6B-CFE9-92E5-3B7F-539E58A4F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9DE18-72B6-B753-128A-4709D08C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C2FB0-9659-8DEC-B37A-5786A4EA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9E3F2-7311-CB6A-FE29-A5939F86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0093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16C2EE-E703-FE0D-89B0-8F47A47E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7281E3-07DA-1EBC-49E1-713D0C66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6733E8-35AD-6DFD-7D8C-7F213CE5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AE7BC-771C-C255-E1F2-6FF2A3A7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928E2-B5C7-4364-B649-447B9F14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D161DAC-42AF-C3D9-37A1-04B90F30D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6160" y="0"/>
            <a:ext cx="6605841" cy="6399152"/>
          </a:xfrm>
          <a:custGeom>
            <a:avLst/>
            <a:gdLst>
              <a:gd name="connsiteX0" fmla="*/ 0 w 6605841"/>
              <a:gd name="connsiteY0" fmla="*/ 0 h 6399152"/>
              <a:gd name="connsiteX1" fmla="*/ 6605841 w 6605841"/>
              <a:gd name="connsiteY1" fmla="*/ 0 h 6399152"/>
              <a:gd name="connsiteX2" fmla="*/ 6605841 w 6605841"/>
              <a:gd name="connsiteY2" fmla="*/ 6399152 h 6399152"/>
              <a:gd name="connsiteX3" fmla="*/ 601995 w 6605841"/>
              <a:gd name="connsiteY3" fmla="*/ 6399152 h 6399152"/>
              <a:gd name="connsiteX4" fmla="*/ 0 w 6605841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5841" h="6399152">
                <a:moveTo>
                  <a:pt x="0" y="0"/>
                </a:moveTo>
                <a:lnTo>
                  <a:pt x="6605841" y="0"/>
                </a:lnTo>
                <a:lnTo>
                  <a:pt x="6605841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B2BF18D3-87BE-4A2D-AD2C-B21E415FD900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5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30952" cy="3739896"/>
          </a:xfrm>
        </p:spPr>
        <p:txBody>
          <a:bodyPr anchor="t">
            <a:normAutofit/>
          </a:bodyPr>
          <a:lstStyle>
            <a:lvl1pPr algn="l"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EE3B02A-3B83-3083-3F07-26E25C6C13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7248" y="0"/>
            <a:ext cx="5674753" cy="6399152"/>
          </a:xfrm>
          <a:custGeom>
            <a:avLst/>
            <a:gdLst>
              <a:gd name="connsiteX0" fmla="*/ 0 w 5674753"/>
              <a:gd name="connsiteY0" fmla="*/ 0 h 6399152"/>
              <a:gd name="connsiteX1" fmla="*/ 5674753 w 5674753"/>
              <a:gd name="connsiteY1" fmla="*/ 0 h 6399152"/>
              <a:gd name="connsiteX2" fmla="*/ 5674753 w 5674753"/>
              <a:gd name="connsiteY2" fmla="*/ 6399152 h 6399152"/>
              <a:gd name="connsiteX3" fmla="*/ 601996 w 5674753"/>
              <a:gd name="connsiteY3" fmla="*/ 6399152 h 6399152"/>
              <a:gd name="connsiteX4" fmla="*/ 0 w 5674753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753" h="6399152">
                <a:moveTo>
                  <a:pt x="0" y="0"/>
                </a:moveTo>
                <a:lnTo>
                  <a:pt x="5674753" y="0"/>
                </a:lnTo>
                <a:lnTo>
                  <a:pt x="5674753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73F0B94E-0195-4FC9-AEFD-CCBB878ACEDF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10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D6AB98B-BD95-F9FC-BB22-1A89B6EE3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04503" cy="6399152"/>
          </a:xfrm>
          <a:custGeom>
            <a:avLst/>
            <a:gdLst>
              <a:gd name="connsiteX0" fmla="*/ 0 w 6604503"/>
              <a:gd name="connsiteY0" fmla="*/ 0 h 6399152"/>
              <a:gd name="connsiteX1" fmla="*/ 6604503 w 6604503"/>
              <a:gd name="connsiteY1" fmla="*/ 0 h 6399152"/>
              <a:gd name="connsiteX2" fmla="*/ 6604503 w 6604503"/>
              <a:gd name="connsiteY2" fmla="*/ 5797156 h 6399152"/>
              <a:gd name="connsiteX3" fmla="*/ 6002507 w 6604503"/>
              <a:gd name="connsiteY3" fmla="*/ 6399152 h 6399152"/>
              <a:gd name="connsiteX4" fmla="*/ 0 w 6604503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503" h="6399152">
                <a:moveTo>
                  <a:pt x="0" y="0"/>
                </a:moveTo>
                <a:lnTo>
                  <a:pt x="6604503" y="0"/>
                </a:lnTo>
                <a:lnTo>
                  <a:pt x="6604503" y="5797156"/>
                </a:lnTo>
                <a:cubicBezTo>
                  <a:pt x="6604503" y="6129629"/>
                  <a:pt x="6334980" y="6399152"/>
                  <a:pt x="6002507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9B0F68CC-6BDD-49E7-8971-97164A4B1FA2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423160"/>
            <a:ext cx="5202936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lphaLcPeriod"/>
              <a:defRPr lang="en-US" dirty="0"/>
            </a:lvl2pPr>
            <a:lvl3pPr marL="800100" indent="-342900">
              <a:buFont typeface="+mj-lt"/>
              <a:buAutoNum type="romanLcPeriod"/>
              <a:defRPr lang="en-US" dirty="0"/>
            </a:lvl3pPr>
            <a:lvl4pPr marL="914400" indent="-228600">
              <a:buFont typeface="+mj-lt"/>
              <a:buAutoNum type="arabicParenR"/>
              <a:defRPr lang="en-US" dirty="0"/>
            </a:lvl4pPr>
            <a:lvl5pPr marL="1143000" indent="-228600">
              <a:buFont typeface="+mj-lt"/>
              <a:buAutoNum type="alphaLcParenR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D5D5-F2FF-4BCB-BACC-FA9A736697C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9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3" y="285210"/>
            <a:ext cx="10653578" cy="965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1384847"/>
            <a:ext cx="10653579" cy="490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172" y="6490524"/>
            <a:ext cx="2841959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72E1B28-DB45-4001-B295-7D7933E04419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93370" y="6490524"/>
            <a:ext cx="2662834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8431" y="6490524"/>
            <a:ext cx="457200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4C450F2-3BB4-4AE4-8A35-A9D7AEA4C85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8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E5974D-F08B-7877-15AD-D2006061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90AC6-94DC-D2E0-0C5C-17031F5A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E927D-96EB-FD09-D517-754EB1444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0832-9356-4C27-BA0E-FCE12AFE6BF1}" type="datetimeFigureOut">
              <a:rPr lang="es-ES" smtClean="0"/>
              <a:t>21/09/2025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1A31C-4E3B-18C0-CCFB-CF944F4C6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807F4-E4C0-5DEF-202E-C4275EE2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31A4-37E0-45B6-B879-2FF5DBA572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14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722C5E-6658-ED17-4072-A2CC5017422D}"/>
              </a:ext>
            </a:extLst>
          </p:cNvPr>
          <p:cNvSpPr txBox="1"/>
          <p:nvPr/>
        </p:nvSpPr>
        <p:spPr>
          <a:xfrm>
            <a:off x="8016282" y="1993517"/>
            <a:ext cx="34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Tecnológica Nacional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A71253-938E-CAC0-BBE9-CC64CF53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754" y="2467254"/>
            <a:ext cx="2580068" cy="308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86989A1-E3B5-8BC6-7AC9-77D681E4AC65}"/>
              </a:ext>
            </a:extLst>
          </p:cNvPr>
          <p:cNvSpPr txBox="1"/>
          <p:nvPr/>
        </p:nvSpPr>
        <p:spPr>
          <a:xfrm>
            <a:off x="856582" y="999176"/>
            <a:ext cx="6265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Trabajo Integrador de Conceptos de Matemática y Programación I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99F576-A761-47D4-D694-28115A1DB585}"/>
              </a:ext>
            </a:extLst>
          </p:cNvPr>
          <p:cNvSpPr txBox="1"/>
          <p:nvPr/>
        </p:nvSpPr>
        <p:spPr>
          <a:xfrm>
            <a:off x="417689" y="3533405"/>
            <a:ext cx="626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Materias: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Matemática y Programación I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38A1F8-84C7-6881-ECD8-8C1749D0E8A0}"/>
              </a:ext>
            </a:extLst>
          </p:cNvPr>
          <p:cNvSpPr txBox="1"/>
          <p:nvPr/>
        </p:nvSpPr>
        <p:spPr>
          <a:xfrm>
            <a:off x="417689" y="4268784"/>
            <a:ext cx="626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Profesores: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7A5CDC-7B0F-7309-0B55-1A289F6E2FF9}"/>
              </a:ext>
            </a:extLst>
          </p:cNvPr>
          <p:cNvSpPr txBox="1"/>
          <p:nvPr/>
        </p:nvSpPr>
        <p:spPr>
          <a:xfrm>
            <a:off x="417688" y="5004163"/>
            <a:ext cx="626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Alumnos / Comisión: 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7802DE-42FF-9A35-ADA8-15D099083262}"/>
              </a:ext>
            </a:extLst>
          </p:cNvPr>
          <p:cNvSpPr txBox="1"/>
          <p:nvPr/>
        </p:nvSpPr>
        <p:spPr>
          <a:xfrm>
            <a:off x="417687" y="5739542"/>
            <a:ext cx="626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entrega: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 de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septiembre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2025.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8A89FD-16AE-1D5E-4382-4A93332D6CF4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AB69BC81-8B1A-0292-1865-6468B292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4F451A-FBA5-14C9-80E7-95BF7E08CC7D}"/>
              </a:ext>
            </a:extLst>
          </p:cNvPr>
          <p:cNvSpPr txBox="1"/>
          <p:nvPr/>
        </p:nvSpPr>
        <p:spPr>
          <a:xfrm>
            <a:off x="856581" y="2369993"/>
            <a:ext cx="626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</a:rPr>
              <a:t>Clasificador de Proposiciones Compuestas</a:t>
            </a:r>
            <a:endParaRPr kumimoji="0" lang="es-E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1774C1-B978-A6A6-067A-3C86C9CF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C14D7E7-6DBB-0072-384F-245DA0558305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AC14A3B3-6C82-0924-A9A9-64CD60C1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565FBA-4308-09F6-E8E7-14B7E3BC2348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Cambios realizados y mejoras aplicadas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C8E9612A-04D8-5100-5E24-59A94117C367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4B7863-9CE5-F266-D77B-21A2C743A9E1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69B21A-4F18-92B2-81E6-76F4DEC0EFD2}"/>
              </a:ext>
            </a:extLst>
          </p:cNvPr>
          <p:cNvSpPr txBox="1"/>
          <p:nvPr/>
        </p:nvSpPr>
        <p:spPr>
          <a:xfrm>
            <a:off x="3848646" y="2123578"/>
            <a:ext cx="729826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Corregimos errores de validación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Optimizamos el análisis lógico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Mejora progresiva guiada por IA</a:t>
            </a:r>
          </a:p>
        </p:txBody>
      </p:sp>
    </p:spTree>
    <p:extLst>
      <p:ext uri="{BB962C8B-B14F-4D97-AF65-F5344CB8AC3E}">
        <p14:creationId xmlns:p14="http://schemas.microsoft.com/office/powerpoint/2010/main" val="89975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953B5-7418-02B5-B89B-B9F58E15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C4B16AC-767D-E66F-E36B-2B36899CCE23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8A56DC89-82F2-6A43-3E88-81400DFA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2BD8C9C-DD0E-6131-5ACE-28197D0D82EF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Cambios realizados y mejoras aplicadas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2C4DA886-FA2F-6844-2A08-60346A3CA544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93A365-7164-7A49-792E-7FC389926A17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A32431-D1CA-2F95-27BF-61DFD85BE6F6}"/>
              </a:ext>
            </a:extLst>
          </p:cNvPr>
          <p:cNvSpPr txBox="1"/>
          <p:nvPr/>
        </p:nvSpPr>
        <p:spPr>
          <a:xfrm>
            <a:off x="3848646" y="2123578"/>
            <a:ext cx="729826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Corregimos errores de validación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Optimizamos el análisis lógico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Mejora progresiva guiada por IA</a:t>
            </a:r>
          </a:p>
        </p:txBody>
      </p:sp>
    </p:spTree>
    <p:extLst>
      <p:ext uri="{BB962C8B-B14F-4D97-AF65-F5344CB8AC3E}">
        <p14:creationId xmlns:p14="http://schemas.microsoft.com/office/powerpoint/2010/main" val="403382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B3365C-B2D9-ED10-C993-E70BD90E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C01374A-78CF-A18F-DC41-A001C0E5AE0E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16D6FD5F-4180-E2BE-D921-1D9286F8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1EEDB9-B669-BA22-1227-CC88FC0F2214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Conclusiones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91966FB2-3BAE-F03D-F357-F291BA7C3D2D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D55930-63A8-355F-F1D8-3202CED21504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80996C-010B-629F-8FF2-4FB8BB5CAC4D}"/>
              </a:ext>
            </a:extLst>
          </p:cNvPr>
          <p:cNvSpPr txBox="1"/>
          <p:nvPr/>
        </p:nvSpPr>
        <p:spPr>
          <a:xfrm>
            <a:off x="3848646" y="2123578"/>
            <a:ext cx="729826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Aplicamos lógica formal y programación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Trabajamos en equipo usando IA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Integramos conceptos de ambas materias</a:t>
            </a:r>
          </a:p>
        </p:txBody>
      </p:sp>
    </p:spTree>
    <p:extLst>
      <p:ext uri="{BB962C8B-B14F-4D97-AF65-F5344CB8AC3E}">
        <p14:creationId xmlns:p14="http://schemas.microsoft.com/office/powerpoint/2010/main" val="149076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DC618-AA60-FBB3-0892-ADE82047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38FCF58-B849-EC2C-F91F-3B468B140721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CC83F8C5-C58D-BE3E-8CC4-3F6A47A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4CB86A7-DA2D-6EFD-5969-9B576B55AE40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Introducción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AD7045-7A8A-6A3F-1931-13B27E31246C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>
            <a:blip r:embed="rId2">
              <a:alphaModFix amt="37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DC48D0-B999-678A-772F-FF11D56BA63E}"/>
              </a:ext>
            </a:extLst>
          </p:cNvPr>
          <p:cNvSpPr txBox="1"/>
          <p:nvPr/>
        </p:nvSpPr>
        <p:spPr>
          <a:xfrm>
            <a:off x="3679312" y="2148768"/>
            <a:ext cx="72982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Creamos un programa en Python que recibe una proposición lógica compuesta, genera su tabla de verdad y la clasifica como tautología, contradicción o contingencia.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9952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49F73-4B3E-6E30-36FA-C73C08CB2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40C04C9-4F55-5ADA-B97B-29619CC01739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BEC96BD8-7ADB-6CCF-8CB0-5E9B9209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696897B-DF28-832B-DEB1-230E0E6C5B45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Contenidos de Matemática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F877D73-9C30-27E3-2AAE-C5DAEBC488D2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>
            <a:blip r:embed="rId2">
              <a:alphaModFix amt="53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D40029-0B48-49AE-B3E7-3C45E2B6992E}"/>
              </a:ext>
            </a:extLst>
          </p:cNvPr>
          <p:cNvSpPr txBox="1"/>
          <p:nvPr/>
        </p:nvSpPr>
        <p:spPr>
          <a:xfrm>
            <a:off x="3679312" y="2148768"/>
            <a:ext cx="72982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Álgebra de Boole: operadores AND, OR, NOT.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Sistema binario: 0 y 1 como valores de verdad.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Lógica proposicional: clasificación de proposiciones.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046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3BF972-6EB6-74F1-3C5D-9B555401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9BF75B-3160-F2DF-A2CF-0AF1C0F9394E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0146E731-614C-1930-C73A-D9A020A6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2C9D2D-7C68-4C83-F27B-BB7FF774D24D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Contenidos de Programación I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6B9552-F9FE-969D-0AD2-A803F1409001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>
            <a:blip r:embed="rId2">
              <a:alphaModFix amt="37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CC4A53-5916-DA0B-6002-1518E8CBA3DB}"/>
              </a:ext>
            </a:extLst>
          </p:cNvPr>
          <p:cNvSpPr txBox="1"/>
          <p:nvPr/>
        </p:nvSpPr>
        <p:spPr>
          <a:xfrm>
            <a:off x="3679312" y="2148768"/>
            <a:ext cx="72982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Estructuras secuenciales, condicionales, repetitivas.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Uso de listas para almacenar resultados.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Entrada – proceso – salida en el código.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3117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9988D-FA02-E8F0-1396-0D1673D9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6C3A1D3-C5C5-8FC3-AA6D-8F96C0199934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BC561A06-1699-DD7D-1EA7-F92767CC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B3756AB-859B-17FB-9945-07CE9B3AACFE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Funcionamiento del programa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3B468191-DCF4-9FAA-D921-2DB7E5809D64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E3A9D66-862B-570E-A1D6-6E742CA80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391266"/>
              </p:ext>
            </p:extLst>
          </p:nvPr>
        </p:nvGraphicFramePr>
        <p:xfrm>
          <a:off x="3520431" y="9543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36573B0-C70B-61AA-F54C-93B1AEC67DFB}"/>
              </a:ext>
            </a:extLst>
          </p:cNvPr>
          <p:cNvSpPr txBox="1"/>
          <p:nvPr/>
        </p:nvSpPr>
        <p:spPr>
          <a:xfrm>
            <a:off x="5728246" y="1439333"/>
            <a:ext cx="4482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Proposición como 'p and </a:t>
            </a: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q'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18B6A1-2E6C-3BD0-1BF2-57B5C13D565E}"/>
              </a:ext>
            </a:extLst>
          </p:cNvPr>
          <p:cNvSpPr txBox="1"/>
          <p:nvPr/>
        </p:nvSpPr>
        <p:spPr>
          <a:xfrm>
            <a:off x="6320912" y="3125058"/>
            <a:ext cx="4482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 valores booleanos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59D47A-1404-1ABB-FBBC-AF7A7FE6E635}"/>
              </a:ext>
            </a:extLst>
          </p:cNvPr>
          <p:cNvSpPr txBox="1"/>
          <p:nvPr/>
        </p:nvSpPr>
        <p:spPr>
          <a:xfrm>
            <a:off x="6907490" y="5031139"/>
            <a:ext cx="4482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Tabla de verdad y clasificación final</a:t>
            </a:r>
          </a:p>
        </p:txBody>
      </p:sp>
    </p:spTree>
    <p:extLst>
      <p:ext uri="{BB962C8B-B14F-4D97-AF65-F5344CB8AC3E}">
        <p14:creationId xmlns:p14="http://schemas.microsoft.com/office/powerpoint/2010/main" val="91451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7A4AE-D791-E2DE-0D25-A250FB61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E53F840-6B38-99F9-2FB2-E2118E036B8D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B7DD6C15-FC3C-F3F5-7F07-63DD64B1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E3F7A7-1759-A178-6A26-6CDFBECFD2E6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Ejemplo de entrada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6F197A1C-7116-1172-5CB0-A29A8F8A047C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F127C2EF-8050-47C2-59C9-4D8C2C20C8E9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5002E0-D5E1-D11D-8ADB-820704D68791}"/>
              </a:ext>
            </a:extLst>
          </p:cNvPr>
          <p:cNvSpPr txBox="1"/>
          <p:nvPr/>
        </p:nvSpPr>
        <p:spPr>
          <a:xfrm>
            <a:off x="3848646" y="859357"/>
            <a:ext cx="7298266" cy="196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p </a:t>
            </a:r>
            <a:r>
              <a:rPr lang="es-ES" sz="2800" dirty="0" err="1"/>
              <a:t>or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 p </a:t>
            </a:r>
            <a:r>
              <a:rPr lang="es-ES" sz="2800" dirty="0">
                <a:sym typeface="Wingdings" panose="05000000000000000000" pitchFamily="2" charset="2"/>
              </a:rPr>
              <a:t> Tautología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p and </a:t>
            </a:r>
            <a:r>
              <a:rPr lang="es-ES" sz="2800" dirty="0" err="1"/>
              <a:t>not</a:t>
            </a:r>
            <a:r>
              <a:rPr lang="es-ES" sz="2800" dirty="0"/>
              <a:t> p </a:t>
            </a:r>
            <a:r>
              <a:rPr lang="es-ES" sz="2800" dirty="0">
                <a:sym typeface="Wingdings" panose="05000000000000000000" pitchFamily="2" charset="2"/>
              </a:rPr>
              <a:t> Contradicción 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p and q </a:t>
            </a:r>
            <a:r>
              <a:rPr lang="es-ES" sz="2800" dirty="0">
                <a:sym typeface="Wingdings" panose="05000000000000000000" pitchFamily="2" charset="2"/>
              </a:rPr>
              <a:t> Contingencia</a:t>
            </a:r>
            <a:endParaRPr lang="es-ES" sz="28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6483F79-5707-07C1-88DB-AFEB4DE8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46" y="3234158"/>
            <a:ext cx="7518531" cy="29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988AA-F8BE-5205-2D4B-7D803837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B941DB-E153-2BBB-FA9F-FC9D2A8BBCEF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07D1BD6F-ED5B-41BE-6735-BAD65A6E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7073EB2-857C-FBC8-BCAE-E4217941AD2E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Fragmento del código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61F2B0C4-13A1-AA6F-B11A-B6A4D5EDA073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E8099A74-C0A4-3B2F-889F-8A8E0901FAFD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6AF2FD-F9BA-7D0E-250A-807F453C8971}"/>
              </a:ext>
            </a:extLst>
          </p:cNvPr>
          <p:cNvSpPr txBox="1"/>
          <p:nvPr/>
        </p:nvSpPr>
        <p:spPr>
          <a:xfrm>
            <a:off x="3848646" y="859357"/>
            <a:ext cx="7298266" cy="260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 </a:t>
            </a:r>
            <a:r>
              <a:rPr lang="es-ES" sz="2800" dirty="0" err="1"/>
              <a:t>def</a:t>
            </a:r>
            <a:r>
              <a:rPr lang="es-ES" sz="2800" dirty="0"/>
              <a:t> </a:t>
            </a:r>
            <a:r>
              <a:rPr lang="es-ES" sz="2800" dirty="0" err="1"/>
              <a:t>evaluar_proposicion</a:t>
            </a:r>
            <a:r>
              <a:rPr lang="es-ES" sz="2800" dirty="0"/>
              <a:t>(</a:t>
            </a:r>
            <a:r>
              <a:rPr lang="es-ES" sz="2800" dirty="0" err="1"/>
              <a:t>expr</a:t>
            </a:r>
            <a:r>
              <a:rPr lang="es-ES" sz="2800" dirty="0"/>
              <a:t>, variables, valores):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 contexto = </a:t>
            </a:r>
            <a:r>
              <a:rPr lang="es-ES" sz="2800" dirty="0" err="1"/>
              <a:t>dict</a:t>
            </a:r>
            <a:r>
              <a:rPr lang="es-ES" sz="2800" dirty="0"/>
              <a:t>(zip(variables, valores))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 </a:t>
            </a:r>
            <a:r>
              <a:rPr lang="es-ES" sz="2800" dirty="0" err="1"/>
              <a:t>return</a:t>
            </a:r>
            <a:r>
              <a:rPr lang="es-ES" sz="2800" dirty="0"/>
              <a:t> </a:t>
            </a:r>
            <a:r>
              <a:rPr lang="es-ES" sz="2800" dirty="0" err="1"/>
              <a:t>eval</a:t>
            </a:r>
            <a:r>
              <a:rPr lang="es-ES" sz="2800" dirty="0"/>
              <a:t>(</a:t>
            </a:r>
            <a:r>
              <a:rPr lang="es-ES" sz="2800" dirty="0" err="1"/>
              <a:t>expr</a:t>
            </a:r>
            <a:r>
              <a:rPr lang="es-ES" sz="2800" dirty="0"/>
              <a:t>, {}, contexto)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F0CF35-F887-42F1-3865-F4CFD9F3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0"/>
          <a:stretch>
            <a:fillRect/>
          </a:stretch>
        </p:blipFill>
        <p:spPr>
          <a:xfrm>
            <a:off x="3659013" y="3607153"/>
            <a:ext cx="7848279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EE5DC-A43B-02B8-09B8-570C78D81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A2F1078-B41F-2D3B-FC31-9EBB19C59B30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DDF2DDC-5970-9E27-9AD1-EFC67910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0366BCF-463E-9180-F3AD-9F7E9BFD473B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Tabla de verdad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316F5029-BB6D-3407-640A-EA5C43956672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43DAC9-5631-E54C-9D64-6C4506E6CE91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029886-F6EF-4E8D-4C25-8FCB305E902C}"/>
              </a:ext>
            </a:extLst>
          </p:cNvPr>
          <p:cNvSpPr txBox="1"/>
          <p:nvPr/>
        </p:nvSpPr>
        <p:spPr>
          <a:xfrm>
            <a:off x="3848646" y="1502437"/>
            <a:ext cx="729826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Ejemplo</a:t>
            </a:r>
            <a:r>
              <a:rPr lang="en-US" sz="2800" dirty="0"/>
              <a:t>: p and not 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| p     | </a:t>
            </a:r>
            <a:r>
              <a:rPr lang="en-US" sz="2800" dirty="0" err="1"/>
              <a:t>Resultado</a:t>
            </a:r>
            <a:r>
              <a:rPr lang="en-US" sz="2800" dirty="0"/>
              <a:t> |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|-------|-----------|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| True  | False     |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| False | False     |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→ </a:t>
            </a:r>
            <a:r>
              <a:rPr lang="en-US" sz="2800" dirty="0" err="1"/>
              <a:t>Clasificación</a:t>
            </a:r>
            <a:r>
              <a:rPr lang="en-US" sz="2800" dirty="0"/>
              <a:t>: </a:t>
            </a:r>
            <a:r>
              <a:rPr lang="en-US" sz="2800" dirty="0" err="1"/>
              <a:t>Contradicción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90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482FB-056E-8ABF-6191-A0EB7D10A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15BE186-A620-5B75-B329-FD5AF5C6290C}"/>
              </a:ext>
            </a:extLst>
          </p:cNvPr>
          <p:cNvSpPr txBox="1"/>
          <p:nvPr/>
        </p:nvSpPr>
        <p:spPr>
          <a:xfrm>
            <a:off x="417687" y="302356"/>
            <a:ext cx="11089605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Tecnicatura Universitaria en Programación a Distancia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FAA621C7-A4F7-BD86-FB0E-124E1202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2644BFA-8A89-3113-67FE-126F1F4F7484}"/>
              </a:ext>
            </a:extLst>
          </p:cNvPr>
          <p:cNvSpPr/>
          <p:nvPr/>
        </p:nvSpPr>
        <p:spPr>
          <a:xfrm>
            <a:off x="417687" y="999067"/>
            <a:ext cx="3070580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Uso de la IA</a:t>
            </a:r>
          </a:p>
        </p:txBody>
      </p:sp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643CFCC3-296C-3AC7-8C27-9B4AD1EEAFC1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14BFB4-CEC1-9CE4-1562-8A666359D67D}"/>
              </a:ext>
            </a:extLst>
          </p:cNvPr>
          <p:cNvSpPr/>
          <p:nvPr/>
        </p:nvSpPr>
        <p:spPr>
          <a:xfrm>
            <a:off x="3488267" y="999067"/>
            <a:ext cx="8019025" cy="5556577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F0D3A4-F13A-A47F-5BF2-5D0CC63EAC52}"/>
              </a:ext>
            </a:extLst>
          </p:cNvPr>
          <p:cNvSpPr txBox="1"/>
          <p:nvPr/>
        </p:nvSpPr>
        <p:spPr>
          <a:xfrm>
            <a:off x="3848646" y="2123578"/>
            <a:ext cx="729826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 err="1"/>
              <a:t>ChatGPT</a:t>
            </a:r>
            <a:r>
              <a:rPr lang="es-ES" sz="2800" dirty="0"/>
              <a:t>: ideas y código 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Copilot: </a:t>
            </a:r>
            <a:r>
              <a:rPr lang="en-US" sz="2800" dirty="0" err="1"/>
              <a:t>completado</a:t>
            </a:r>
            <a:r>
              <a:rPr lang="en-US" sz="2800" dirty="0"/>
              <a:t> </a:t>
            </a:r>
            <a:r>
              <a:rPr lang="en-US" sz="2800" dirty="0" err="1"/>
              <a:t>automático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Gemini: </a:t>
            </a:r>
            <a:r>
              <a:rPr lang="en-US" sz="2800" dirty="0" err="1"/>
              <a:t>prueba</a:t>
            </a:r>
            <a:r>
              <a:rPr lang="en-US" sz="2800" dirty="0"/>
              <a:t> y </a:t>
            </a:r>
            <a:r>
              <a:rPr lang="en-US" sz="2800" dirty="0" err="1"/>
              <a:t>análisis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2800" dirty="0"/>
              <a:t>- IA potenció creatividad y eficiencia</a:t>
            </a:r>
          </a:p>
        </p:txBody>
      </p:sp>
    </p:spTree>
    <p:extLst>
      <p:ext uri="{BB962C8B-B14F-4D97-AF65-F5344CB8AC3E}">
        <p14:creationId xmlns:p14="http://schemas.microsoft.com/office/powerpoint/2010/main" val="430481945"/>
      </p:ext>
    </p:extLst>
  </p:cSld>
  <p:clrMapOvr>
    <a:masterClrMapping/>
  </p:clrMapOvr>
</p:sld>
</file>

<file path=ppt/theme/theme1.xml><?xml version="1.0" encoding="utf-8"?>
<a:theme xmlns:a="http://schemas.openxmlformats.org/drawingml/2006/main" name="OasisVTI">
  <a:themeElements>
    <a:clrScheme name="Oasis">
      <a:dk1>
        <a:srgbClr val="131313"/>
      </a:dk1>
      <a:lt1>
        <a:sysClr val="window" lastClr="FFFFFF"/>
      </a:lt1>
      <a:dk2>
        <a:srgbClr val="3D3C33"/>
      </a:dk2>
      <a:lt2>
        <a:srgbClr val="F0EDE6"/>
      </a:lt2>
      <a:accent1>
        <a:srgbClr val="A57361"/>
      </a:accent1>
      <a:accent2>
        <a:srgbClr val="BE8856"/>
      </a:accent2>
      <a:accent3>
        <a:srgbClr val="BD9075"/>
      </a:accent3>
      <a:accent4>
        <a:srgbClr val="939081"/>
      </a:accent4>
      <a:accent5>
        <a:srgbClr val="A16D4C"/>
      </a:accent5>
      <a:accent6>
        <a:srgbClr val="8C8662"/>
      </a:accent6>
      <a:hlink>
        <a:srgbClr val="A57361"/>
      </a:hlink>
      <a:folHlink>
        <a:srgbClr val="8C866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sis_win32_DN_V3" id="{65F5DFDA-B6D8-4F37-85B8-E95C858FA146}" vid="{998F2FB7-179B-41D4-99FF-60A4C828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392</Words>
  <Application>Microsoft Office PowerPoint</Application>
  <PresentationFormat>Panorámica</PresentationFormat>
  <Paragraphs>80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Comic Sans MS</vt:lpstr>
      <vt:lpstr>Neue Haas Grotesk Text Pro</vt:lpstr>
      <vt:lpstr>Wingdings</vt:lpstr>
      <vt:lpstr>OasisVTI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Picco</dc:creator>
  <cp:lastModifiedBy>Fernando Picco</cp:lastModifiedBy>
  <cp:revision>1</cp:revision>
  <dcterms:created xsi:type="dcterms:W3CDTF">2025-09-21T17:49:30Z</dcterms:created>
  <dcterms:modified xsi:type="dcterms:W3CDTF">2025-09-21T21:15:40Z</dcterms:modified>
</cp:coreProperties>
</file>