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XM Yekan" charset="1" panose="02000503030000020004"/>
      <p:regular r:id="rId12"/>
    </p:embeddedFont>
    <p:embeddedFont>
      <p:font typeface="XM Yekan Bold" charset="1" panose="02000803030000020004"/>
      <p:regular r:id="rId13"/>
    </p:embeddedFont>
    <p:embeddedFont>
      <p:font typeface="XM Yekan Italics" charset="1" panose="02000503030000090004"/>
      <p:regular r:id="rId14"/>
    </p:embeddedFont>
    <p:embeddedFont>
      <p:font typeface="XM Yekan Bold Italics" charset="1" panose="02000803090000090004"/>
      <p:regular r:id="rId15"/>
    </p:embeddedFont>
    <p:embeddedFont>
      <p:font typeface="Raleway" charset="1" panose="020B0503030101060003"/>
      <p:regular r:id="rId16"/>
    </p:embeddedFont>
    <p:embeddedFont>
      <p:font typeface="Raleway Bold" charset="1" panose="020B0803030101060003"/>
      <p:regular r:id="rId17"/>
    </p:embeddedFont>
    <p:embeddedFont>
      <p:font typeface="Raleway Thin" charset="1" panose="020B0203030101060003"/>
      <p:regular r:id="rId18"/>
    </p:embeddedFont>
    <p:embeddedFont>
      <p:font typeface="Raleway Heavy" charset="1" panose="020B000303010106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0772" y="977676"/>
            <a:ext cx="13167835" cy="8331648"/>
          </a:xfrm>
          <a:custGeom>
            <a:avLst/>
            <a:gdLst/>
            <a:ahLst/>
            <a:cxnLst/>
            <a:rect r="r" b="b" t="t" l="l"/>
            <a:pathLst>
              <a:path h="8331648" w="13167835">
                <a:moveTo>
                  <a:pt x="0" y="0"/>
                </a:moveTo>
                <a:lnTo>
                  <a:pt x="13167835" y="0"/>
                </a:lnTo>
                <a:lnTo>
                  <a:pt x="13167835" y="8331648"/>
                </a:lnTo>
                <a:lnTo>
                  <a:pt x="0" y="833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06539" y="3296526"/>
            <a:ext cx="3767311" cy="3693948"/>
            <a:chOff x="0" y="0"/>
            <a:chExt cx="992214" cy="972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2214" cy="972892"/>
            </a:xfrm>
            <a:custGeom>
              <a:avLst/>
              <a:gdLst/>
              <a:ahLst/>
              <a:cxnLst/>
              <a:rect r="r" b="b" t="t" l="l"/>
              <a:pathLst>
                <a:path h="972892" w="992214">
                  <a:moveTo>
                    <a:pt x="0" y="0"/>
                  </a:moveTo>
                  <a:lnTo>
                    <a:pt x="992214" y="0"/>
                  </a:lnTo>
                  <a:lnTo>
                    <a:pt x="992214" y="972892"/>
                  </a:lnTo>
                  <a:lnTo>
                    <a:pt x="0" y="972892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92214" cy="1020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442744" y="2364246"/>
            <a:ext cx="5558508" cy="5558508"/>
          </a:xfrm>
          <a:custGeom>
            <a:avLst/>
            <a:gdLst/>
            <a:ahLst/>
            <a:cxnLst/>
            <a:rect r="r" b="b" t="t" l="l"/>
            <a:pathLst>
              <a:path h="5558508" w="5558508">
                <a:moveTo>
                  <a:pt x="0" y="0"/>
                </a:moveTo>
                <a:lnTo>
                  <a:pt x="5558509" y="0"/>
                </a:lnTo>
                <a:lnTo>
                  <a:pt x="5558509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59654" y="2573331"/>
            <a:ext cx="9968692" cy="197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99"/>
              </a:lnSpc>
              <a:spcBef>
                <a:spcPct val="0"/>
              </a:spcBef>
            </a:pPr>
            <a:r>
              <a:rPr lang="en-US" sz="11571">
                <a:solidFill>
                  <a:srgbClr val="000000"/>
                </a:solidFill>
                <a:latin typeface="Montserrat Classic Bold"/>
              </a:rPr>
              <a:t>ARREGLOS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12469" y="4572985"/>
            <a:ext cx="10664442" cy="219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7"/>
              </a:lnSpc>
            </a:pPr>
            <a:r>
              <a:rPr lang="en-US" sz="4170" spc="500">
                <a:solidFill>
                  <a:srgbClr val="000000"/>
                </a:solidFill>
                <a:latin typeface="XM Yekan"/>
              </a:rPr>
              <a:t>INTEGRANTES:</a:t>
            </a:r>
          </a:p>
          <a:p>
            <a:pPr algn="ctr" marL="900361" indent="-450181" lvl="1">
              <a:lnSpc>
                <a:spcPts val="4337"/>
              </a:lnSpc>
              <a:buFont typeface="Arial"/>
              <a:buChar char="•"/>
            </a:pPr>
            <a:r>
              <a:rPr lang="en-US" sz="4170" spc="500">
                <a:solidFill>
                  <a:srgbClr val="000000"/>
                </a:solidFill>
                <a:latin typeface="XM Yekan"/>
              </a:rPr>
              <a:t>GUERRA JOSUE</a:t>
            </a:r>
          </a:p>
          <a:p>
            <a:pPr algn="ctr" marL="900361" indent="-450181" lvl="1">
              <a:lnSpc>
                <a:spcPts val="4337"/>
              </a:lnSpc>
              <a:buFont typeface="Arial"/>
              <a:buChar char="•"/>
            </a:pPr>
            <a:r>
              <a:rPr lang="en-US" sz="4170" spc="500">
                <a:solidFill>
                  <a:srgbClr val="000000"/>
                </a:solidFill>
                <a:latin typeface="XM Yekan"/>
              </a:rPr>
              <a:t>PEREZ CARLOS</a:t>
            </a:r>
          </a:p>
          <a:p>
            <a:pPr algn="ctr" marL="900361" indent="-450181" lvl="1">
              <a:lnSpc>
                <a:spcPts val="4337"/>
              </a:lnSpc>
              <a:buFont typeface="Arial"/>
              <a:buChar char="•"/>
            </a:pPr>
            <a:r>
              <a:rPr lang="en-US" sz="4170" spc="500">
                <a:solidFill>
                  <a:srgbClr val="000000"/>
                </a:solidFill>
                <a:latin typeface="XM Yekan"/>
              </a:rPr>
              <a:t>SORIA RICHARD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15727228" y="3296526"/>
            <a:ext cx="3767311" cy="3693948"/>
            <a:chOff x="0" y="0"/>
            <a:chExt cx="992214" cy="9728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2214" cy="972892"/>
            </a:xfrm>
            <a:custGeom>
              <a:avLst/>
              <a:gdLst/>
              <a:ahLst/>
              <a:cxnLst/>
              <a:rect r="r" b="b" t="t" l="l"/>
              <a:pathLst>
                <a:path h="972892" w="992214">
                  <a:moveTo>
                    <a:pt x="0" y="0"/>
                  </a:moveTo>
                  <a:lnTo>
                    <a:pt x="992214" y="0"/>
                  </a:lnTo>
                  <a:lnTo>
                    <a:pt x="992214" y="972892"/>
                  </a:lnTo>
                  <a:lnTo>
                    <a:pt x="0" y="972892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92214" cy="1020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0800000">
            <a:off x="15172235" y="2364246"/>
            <a:ext cx="5558508" cy="5558508"/>
          </a:xfrm>
          <a:custGeom>
            <a:avLst/>
            <a:gdLst/>
            <a:ahLst/>
            <a:cxnLst/>
            <a:rect r="r" b="b" t="t" l="l"/>
            <a:pathLst>
              <a:path h="5558508" w="5558508">
                <a:moveTo>
                  <a:pt x="0" y="0"/>
                </a:moveTo>
                <a:lnTo>
                  <a:pt x="5558509" y="0"/>
                </a:lnTo>
                <a:lnTo>
                  <a:pt x="5558509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239400" y="-5603200"/>
            <a:ext cx="2098981" cy="14670327"/>
            <a:chOff x="0" y="0"/>
            <a:chExt cx="620197" cy="433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0197" cy="4334720"/>
            </a:xfrm>
            <a:custGeom>
              <a:avLst/>
              <a:gdLst/>
              <a:ahLst/>
              <a:cxnLst/>
              <a:rect r="r" b="b" t="t" l="l"/>
              <a:pathLst>
                <a:path h="4334720" w="620197">
                  <a:moveTo>
                    <a:pt x="206844" y="4315651"/>
                  </a:moveTo>
                  <a:cubicBezTo>
                    <a:pt x="238640" y="4327164"/>
                    <a:pt x="274788" y="4334720"/>
                    <a:pt x="310265" y="4334720"/>
                  </a:cubicBezTo>
                  <a:cubicBezTo>
                    <a:pt x="345744" y="4334720"/>
                    <a:pt x="379884" y="4328242"/>
                    <a:pt x="411344" y="4316729"/>
                  </a:cubicBezTo>
                  <a:cubicBezTo>
                    <a:pt x="412015" y="4316369"/>
                    <a:pt x="412684" y="4316369"/>
                    <a:pt x="413353" y="4316010"/>
                  </a:cubicBezTo>
                  <a:cubicBezTo>
                    <a:pt x="531502" y="4269954"/>
                    <a:pt x="618524" y="4148341"/>
                    <a:pt x="620197" y="3927986"/>
                  </a:cubicBezTo>
                  <a:lnTo>
                    <a:pt x="620197" y="0"/>
                  </a:lnTo>
                  <a:lnTo>
                    <a:pt x="0" y="0"/>
                  </a:lnTo>
                  <a:lnTo>
                    <a:pt x="0" y="3925070"/>
                  </a:lnTo>
                  <a:cubicBezTo>
                    <a:pt x="1673" y="4149060"/>
                    <a:pt x="87356" y="4270675"/>
                    <a:pt x="206844" y="4315651"/>
                  </a:cubicBez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20197" cy="4255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764204" y="-770743"/>
            <a:ext cx="6932777" cy="5772668"/>
            <a:chOff x="0" y="0"/>
            <a:chExt cx="1825917" cy="1520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5917" cy="1520374"/>
            </a:xfrm>
            <a:custGeom>
              <a:avLst/>
              <a:gdLst/>
              <a:ahLst/>
              <a:cxnLst/>
              <a:rect r="r" b="b" t="t" l="l"/>
              <a:pathLst>
                <a:path h="1520374" w="1825917">
                  <a:moveTo>
                    <a:pt x="0" y="0"/>
                  </a:moveTo>
                  <a:lnTo>
                    <a:pt x="1825917" y="0"/>
                  </a:lnTo>
                  <a:lnTo>
                    <a:pt x="1825917" y="1520374"/>
                  </a:lnTo>
                  <a:lnTo>
                    <a:pt x="0" y="1520374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25917" cy="1567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451449" y="-943107"/>
            <a:ext cx="4828241" cy="8442720"/>
          </a:xfrm>
          <a:custGeom>
            <a:avLst/>
            <a:gdLst/>
            <a:ahLst/>
            <a:cxnLst/>
            <a:rect r="r" b="b" t="t" l="l"/>
            <a:pathLst>
              <a:path h="8442720" w="4828241">
                <a:moveTo>
                  <a:pt x="0" y="0"/>
                </a:moveTo>
                <a:lnTo>
                  <a:pt x="4828241" y="0"/>
                </a:lnTo>
                <a:lnTo>
                  <a:pt x="4828241" y="8442720"/>
                </a:lnTo>
                <a:lnTo>
                  <a:pt x="0" y="844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7486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497693"/>
            <a:ext cx="14247037" cy="48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83601" indent="-691800" lvl="1">
              <a:lnSpc>
                <a:spcPts val="9612"/>
              </a:lnSpc>
              <a:buFont typeface="Arial"/>
              <a:buChar char="•"/>
            </a:pPr>
            <a:r>
              <a:rPr lang="en-US" sz="6408">
                <a:solidFill>
                  <a:srgbClr val="000000"/>
                </a:solidFill>
                <a:latin typeface="XM Yekan"/>
              </a:rPr>
              <a:t>Estructura de datos fundamental </a:t>
            </a:r>
          </a:p>
          <a:p>
            <a:pPr algn="just" marL="1383601" indent="-691800" lvl="1">
              <a:lnSpc>
                <a:spcPts val="9612"/>
              </a:lnSpc>
              <a:buFont typeface="Arial"/>
              <a:buChar char="•"/>
            </a:pPr>
            <a:r>
              <a:rPr lang="en-US" sz="6408">
                <a:solidFill>
                  <a:srgbClr val="000000"/>
                </a:solidFill>
                <a:latin typeface="XM Yekan"/>
              </a:rPr>
              <a:t> Se asemejan a los vectores.</a:t>
            </a:r>
          </a:p>
          <a:p>
            <a:pPr algn="just" marL="1383601" indent="-691800" lvl="1">
              <a:lnSpc>
                <a:spcPts val="9612"/>
              </a:lnSpc>
              <a:buFont typeface="Arial"/>
              <a:buChar char="•"/>
            </a:pPr>
            <a:r>
              <a:rPr lang="en-US" sz="6408">
                <a:solidFill>
                  <a:srgbClr val="000000"/>
                </a:solidFill>
                <a:latin typeface="XM Yekan"/>
              </a:rPr>
              <a:t>Listas son utilizadas para almacenar información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1919527" y="7912270"/>
            <a:ext cx="910406" cy="2692060"/>
          </a:xfrm>
          <a:custGeom>
            <a:avLst/>
            <a:gdLst/>
            <a:ahLst/>
            <a:cxnLst/>
            <a:rect r="r" b="b" t="t" l="l"/>
            <a:pathLst>
              <a:path h="2692060" w="910406">
                <a:moveTo>
                  <a:pt x="0" y="0"/>
                </a:moveTo>
                <a:lnTo>
                  <a:pt x="910406" y="0"/>
                </a:lnTo>
                <a:lnTo>
                  <a:pt x="910406" y="2692060"/>
                </a:lnTo>
                <a:lnTo>
                  <a:pt x="0" y="269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4310362" y="9248775"/>
            <a:ext cx="15748330" cy="0"/>
          </a:xfrm>
          <a:prstGeom prst="line">
            <a:avLst/>
          </a:prstGeom>
          <a:ln cap="flat" w="19050">
            <a:solidFill>
              <a:srgbClr val="18DF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30438" y="1243560"/>
            <a:ext cx="12093616" cy="87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60"/>
              </a:lnSpc>
              <a:spcBef>
                <a:spcPct val="0"/>
              </a:spcBef>
            </a:pPr>
            <a:r>
              <a:rPr lang="en-US" sz="5043">
                <a:solidFill>
                  <a:srgbClr val="FFFFFF"/>
                </a:solidFill>
                <a:latin typeface="Montserrat Classic Bold"/>
              </a:rPr>
              <a:t>CONCEPTO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484029" y="3161772"/>
            <a:ext cx="9775775" cy="6096528"/>
          </a:xfrm>
          <a:custGeom>
            <a:avLst/>
            <a:gdLst/>
            <a:ahLst/>
            <a:cxnLst/>
            <a:rect r="r" b="b" t="t" l="l"/>
            <a:pathLst>
              <a:path h="6096528" w="9775775">
                <a:moveTo>
                  <a:pt x="9775774" y="0"/>
                </a:moveTo>
                <a:lnTo>
                  <a:pt x="0" y="0"/>
                </a:lnTo>
                <a:lnTo>
                  <a:pt x="0" y="6096528"/>
                </a:lnTo>
                <a:lnTo>
                  <a:pt x="9775774" y="6096528"/>
                </a:lnTo>
                <a:lnTo>
                  <a:pt x="977577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2329" y="4504060"/>
            <a:ext cx="11028529" cy="110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XM Yekan"/>
              </a:rPr>
              <a:t>Heterogéneas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05757" y="1393335"/>
            <a:ext cx="2153543" cy="3084502"/>
          </a:xfrm>
          <a:custGeom>
            <a:avLst/>
            <a:gdLst/>
            <a:ahLst/>
            <a:cxnLst/>
            <a:rect r="r" b="b" t="t" l="l"/>
            <a:pathLst>
              <a:path h="3084502" w="2153543">
                <a:moveTo>
                  <a:pt x="0" y="0"/>
                </a:moveTo>
                <a:lnTo>
                  <a:pt x="2153543" y="0"/>
                </a:lnTo>
                <a:lnTo>
                  <a:pt x="2153543" y="3084502"/>
                </a:lnTo>
                <a:lnTo>
                  <a:pt x="0" y="3084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0441"/>
            <a:ext cx="13946034" cy="119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31"/>
              </a:lnSpc>
              <a:spcBef>
                <a:spcPct val="0"/>
              </a:spcBef>
            </a:pPr>
            <a:r>
              <a:rPr lang="en-US" sz="6950">
                <a:solidFill>
                  <a:srgbClr val="2224FD"/>
                </a:solidFill>
                <a:latin typeface="Montserrat Classic Bold"/>
              </a:rPr>
              <a:t>CARACTERISTICAS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02329" y="2764136"/>
            <a:ext cx="9257836" cy="110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XM Yekan"/>
              </a:rPr>
              <a:t>Mutable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02329" y="6287765"/>
            <a:ext cx="12356971" cy="110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XM Yekan"/>
              </a:rPr>
              <a:t>Indexación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2329" y="8023846"/>
            <a:ext cx="12356971" cy="110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9"/>
              </a:lnSpc>
            </a:pPr>
            <a:r>
              <a:rPr lang="en-US" sz="6199">
                <a:solidFill>
                  <a:srgbClr val="000000"/>
                </a:solidFill>
                <a:latin typeface="XM Yekan"/>
              </a:rPr>
              <a:t>Longitud dinámica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74" y="0"/>
            <a:ext cx="18379474" cy="12063618"/>
          </a:xfrm>
          <a:custGeom>
            <a:avLst/>
            <a:gdLst/>
            <a:ahLst/>
            <a:cxnLst/>
            <a:rect r="r" b="b" t="t" l="l"/>
            <a:pathLst>
              <a:path h="12063618" w="18379474">
                <a:moveTo>
                  <a:pt x="0" y="0"/>
                </a:moveTo>
                <a:lnTo>
                  <a:pt x="18379474" y="0"/>
                </a:lnTo>
                <a:lnTo>
                  <a:pt x="18379474" y="12063618"/>
                </a:lnTo>
                <a:lnTo>
                  <a:pt x="0" y="12063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8046" y="5391820"/>
            <a:ext cx="893366" cy="89336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97223" y="8598918"/>
            <a:ext cx="3719593" cy="1318765"/>
          </a:xfrm>
          <a:custGeom>
            <a:avLst/>
            <a:gdLst/>
            <a:ahLst/>
            <a:cxnLst/>
            <a:rect r="r" b="b" t="t" l="l"/>
            <a:pathLst>
              <a:path h="1318765" w="3719593">
                <a:moveTo>
                  <a:pt x="0" y="0"/>
                </a:moveTo>
                <a:lnTo>
                  <a:pt x="3719593" y="0"/>
                </a:lnTo>
                <a:lnTo>
                  <a:pt x="3719593" y="1318764"/>
                </a:lnTo>
                <a:lnTo>
                  <a:pt x="0" y="1318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108483" y="8430000"/>
            <a:ext cx="3719593" cy="1318765"/>
          </a:xfrm>
          <a:custGeom>
            <a:avLst/>
            <a:gdLst/>
            <a:ahLst/>
            <a:cxnLst/>
            <a:rect r="r" b="b" t="t" l="l"/>
            <a:pathLst>
              <a:path h="1318765" w="3719593">
                <a:moveTo>
                  <a:pt x="3719593" y="0"/>
                </a:moveTo>
                <a:lnTo>
                  <a:pt x="0" y="0"/>
                </a:lnTo>
                <a:lnTo>
                  <a:pt x="0" y="1318764"/>
                </a:lnTo>
                <a:lnTo>
                  <a:pt x="3719593" y="1318764"/>
                </a:lnTo>
                <a:lnTo>
                  <a:pt x="37195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613" y="2890303"/>
            <a:ext cx="7026024" cy="6283012"/>
          </a:xfrm>
          <a:custGeom>
            <a:avLst/>
            <a:gdLst/>
            <a:ahLst/>
            <a:cxnLst/>
            <a:rect r="r" b="b" t="t" l="l"/>
            <a:pathLst>
              <a:path h="6283012" w="7026024">
                <a:moveTo>
                  <a:pt x="0" y="0"/>
                </a:moveTo>
                <a:lnTo>
                  <a:pt x="7026024" y="0"/>
                </a:lnTo>
                <a:lnTo>
                  <a:pt x="7026024" y="6283012"/>
                </a:lnTo>
                <a:lnTo>
                  <a:pt x="0" y="6283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64311" y="4538360"/>
            <a:ext cx="8187984" cy="3257166"/>
          </a:xfrm>
          <a:custGeom>
            <a:avLst/>
            <a:gdLst/>
            <a:ahLst/>
            <a:cxnLst/>
            <a:rect r="r" b="b" t="t" l="l"/>
            <a:pathLst>
              <a:path h="3257166" w="8187984">
                <a:moveTo>
                  <a:pt x="0" y="0"/>
                </a:moveTo>
                <a:lnTo>
                  <a:pt x="8187985" y="0"/>
                </a:lnTo>
                <a:lnTo>
                  <a:pt x="8187985" y="3257166"/>
                </a:lnTo>
                <a:lnTo>
                  <a:pt x="0" y="32571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55" r="-38457" b="-25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7288" y="952500"/>
            <a:ext cx="4573423" cy="65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  <a:spcBef>
                <a:spcPct val="0"/>
              </a:spcBef>
            </a:pPr>
            <a:r>
              <a:rPr lang="en-US" sz="3855">
                <a:solidFill>
                  <a:srgbClr val="2224FD"/>
                </a:solidFill>
                <a:latin typeface="Montserrat Classic Bold"/>
              </a:rPr>
              <a:t>EJEMPLOS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409" y="1851164"/>
            <a:ext cx="16719182" cy="70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EJEMPLO 1: SUMA DE LOS PARES Y CONTEO DE IMPARES DE UN ARREGLO GENERADO AL AZAR, PERO OCN EL RANGO QUE EL USUARIO INSERTE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74625" y="9220200"/>
            <a:ext cx="2834132" cy="34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CÓDIGO PRINCIPAL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25168" y="3967228"/>
            <a:ext cx="2834132" cy="34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EJECUCIÓN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74" y="0"/>
            <a:ext cx="18379474" cy="12063618"/>
          </a:xfrm>
          <a:custGeom>
            <a:avLst/>
            <a:gdLst/>
            <a:ahLst/>
            <a:cxnLst/>
            <a:rect r="r" b="b" t="t" l="l"/>
            <a:pathLst>
              <a:path h="12063618" w="18379474">
                <a:moveTo>
                  <a:pt x="0" y="0"/>
                </a:moveTo>
                <a:lnTo>
                  <a:pt x="18379474" y="0"/>
                </a:lnTo>
                <a:lnTo>
                  <a:pt x="18379474" y="12063618"/>
                </a:lnTo>
                <a:lnTo>
                  <a:pt x="0" y="12063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65863" y="5418588"/>
            <a:ext cx="956274" cy="95627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97223" y="8598918"/>
            <a:ext cx="3719593" cy="1318765"/>
          </a:xfrm>
          <a:custGeom>
            <a:avLst/>
            <a:gdLst/>
            <a:ahLst/>
            <a:cxnLst/>
            <a:rect r="r" b="b" t="t" l="l"/>
            <a:pathLst>
              <a:path h="1318765" w="3719593">
                <a:moveTo>
                  <a:pt x="0" y="0"/>
                </a:moveTo>
                <a:lnTo>
                  <a:pt x="3719593" y="0"/>
                </a:lnTo>
                <a:lnTo>
                  <a:pt x="3719593" y="1318764"/>
                </a:lnTo>
                <a:lnTo>
                  <a:pt x="0" y="1318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108483" y="8430000"/>
            <a:ext cx="3719593" cy="1318765"/>
          </a:xfrm>
          <a:custGeom>
            <a:avLst/>
            <a:gdLst/>
            <a:ahLst/>
            <a:cxnLst/>
            <a:rect r="r" b="b" t="t" l="l"/>
            <a:pathLst>
              <a:path h="1318765" w="3719593">
                <a:moveTo>
                  <a:pt x="3719593" y="0"/>
                </a:moveTo>
                <a:lnTo>
                  <a:pt x="0" y="0"/>
                </a:lnTo>
                <a:lnTo>
                  <a:pt x="0" y="1318764"/>
                </a:lnTo>
                <a:lnTo>
                  <a:pt x="3719593" y="1318764"/>
                </a:lnTo>
                <a:lnTo>
                  <a:pt x="37195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2856" y="3194533"/>
            <a:ext cx="7743537" cy="5404385"/>
          </a:xfrm>
          <a:custGeom>
            <a:avLst/>
            <a:gdLst/>
            <a:ahLst/>
            <a:cxnLst/>
            <a:rect r="r" b="b" t="t" l="l"/>
            <a:pathLst>
              <a:path h="5404385" w="7743537">
                <a:moveTo>
                  <a:pt x="0" y="0"/>
                </a:moveTo>
                <a:lnTo>
                  <a:pt x="7743538" y="0"/>
                </a:lnTo>
                <a:lnTo>
                  <a:pt x="7743538" y="5404385"/>
                </a:lnTo>
                <a:lnTo>
                  <a:pt x="0" y="54043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665" t="0" r="-756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62155" y="3769665"/>
            <a:ext cx="7523716" cy="4254120"/>
          </a:xfrm>
          <a:custGeom>
            <a:avLst/>
            <a:gdLst/>
            <a:ahLst/>
            <a:cxnLst/>
            <a:rect r="r" b="b" t="t" l="l"/>
            <a:pathLst>
              <a:path h="4254120" w="7523716">
                <a:moveTo>
                  <a:pt x="0" y="0"/>
                </a:moveTo>
                <a:lnTo>
                  <a:pt x="7523715" y="0"/>
                </a:lnTo>
                <a:lnTo>
                  <a:pt x="7523715" y="4254120"/>
                </a:lnTo>
                <a:lnTo>
                  <a:pt x="0" y="425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7288" y="952500"/>
            <a:ext cx="4573423" cy="65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  <a:spcBef>
                <a:spcPct val="0"/>
              </a:spcBef>
            </a:pPr>
            <a:r>
              <a:rPr lang="en-US" sz="3855">
                <a:solidFill>
                  <a:srgbClr val="2224FD"/>
                </a:solidFill>
                <a:latin typeface="Montserrat Classic Bold"/>
              </a:rPr>
              <a:t>EJEMPLOS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409" y="1851164"/>
            <a:ext cx="16719182" cy="70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EJEMPLO 2: SOLICITAR AL USUARIO UNA CANTIDAD DE NOMBRES QUE EL MISMO INSERTARA Y VER SI SUPEAN LOS 5 CARACTERES.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74625" y="9220200"/>
            <a:ext cx="2834132" cy="34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CÓDIGO PRINCIPAL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69459" y="3376015"/>
            <a:ext cx="2834132" cy="34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EJECUCIÓN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74" y="0"/>
            <a:ext cx="18379474" cy="12063618"/>
          </a:xfrm>
          <a:custGeom>
            <a:avLst/>
            <a:gdLst/>
            <a:ahLst/>
            <a:cxnLst/>
            <a:rect r="r" b="b" t="t" l="l"/>
            <a:pathLst>
              <a:path h="12063618" w="18379474">
                <a:moveTo>
                  <a:pt x="0" y="0"/>
                </a:moveTo>
                <a:lnTo>
                  <a:pt x="18379474" y="0"/>
                </a:lnTo>
                <a:lnTo>
                  <a:pt x="18379474" y="12063618"/>
                </a:lnTo>
                <a:lnTo>
                  <a:pt x="0" y="12063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65863" y="5418588"/>
            <a:ext cx="956274" cy="95627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97223" y="8598918"/>
            <a:ext cx="3719593" cy="1318765"/>
          </a:xfrm>
          <a:custGeom>
            <a:avLst/>
            <a:gdLst/>
            <a:ahLst/>
            <a:cxnLst/>
            <a:rect r="r" b="b" t="t" l="l"/>
            <a:pathLst>
              <a:path h="1318765" w="3719593">
                <a:moveTo>
                  <a:pt x="0" y="0"/>
                </a:moveTo>
                <a:lnTo>
                  <a:pt x="3719593" y="0"/>
                </a:lnTo>
                <a:lnTo>
                  <a:pt x="3719593" y="1318764"/>
                </a:lnTo>
                <a:lnTo>
                  <a:pt x="0" y="1318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108483" y="8430000"/>
            <a:ext cx="3719593" cy="1318765"/>
          </a:xfrm>
          <a:custGeom>
            <a:avLst/>
            <a:gdLst/>
            <a:ahLst/>
            <a:cxnLst/>
            <a:rect r="r" b="b" t="t" l="l"/>
            <a:pathLst>
              <a:path h="1318765" w="3719593">
                <a:moveTo>
                  <a:pt x="3719593" y="0"/>
                </a:moveTo>
                <a:lnTo>
                  <a:pt x="0" y="0"/>
                </a:lnTo>
                <a:lnTo>
                  <a:pt x="0" y="1318764"/>
                </a:lnTo>
                <a:lnTo>
                  <a:pt x="3719593" y="1318764"/>
                </a:lnTo>
                <a:lnTo>
                  <a:pt x="37195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9210" y="1621452"/>
            <a:ext cx="7592181" cy="8127312"/>
          </a:xfrm>
          <a:custGeom>
            <a:avLst/>
            <a:gdLst/>
            <a:ahLst/>
            <a:cxnLst/>
            <a:rect r="r" b="b" t="t" l="l"/>
            <a:pathLst>
              <a:path h="8127312" w="7592181">
                <a:moveTo>
                  <a:pt x="0" y="0"/>
                </a:moveTo>
                <a:lnTo>
                  <a:pt x="7592181" y="0"/>
                </a:lnTo>
                <a:lnTo>
                  <a:pt x="7592181" y="8127312"/>
                </a:lnTo>
                <a:lnTo>
                  <a:pt x="0" y="81273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65037" y="4297066"/>
            <a:ext cx="7863039" cy="3137469"/>
          </a:xfrm>
          <a:custGeom>
            <a:avLst/>
            <a:gdLst/>
            <a:ahLst/>
            <a:cxnLst/>
            <a:rect r="r" b="b" t="t" l="l"/>
            <a:pathLst>
              <a:path h="3137469" w="7863039">
                <a:moveTo>
                  <a:pt x="0" y="0"/>
                </a:moveTo>
                <a:lnTo>
                  <a:pt x="7863039" y="0"/>
                </a:lnTo>
                <a:lnTo>
                  <a:pt x="7863039" y="3137468"/>
                </a:lnTo>
                <a:lnTo>
                  <a:pt x="0" y="31374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34700" y="192370"/>
            <a:ext cx="4573423" cy="65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  <a:spcBef>
                <a:spcPct val="0"/>
              </a:spcBef>
            </a:pPr>
            <a:r>
              <a:rPr lang="en-US" sz="3855">
                <a:solidFill>
                  <a:srgbClr val="2224FD"/>
                </a:solidFill>
                <a:latin typeface="Montserrat Classic Bold"/>
              </a:rPr>
              <a:t>EJEMPLOS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3058" y="956282"/>
            <a:ext cx="16719182" cy="70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EJEMPLO 3: SOLICITAR AL USUARIO LA CANTIDAD DEL ARREGLO, Y SE VE EL NÚMERO MAYOR Y SI ESTE ES LA SUMA DE LOS OTROS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25300" y="9939973"/>
            <a:ext cx="2834132" cy="34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CÓDIGO PRINCIPAL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68108" y="3807163"/>
            <a:ext cx="2834132" cy="34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XM Yekan Bold"/>
              </a:rPr>
              <a:t>EJECUCIÓN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4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60090"/>
            <a:ext cx="2859129" cy="8454413"/>
          </a:xfrm>
          <a:custGeom>
            <a:avLst/>
            <a:gdLst/>
            <a:ahLst/>
            <a:cxnLst/>
            <a:rect r="r" b="b" t="t" l="l"/>
            <a:pathLst>
              <a:path h="8454413" w="2859129">
                <a:moveTo>
                  <a:pt x="0" y="0"/>
                </a:moveTo>
                <a:lnTo>
                  <a:pt x="2859129" y="0"/>
                </a:lnTo>
                <a:lnTo>
                  <a:pt x="2859129" y="8454413"/>
                </a:lnTo>
                <a:lnTo>
                  <a:pt x="0" y="845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4674" y="3541865"/>
            <a:ext cx="9598652" cy="323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3"/>
              </a:lnSpc>
            </a:pPr>
            <a:r>
              <a:rPr lang="en-US" sz="10883">
                <a:solidFill>
                  <a:srgbClr val="FFFFFF"/>
                </a:solidFill>
                <a:latin typeface="Montserrat Classic 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14400171" y="972497"/>
            <a:ext cx="2859129" cy="8454413"/>
          </a:xfrm>
          <a:custGeom>
            <a:avLst/>
            <a:gdLst/>
            <a:ahLst/>
            <a:cxnLst/>
            <a:rect r="r" b="b" t="t" l="l"/>
            <a:pathLst>
              <a:path h="8454413" w="2859129">
                <a:moveTo>
                  <a:pt x="0" y="8454413"/>
                </a:moveTo>
                <a:lnTo>
                  <a:pt x="2859129" y="8454413"/>
                </a:lnTo>
                <a:lnTo>
                  <a:pt x="2859129" y="0"/>
                </a:lnTo>
                <a:lnTo>
                  <a:pt x="0" y="0"/>
                </a:lnTo>
                <a:lnTo>
                  <a:pt x="0" y="845441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479172" y="-342025"/>
            <a:ext cx="7329657" cy="2932128"/>
            <a:chOff x="0" y="0"/>
            <a:chExt cx="1930445" cy="77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0445" cy="772248"/>
            </a:xfrm>
            <a:custGeom>
              <a:avLst/>
              <a:gdLst/>
              <a:ahLst/>
              <a:cxnLst/>
              <a:rect r="r" b="b" t="t" l="l"/>
              <a:pathLst>
                <a:path h="772248" w="1930445">
                  <a:moveTo>
                    <a:pt x="0" y="0"/>
                  </a:moveTo>
                  <a:lnTo>
                    <a:pt x="1930445" y="0"/>
                  </a:lnTo>
                  <a:lnTo>
                    <a:pt x="1930445" y="772248"/>
                  </a:lnTo>
                  <a:lnTo>
                    <a:pt x="0" y="772248"/>
                  </a:lnTo>
                  <a:close/>
                </a:path>
              </a:pathLst>
            </a:custGeom>
            <a:solidFill>
              <a:srgbClr val="18DF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30445" cy="819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7339966" y="-1317246"/>
            <a:ext cx="3608067" cy="5558508"/>
          </a:xfrm>
          <a:custGeom>
            <a:avLst/>
            <a:gdLst/>
            <a:ahLst/>
            <a:cxnLst/>
            <a:rect r="r" b="b" t="t" l="l"/>
            <a:pathLst>
              <a:path h="5558508" w="3608067">
                <a:moveTo>
                  <a:pt x="0" y="0"/>
                </a:moveTo>
                <a:lnTo>
                  <a:pt x="3608068" y="0"/>
                </a:lnTo>
                <a:lnTo>
                  <a:pt x="3608068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58135" b="-2646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5479172" y="7809304"/>
            <a:ext cx="7329657" cy="2932128"/>
            <a:chOff x="0" y="0"/>
            <a:chExt cx="1930445" cy="7722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0445" cy="772248"/>
            </a:xfrm>
            <a:custGeom>
              <a:avLst/>
              <a:gdLst/>
              <a:ahLst/>
              <a:cxnLst/>
              <a:rect r="r" b="b" t="t" l="l"/>
              <a:pathLst>
                <a:path h="772248" w="1930445">
                  <a:moveTo>
                    <a:pt x="0" y="0"/>
                  </a:moveTo>
                  <a:lnTo>
                    <a:pt x="1930445" y="0"/>
                  </a:lnTo>
                  <a:lnTo>
                    <a:pt x="1930445" y="772248"/>
                  </a:lnTo>
                  <a:lnTo>
                    <a:pt x="0" y="772248"/>
                  </a:lnTo>
                  <a:close/>
                </a:path>
              </a:pathLst>
            </a:custGeom>
            <a:solidFill>
              <a:srgbClr val="18DF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30445" cy="819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400000">
            <a:off x="7339966" y="6158144"/>
            <a:ext cx="3608067" cy="5558508"/>
          </a:xfrm>
          <a:custGeom>
            <a:avLst/>
            <a:gdLst/>
            <a:ahLst/>
            <a:cxnLst/>
            <a:rect r="r" b="b" t="t" l="l"/>
            <a:pathLst>
              <a:path h="5558508" w="3608067">
                <a:moveTo>
                  <a:pt x="0" y="0"/>
                </a:moveTo>
                <a:lnTo>
                  <a:pt x="3608068" y="0"/>
                </a:lnTo>
                <a:lnTo>
                  <a:pt x="3608068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58135" b="-264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DAF6RQgV6O0</dc:identifier>
  <dcterms:modified xsi:type="dcterms:W3CDTF">2011-08-01T06:04:30Z</dcterms:modified>
  <cp:revision>1</cp:revision>
  <dc:title>Arreglos en python </dc:title>
</cp:coreProperties>
</file>