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sLoTsrNB1xu7pdISdDuOBP+PL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 rot="10800000"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7054">
                <a:srgbClr val="EEEEEE"/>
              </a:gs>
              <a:gs pos="74000">
                <a:srgbClr val="F2F2F2"/>
              </a:gs>
              <a:gs pos="100000">
                <a:srgbClr val="F2F2F2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"/>
          <p:cNvCxnSpPr/>
          <p:nvPr/>
        </p:nvCxnSpPr>
        <p:spPr>
          <a:xfrm>
            <a:off x="661988" y="5262126"/>
            <a:ext cx="644052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"/>
          <p:cNvSpPr/>
          <p:nvPr/>
        </p:nvSpPr>
        <p:spPr>
          <a:xfrm>
            <a:off x="7102508" y="5160526"/>
            <a:ext cx="648848" cy="203200"/>
          </a:xfrm>
          <a:prstGeom prst="homePlate">
            <a:avLst>
              <a:gd name="adj" fmla="val 50000"/>
            </a:avLst>
          </a:prstGeom>
          <a:solidFill>
            <a:srgbClr val="9BBB59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661988" y="4931926"/>
            <a:ext cx="595851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"/>
          <p:cNvSpPr/>
          <p:nvPr/>
        </p:nvSpPr>
        <p:spPr>
          <a:xfrm>
            <a:off x="6620507" y="4830326"/>
            <a:ext cx="482001" cy="203200"/>
          </a:xfrm>
          <a:prstGeom prst="rect">
            <a:avLst/>
          </a:prstGeom>
          <a:solidFill>
            <a:srgbClr val="0072BC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661988" y="4601726"/>
            <a:ext cx="206542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"/>
          <p:cNvSpPr/>
          <p:nvPr/>
        </p:nvSpPr>
        <p:spPr>
          <a:xfrm>
            <a:off x="2727417" y="4500126"/>
            <a:ext cx="389309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661988" y="4271526"/>
            <a:ext cx="186150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/>
          <p:nvPr/>
        </p:nvSpPr>
        <p:spPr>
          <a:xfrm>
            <a:off x="2523493" y="4169926"/>
            <a:ext cx="926927" cy="2032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661988" y="3941326"/>
            <a:ext cx="111996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"/>
          <p:cNvSpPr/>
          <p:nvPr/>
        </p:nvSpPr>
        <p:spPr>
          <a:xfrm>
            <a:off x="1781953" y="3839726"/>
            <a:ext cx="760079" cy="203200"/>
          </a:xfrm>
          <a:prstGeom prst="rect">
            <a:avLst/>
          </a:prstGeom>
          <a:solidFill>
            <a:srgbClr val="4BACC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661988" y="3611126"/>
            <a:ext cx="60088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"/>
          <p:cNvSpPr/>
          <p:nvPr/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1377792" y="2013408"/>
            <a:ext cx="0" cy="524052"/>
          </a:xfrm>
          <a:prstGeom prst="straightConnector1">
            <a:avLst/>
          </a:prstGeom>
          <a:noFill/>
          <a:ln w="15875" cap="flat" cmpd="sng">
            <a:solidFill>
              <a:srgbClr val="9BBB5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cxnSp>
        <p:nvCxnSpPr>
          <p:cNvPr id="98" name="Google Shape;98;p1"/>
          <p:cNvCxnSpPr/>
          <p:nvPr/>
        </p:nvCxnSpPr>
        <p:spPr>
          <a:xfrm>
            <a:off x="2415949" y="1450086"/>
            <a:ext cx="0" cy="1087374"/>
          </a:xfrm>
          <a:prstGeom prst="straightConnector1">
            <a:avLst/>
          </a:prstGeom>
          <a:noFill/>
          <a:ln w="15875" cap="flat" cmpd="sng">
            <a:solidFill>
              <a:srgbClr val="C85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cxnSp>
        <p:nvCxnSpPr>
          <p:cNvPr id="99" name="Google Shape;99;p1"/>
          <p:cNvCxnSpPr/>
          <p:nvPr/>
        </p:nvCxnSpPr>
        <p:spPr>
          <a:xfrm>
            <a:off x="2545718" y="1927097"/>
            <a:ext cx="0" cy="610363"/>
          </a:xfrm>
          <a:prstGeom prst="straightConnector1">
            <a:avLst/>
          </a:prstGeom>
          <a:noFill/>
          <a:ln w="15875" cap="flat" cmpd="sng">
            <a:solidFill>
              <a:srgbClr val="C85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cxnSp>
        <p:nvCxnSpPr>
          <p:cNvPr id="100" name="Google Shape;100;p1"/>
          <p:cNvCxnSpPr/>
          <p:nvPr/>
        </p:nvCxnSpPr>
        <p:spPr>
          <a:xfrm>
            <a:off x="7384273" y="2013408"/>
            <a:ext cx="0" cy="524052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sp>
        <p:nvSpPr>
          <p:cNvPr id="101" name="Google Shape;101;p1"/>
          <p:cNvSpPr/>
          <p:nvPr/>
        </p:nvSpPr>
        <p:spPr>
          <a:xfrm>
            <a:off x="1188720" y="2537460"/>
            <a:ext cx="6766560" cy="38100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1F497D"/>
              </a:gs>
            </a:gsLst>
            <a:lin ang="5400000" scaled="0"/>
          </a:gradFill>
          <a:ln>
            <a:noFill/>
          </a:ln>
          <a:effectLst>
            <a:reflection stA="50000" endA="300" endPos="5550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464163" y="2589460"/>
            <a:ext cx="7245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0" rIns="127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sz="18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188720" y="2537460"/>
            <a:ext cx="5638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1763414" y="2600960"/>
            <a:ext cx="0" cy="254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6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"/>
          <p:cNvSpPr txBox="1"/>
          <p:nvPr/>
        </p:nvSpPr>
        <p:spPr>
          <a:xfrm>
            <a:off x="1763414" y="2537460"/>
            <a:ext cx="5638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2282493" y="2600960"/>
            <a:ext cx="0" cy="254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6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2282493" y="2537460"/>
            <a:ext cx="5638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>
            <a:off x="2857187" y="2600960"/>
            <a:ext cx="0" cy="254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6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1"/>
          <p:cNvSpPr txBox="1"/>
          <p:nvPr/>
        </p:nvSpPr>
        <p:spPr>
          <a:xfrm>
            <a:off x="2857187" y="2537460"/>
            <a:ext cx="5638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"/>
          <p:cNvCxnSpPr/>
          <p:nvPr/>
        </p:nvCxnSpPr>
        <p:spPr>
          <a:xfrm>
            <a:off x="3413343" y="2600960"/>
            <a:ext cx="0" cy="254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6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1"/>
          <p:cNvSpPr txBox="1"/>
          <p:nvPr/>
        </p:nvSpPr>
        <p:spPr>
          <a:xfrm>
            <a:off x="3413343" y="2537460"/>
            <a:ext cx="5638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"/>
          <p:cNvCxnSpPr/>
          <p:nvPr/>
        </p:nvCxnSpPr>
        <p:spPr>
          <a:xfrm>
            <a:off x="3988037" y="2600960"/>
            <a:ext cx="0" cy="254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6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/>
          <p:nvPr/>
        </p:nvSpPr>
        <p:spPr>
          <a:xfrm>
            <a:off x="3988037" y="2537460"/>
            <a:ext cx="5638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"/>
          <p:cNvCxnSpPr/>
          <p:nvPr/>
        </p:nvCxnSpPr>
        <p:spPr>
          <a:xfrm>
            <a:off x="4544192" y="2600960"/>
            <a:ext cx="0" cy="254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6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"/>
          <p:cNvSpPr txBox="1"/>
          <p:nvPr/>
        </p:nvSpPr>
        <p:spPr>
          <a:xfrm>
            <a:off x="4544192" y="2537460"/>
            <a:ext cx="5638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5118886" y="2600960"/>
            <a:ext cx="0" cy="254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6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"/>
          <p:cNvSpPr txBox="1"/>
          <p:nvPr/>
        </p:nvSpPr>
        <p:spPr>
          <a:xfrm>
            <a:off x="5118886" y="2537460"/>
            <a:ext cx="5638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"/>
          <p:cNvCxnSpPr/>
          <p:nvPr/>
        </p:nvCxnSpPr>
        <p:spPr>
          <a:xfrm>
            <a:off x="5693580" y="2600960"/>
            <a:ext cx="0" cy="254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6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"/>
          <p:cNvSpPr txBox="1"/>
          <p:nvPr/>
        </p:nvSpPr>
        <p:spPr>
          <a:xfrm>
            <a:off x="5693580" y="2537460"/>
            <a:ext cx="5638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"/>
          <p:cNvCxnSpPr/>
          <p:nvPr/>
        </p:nvCxnSpPr>
        <p:spPr>
          <a:xfrm>
            <a:off x="6249736" y="2600960"/>
            <a:ext cx="0" cy="254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6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"/>
          <p:cNvSpPr txBox="1"/>
          <p:nvPr/>
        </p:nvSpPr>
        <p:spPr>
          <a:xfrm>
            <a:off x="6249736" y="2537460"/>
            <a:ext cx="5638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>
            <a:off x="6824430" y="2600960"/>
            <a:ext cx="0" cy="254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6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"/>
          <p:cNvSpPr txBox="1"/>
          <p:nvPr/>
        </p:nvSpPr>
        <p:spPr>
          <a:xfrm>
            <a:off x="6824430" y="2537460"/>
            <a:ext cx="5638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"/>
          <p:cNvCxnSpPr/>
          <p:nvPr/>
        </p:nvCxnSpPr>
        <p:spPr>
          <a:xfrm>
            <a:off x="7380586" y="2600960"/>
            <a:ext cx="0" cy="25400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6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1"/>
          <p:cNvSpPr txBox="1"/>
          <p:nvPr/>
        </p:nvSpPr>
        <p:spPr>
          <a:xfrm>
            <a:off x="7380586" y="2537460"/>
            <a:ext cx="56388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7955280" y="2589460"/>
            <a:ext cx="72455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0" tIns="0" rIns="12700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18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188720" y="2854960"/>
            <a:ext cx="2399089" cy="63500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3516689" y="2905760"/>
            <a:ext cx="127000" cy="1397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3398504" y="3077210"/>
            <a:ext cx="36336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 rot="-5400000">
            <a:off x="7409673" y="2013408"/>
            <a:ext cx="165100" cy="165100"/>
          </a:xfrm>
          <a:prstGeom prst="flowChartMerge">
            <a:avLst/>
          </a:prstGeom>
          <a:solidFill>
            <a:schemeClr val="dk1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7638273" y="1938603"/>
            <a:ext cx="703263" cy="13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638273" y="2099425"/>
            <a:ext cx="36869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Nov 30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6487668" y="2346960"/>
            <a:ext cx="228600" cy="254000"/>
          </a:xfrm>
          <a:prstGeom prst="diamond">
            <a:avLst/>
          </a:prstGeom>
          <a:solidFill>
            <a:srgbClr val="9BBB59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6250336" y="2019550"/>
            <a:ext cx="703263" cy="13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1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6430446" y="2180372"/>
            <a:ext cx="343043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Oct 20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392815" y="2346960"/>
            <a:ext cx="228600" cy="254000"/>
          </a:xfrm>
          <a:prstGeom prst="diamond">
            <a:avLst/>
          </a:prstGeom>
          <a:solidFill>
            <a:srgbClr val="4F81BD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4155483" y="2019550"/>
            <a:ext cx="703263" cy="13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1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4338800" y="2180372"/>
            <a:ext cx="33663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Jun 29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 rot="-5400000">
            <a:off x="2571118" y="1927097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2799718" y="1852292"/>
            <a:ext cx="703263" cy="13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2799718" y="2013114"/>
            <a:ext cx="375103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 14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 rot="-5400000">
            <a:off x="2441349" y="1450086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2669949" y="1375281"/>
            <a:ext cx="703263" cy="13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2669949" y="1536103"/>
            <a:ext cx="30938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 7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/>
          <p:nvPr/>
        </p:nvSpPr>
        <p:spPr>
          <a:xfrm rot="-5400000">
            <a:off x="1403192" y="2013408"/>
            <a:ext cx="165100" cy="165100"/>
          </a:xfrm>
          <a:prstGeom prst="flowChartMerge">
            <a:avLst/>
          </a:prstGeom>
          <a:solidFill>
            <a:srgbClr val="9BBB59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1631792" y="1938603"/>
            <a:ext cx="703263" cy="13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1631792" y="2099425"/>
            <a:ext cx="330219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Jan 10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203200" y="35273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2301031" y="3534926"/>
            <a:ext cx="755651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 5 - Mar 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100%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203200" y="38575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2542032" y="3865126"/>
            <a:ext cx="841375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2 - Mar 14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1781953" y="3839726"/>
            <a:ext cx="380040" cy="203200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50%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03200" y="41877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3450420" y="4195326"/>
            <a:ext cx="87788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 14 - May 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2523493" y="4169926"/>
            <a:ext cx="352232" cy="203200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38%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203200" y="45179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4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6620507" y="4525526"/>
            <a:ext cx="898525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 25 - Oct 20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2727417" y="4500126"/>
            <a:ext cx="1557236" cy="203200"/>
          </a:xfrm>
          <a:prstGeom prst="roundRect">
            <a:avLst>
              <a:gd name="adj" fmla="val 100000"/>
            </a:avLst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40%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203200" y="48481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4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7102508" y="4855726"/>
            <a:ext cx="892175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 21 - Nov 15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"/>
          <p:cNvSpPr txBox="1"/>
          <p:nvPr/>
        </p:nvSpPr>
        <p:spPr>
          <a:xfrm>
            <a:off x="203200" y="51783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6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"/>
          <p:cNvSpPr txBox="1"/>
          <p:nvPr/>
        </p:nvSpPr>
        <p:spPr>
          <a:xfrm>
            <a:off x="7751356" y="5185926"/>
            <a:ext cx="906463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 16 - Dec 20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 r="12172"/>
          <a:stretch/>
        </p:blipFill>
        <p:spPr>
          <a:xfrm>
            <a:off x="68600" y="1243500"/>
            <a:ext cx="8826949" cy="424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Presentación en pantalla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ESTUDIANTE HUANCAYO</cp:lastModifiedBy>
  <cp:revision>1</cp:revision>
  <dcterms:created xsi:type="dcterms:W3CDTF">2014-05-08T21:53:54Z</dcterms:created>
  <dcterms:modified xsi:type="dcterms:W3CDTF">2025-10-09T19:17:08Z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