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Xg7DkZ22jmHb93Hda5iRraUzf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884403c113_0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884403c11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884403c113_0_0"/>
          <p:cNvSpPr txBox="1"/>
          <p:nvPr/>
        </p:nvSpPr>
        <p:spPr>
          <a:xfrm>
            <a:off x="1958240" y="7"/>
            <a:ext cx="827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g3884403c113_0_0" title="tablero_rev_2025-09-04_04.33pm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75" y="758357"/>
            <a:ext cx="10839291" cy="5968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