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  <p:sldMasterId id="2147483699" r:id="rId5"/>
  </p:sldMasterIdLst>
  <p:sldIdLst>
    <p:sldId id="272" r:id="rId6"/>
    <p:sldId id="273" r:id="rId7"/>
    <p:sldId id="274" r:id="rId8"/>
    <p:sldId id="275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D45A"/>
    <a:srgbClr val="196B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D826E5-5573-40B2-A2B0-03FB4C37BBA8}" v="236" dt="2024-10-06T17:26:30.586"/>
    <p1510:client id="{4966A2AB-135B-1023-FE15-CE03907112FF}" v="1" dt="2024-10-06T18:48:09.945"/>
    <p1510:client id="{4F1FCEA8-C56C-5745-8F07-5E9D0E7F66CA}" v="2090" dt="2024-10-07T02:58:37.856"/>
    <p1510:client id="{56198112-D0E5-A567-7824-D79F8CBEE140}" v="395" dt="2024-10-06T18:17:44.724"/>
    <p1510:client id="{56FDDCA2-D23F-0423-7DFE-47AD347F7526}" v="299" dt="2024-10-07T00:23:19.625"/>
    <p1510:client id="{83A139D9-B116-8D6A-2A10-0E99238C837F}" v="1845" dt="2024-10-06T05:21:33.753"/>
    <p1510:client id="{87F2DDB9-E4FB-426B-43A9-ABA337E71838}" v="59" dt="2024-10-07T03:05:45.390"/>
    <p1510:client id="{E7BA4E9B-B6D5-F126-F7B7-B81A31CB76FF}" v="21" dt="2024-10-07T02:41:31.573"/>
    <p1510:client id="{EB5F1D4A-D5F1-EE54-B41E-C9553EADF8A6}" v="13" dt="2024-10-07T02:52:13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82200" y="1002517"/>
            <a:ext cx="8027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99000" y="3739317"/>
            <a:ext cx="4394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13942" y="15448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10399653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7010578" y="3269874"/>
            <a:ext cx="7679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11613365" y="6428661"/>
            <a:ext cx="130745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" name="Google Shape;17;p2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" name="Google Shape;22;p2"/>
          <p:cNvGrpSpPr/>
          <p:nvPr/>
        </p:nvGrpSpPr>
        <p:grpSpPr>
          <a:xfrm>
            <a:off x="4120995" y="-711543"/>
            <a:ext cx="130745" cy="1530128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11914302" y="14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2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5" name="Google Shape;35;p2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9474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>
            <a:spLocks noGrp="1"/>
          </p:cNvSpPr>
          <p:nvPr>
            <p:ph type="ctrTitle"/>
          </p:nvPr>
        </p:nvSpPr>
        <p:spPr>
          <a:xfrm>
            <a:off x="6261975" y="1820105"/>
            <a:ext cx="35408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subTitle" idx="1"/>
          </p:nvPr>
        </p:nvSpPr>
        <p:spPr>
          <a:xfrm>
            <a:off x="6261975" y="2446855"/>
            <a:ext cx="4052400" cy="12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ctrTitle" idx="2"/>
          </p:nvPr>
        </p:nvSpPr>
        <p:spPr>
          <a:xfrm>
            <a:off x="2533533" y="4170589"/>
            <a:ext cx="32972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3" name="Google Shape;283;p14"/>
          <p:cNvSpPr txBox="1">
            <a:spLocks noGrp="1"/>
          </p:cNvSpPr>
          <p:nvPr>
            <p:ph type="subTitle" idx="3"/>
          </p:nvPr>
        </p:nvSpPr>
        <p:spPr>
          <a:xfrm>
            <a:off x="1778500" y="4797853"/>
            <a:ext cx="4052400" cy="1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" name="Google Shape;285;p14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14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" name="Google Shape;287;p14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8" name="Google Shape;288;p14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289" name="Google Shape;289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1" name="Google Shape;291;p14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" name="Google Shape;292;p14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3" name="Google Shape;293;p14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066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6" name="Google Shape;296;p15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7" name="Google Shape;297;p15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8" name="Google Shape;298;p15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99" name="Google Shape;299;p15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300" name="Google Shape;300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2" name="Google Shape;302;p15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" name="Google Shape;303;p15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4" name="Google Shape;304;p15"/>
          <p:cNvSpPr txBox="1">
            <a:spLocks noGrp="1"/>
          </p:cNvSpPr>
          <p:nvPr>
            <p:ph type="ctrTitle"/>
          </p:nvPr>
        </p:nvSpPr>
        <p:spPr>
          <a:xfrm>
            <a:off x="1188301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subTitle" idx="1"/>
          </p:nvPr>
        </p:nvSpPr>
        <p:spPr>
          <a:xfrm>
            <a:off x="1188301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ctrTitle" idx="2"/>
          </p:nvPr>
        </p:nvSpPr>
        <p:spPr>
          <a:xfrm>
            <a:off x="4670897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subTitle" idx="3"/>
          </p:nvPr>
        </p:nvSpPr>
        <p:spPr>
          <a:xfrm>
            <a:off x="4670897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ctrTitle" idx="4"/>
          </p:nvPr>
        </p:nvSpPr>
        <p:spPr>
          <a:xfrm>
            <a:off x="8166125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subTitle" idx="5"/>
          </p:nvPr>
        </p:nvSpPr>
        <p:spPr>
          <a:xfrm>
            <a:off x="8166125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10" name="Google Shape;310;p15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23998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>
            <a:spLocks noGrp="1"/>
          </p:cNvSpPr>
          <p:nvPr>
            <p:ph type="ctrTitle"/>
          </p:nvPr>
        </p:nvSpPr>
        <p:spPr>
          <a:xfrm>
            <a:off x="1495367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subTitle" idx="1"/>
          </p:nvPr>
        </p:nvSpPr>
        <p:spPr>
          <a:xfrm>
            <a:off x="1282567" y="2191668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ctrTitle" idx="2"/>
          </p:nvPr>
        </p:nvSpPr>
        <p:spPr>
          <a:xfrm>
            <a:off x="4837684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subTitle" idx="3"/>
          </p:nvPr>
        </p:nvSpPr>
        <p:spPr>
          <a:xfrm>
            <a:off x="4624884" y="2191679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ctrTitle" idx="4"/>
          </p:nvPr>
        </p:nvSpPr>
        <p:spPr>
          <a:xfrm>
            <a:off x="8190165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subTitle" idx="5"/>
          </p:nvPr>
        </p:nvSpPr>
        <p:spPr>
          <a:xfrm>
            <a:off x="7930565" y="2191668"/>
            <a:ext cx="3027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ctrTitle" idx="7"/>
          </p:nvPr>
        </p:nvSpPr>
        <p:spPr>
          <a:xfrm>
            <a:off x="1495367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subTitle" idx="8"/>
          </p:nvPr>
        </p:nvSpPr>
        <p:spPr>
          <a:xfrm>
            <a:off x="1282567" y="4639001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ctrTitle" idx="9"/>
          </p:nvPr>
        </p:nvSpPr>
        <p:spPr>
          <a:xfrm>
            <a:off x="4837684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subTitle" idx="13"/>
          </p:nvPr>
        </p:nvSpPr>
        <p:spPr>
          <a:xfrm>
            <a:off x="4711484" y="4639001"/>
            <a:ext cx="27608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ctrTitle" idx="14"/>
          </p:nvPr>
        </p:nvSpPr>
        <p:spPr>
          <a:xfrm>
            <a:off x="8190165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24" name="Google Shape;324;p16"/>
          <p:cNvSpPr txBox="1">
            <a:spLocks noGrp="1"/>
          </p:cNvSpPr>
          <p:nvPr>
            <p:ph type="subTitle" idx="15"/>
          </p:nvPr>
        </p:nvSpPr>
        <p:spPr>
          <a:xfrm>
            <a:off x="7930565" y="4639001"/>
            <a:ext cx="3027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10097400" y="3698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" name="Google Shape;326;p16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" name="Google Shape;327;p16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" name="Google Shape;328;p16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" name="Google Shape;329;p16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" name="Google Shape;330;p16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" name="Google Shape;331;p16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" name="Google Shape;332;p16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" name="Google Shape;333;p16"/>
          <p:cNvSpPr/>
          <p:nvPr/>
        </p:nvSpPr>
        <p:spPr>
          <a:xfrm>
            <a:off x="752101" y="6338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72371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>
            <a:spLocks noGrp="1"/>
          </p:cNvSpPr>
          <p:nvPr>
            <p:ph type="ctrTitle"/>
          </p:nvPr>
        </p:nvSpPr>
        <p:spPr>
          <a:xfrm>
            <a:off x="1624721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subTitle" idx="1"/>
          </p:nvPr>
        </p:nvSpPr>
        <p:spPr>
          <a:xfrm>
            <a:off x="1624721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ctrTitle" idx="2"/>
          </p:nvPr>
        </p:nvSpPr>
        <p:spPr>
          <a:xfrm>
            <a:off x="8072740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subTitle" idx="3"/>
          </p:nvPr>
        </p:nvSpPr>
        <p:spPr>
          <a:xfrm>
            <a:off x="8072740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ctrTitle" idx="4"/>
          </p:nvPr>
        </p:nvSpPr>
        <p:spPr>
          <a:xfrm>
            <a:off x="1624721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subTitle" idx="5"/>
          </p:nvPr>
        </p:nvSpPr>
        <p:spPr>
          <a:xfrm>
            <a:off x="1489121" y="4361475"/>
            <a:ext cx="27796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ctrTitle" idx="6"/>
          </p:nvPr>
        </p:nvSpPr>
        <p:spPr>
          <a:xfrm>
            <a:off x="8072740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7"/>
          </p:nvPr>
        </p:nvSpPr>
        <p:spPr>
          <a:xfrm>
            <a:off x="8072740" y="4361475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" name="Google Shape;345;p17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" name="Google Shape;346;p17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" name="Google Shape;347;p17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8" name="Google Shape;348;p17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9" name="Google Shape;349;p17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0" name="Google Shape;350;p17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" name="Google Shape;351;p17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" name="Google Shape;352;p17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3" name="Google Shape;353;p17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12748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>
            <a:spLocks noGrp="1"/>
          </p:cNvSpPr>
          <p:nvPr>
            <p:ph type="ctrTitle"/>
          </p:nvPr>
        </p:nvSpPr>
        <p:spPr>
          <a:xfrm>
            <a:off x="1220215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subTitle" idx="1"/>
          </p:nvPr>
        </p:nvSpPr>
        <p:spPr>
          <a:xfrm>
            <a:off x="1172185" y="2369863"/>
            <a:ext cx="2556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ctrTitle" idx="2"/>
          </p:nvPr>
        </p:nvSpPr>
        <p:spPr>
          <a:xfrm>
            <a:off x="8460691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subTitle" idx="3"/>
          </p:nvPr>
        </p:nvSpPr>
        <p:spPr>
          <a:xfrm>
            <a:off x="8460691" y="236986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ctrTitle" idx="4"/>
          </p:nvPr>
        </p:nvSpPr>
        <p:spPr>
          <a:xfrm>
            <a:off x="1220215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subTitle" idx="5"/>
          </p:nvPr>
        </p:nvSpPr>
        <p:spPr>
          <a:xfrm>
            <a:off x="1220215" y="447103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ctrTitle" idx="6"/>
          </p:nvPr>
        </p:nvSpPr>
        <p:spPr>
          <a:xfrm>
            <a:off x="8460691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subTitle" idx="7"/>
          </p:nvPr>
        </p:nvSpPr>
        <p:spPr>
          <a:xfrm>
            <a:off x="8460691" y="4471033"/>
            <a:ext cx="22088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63" name="Google Shape;363;p18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" name="Google Shape;365;p18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" name="Google Shape;366;p18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" name="Google Shape;367;p18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" name="Google Shape;368;p18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18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18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1" name="Google Shape;371;p18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2" name="Google Shape;372;p18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3" name="Google Shape;373;p18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79231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>
            <a:spLocks noGrp="1"/>
          </p:cNvSpPr>
          <p:nvPr>
            <p:ph type="title"/>
          </p:nvPr>
        </p:nvSpPr>
        <p:spPr>
          <a:xfrm>
            <a:off x="3294867" y="2440100"/>
            <a:ext cx="5097600" cy="1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9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76" name="Google Shape;376;p19"/>
          <p:cNvSpPr txBox="1">
            <a:spLocks noGrp="1"/>
          </p:cNvSpPr>
          <p:nvPr>
            <p:ph type="subTitle" idx="1"/>
          </p:nvPr>
        </p:nvSpPr>
        <p:spPr>
          <a:xfrm>
            <a:off x="3870067" y="720000"/>
            <a:ext cx="3947200" cy="1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77" name="Google Shape;377;p19"/>
          <p:cNvSpPr txBox="1"/>
          <p:nvPr/>
        </p:nvSpPr>
        <p:spPr>
          <a:xfrm>
            <a:off x="3052667" y="4790408"/>
            <a:ext cx="5582000" cy="12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333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333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333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endParaRPr sz="1333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1144329" y="1840893"/>
            <a:ext cx="174347" cy="174687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9" name="Google Shape;379;p19"/>
          <p:cNvSpPr/>
          <p:nvPr/>
        </p:nvSpPr>
        <p:spPr>
          <a:xfrm>
            <a:off x="2403265" y="5786917"/>
            <a:ext cx="174687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0" name="Google Shape;380;p19"/>
          <p:cNvSpPr/>
          <p:nvPr/>
        </p:nvSpPr>
        <p:spPr>
          <a:xfrm>
            <a:off x="9595495" y="1079389"/>
            <a:ext cx="174687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1" name="Google Shape;381;p19"/>
          <p:cNvSpPr/>
          <p:nvPr/>
        </p:nvSpPr>
        <p:spPr>
          <a:xfrm>
            <a:off x="10435314" y="5340697"/>
            <a:ext cx="141061" cy="14140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2" name="Google Shape;382;p19"/>
          <p:cNvSpPr/>
          <p:nvPr/>
        </p:nvSpPr>
        <p:spPr>
          <a:xfrm>
            <a:off x="8892997" y="4144609"/>
            <a:ext cx="83196" cy="83196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3" name="Google Shape;383;p19"/>
          <p:cNvSpPr/>
          <p:nvPr/>
        </p:nvSpPr>
        <p:spPr>
          <a:xfrm>
            <a:off x="2836364" y="3374384"/>
            <a:ext cx="149731" cy="150071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4" name="Google Shape;384;p19"/>
          <p:cNvSpPr/>
          <p:nvPr/>
        </p:nvSpPr>
        <p:spPr>
          <a:xfrm>
            <a:off x="9891901" y="4320687"/>
            <a:ext cx="149731" cy="150071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5" name="Google Shape;385;p19"/>
          <p:cNvSpPr/>
          <p:nvPr/>
        </p:nvSpPr>
        <p:spPr>
          <a:xfrm>
            <a:off x="10335033" y="1624779"/>
            <a:ext cx="11580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8892996" y="-519579"/>
            <a:ext cx="191688" cy="280856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2013372" y="677000"/>
            <a:ext cx="271379" cy="3550809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513808" y="1840896"/>
            <a:ext cx="265649" cy="3771913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400789" y="4279529"/>
            <a:ext cx="12176" cy="3624609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9" name="Google Shape;399;p19"/>
          <p:cNvSpPr/>
          <p:nvPr/>
        </p:nvSpPr>
        <p:spPr>
          <a:xfrm>
            <a:off x="9453768" y="3454413"/>
            <a:ext cx="12176" cy="2429815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1318674" y="-519555"/>
            <a:ext cx="82857" cy="1196571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11424964" y="2913080"/>
            <a:ext cx="286269" cy="3078129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8564282" y="4256879"/>
            <a:ext cx="11580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10961631" y="13"/>
            <a:ext cx="286269" cy="3078129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90065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796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SzPts val="1000"/>
              <a:buFont typeface="Nunito Light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2" name="Google Shape;412;p20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2"/>
          </p:nvPr>
        </p:nvSpPr>
        <p:spPr>
          <a:xfrm>
            <a:off x="6253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4" name="Google Shape;414;p20"/>
          <p:cNvSpPr/>
          <p:nvPr/>
        </p:nvSpPr>
        <p:spPr>
          <a:xfrm>
            <a:off x="11773233" y="1498268"/>
            <a:ext cx="144867" cy="144833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5" name="Google Shape;415;p20"/>
          <p:cNvSpPr/>
          <p:nvPr/>
        </p:nvSpPr>
        <p:spPr>
          <a:xfrm>
            <a:off x="12208333" y="1787267"/>
            <a:ext cx="148600" cy="147967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6" name="Google Shape;416;p20"/>
          <p:cNvSpPr/>
          <p:nvPr/>
        </p:nvSpPr>
        <p:spPr>
          <a:xfrm>
            <a:off x="7746468" y="285868"/>
            <a:ext cx="144833" cy="144833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7" name="Google Shape;417;p20"/>
          <p:cNvSpPr/>
          <p:nvPr/>
        </p:nvSpPr>
        <p:spPr>
          <a:xfrm>
            <a:off x="9439734" y="560118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8" name="Google Shape;418;p20"/>
          <p:cNvSpPr/>
          <p:nvPr/>
        </p:nvSpPr>
        <p:spPr>
          <a:xfrm>
            <a:off x="10603601" y="371351"/>
            <a:ext cx="59967" cy="59333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9" name="Google Shape;419;p20"/>
          <p:cNvSpPr/>
          <p:nvPr/>
        </p:nvSpPr>
        <p:spPr>
          <a:xfrm>
            <a:off x="9829934" y="-92433"/>
            <a:ext cx="207900" cy="207900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0" name="Google Shape;420;p20"/>
          <p:cNvSpPr/>
          <p:nvPr/>
        </p:nvSpPr>
        <p:spPr>
          <a:xfrm>
            <a:off x="11285701" y="473400"/>
            <a:ext cx="207900" cy="208533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1" name="Google Shape;421;p20"/>
          <p:cNvSpPr/>
          <p:nvPr/>
        </p:nvSpPr>
        <p:spPr>
          <a:xfrm>
            <a:off x="9685701" y="809818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2" name="Google Shape;422;p20"/>
          <p:cNvSpPr/>
          <p:nvPr/>
        </p:nvSpPr>
        <p:spPr>
          <a:xfrm>
            <a:off x="8398467" y="1210167"/>
            <a:ext cx="207900" cy="207867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3" name="Google Shape;423;p20"/>
          <p:cNvSpPr/>
          <p:nvPr/>
        </p:nvSpPr>
        <p:spPr>
          <a:xfrm>
            <a:off x="-110666" y="6053951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4" name="Google Shape;424;p20"/>
          <p:cNvSpPr/>
          <p:nvPr/>
        </p:nvSpPr>
        <p:spPr>
          <a:xfrm>
            <a:off x="135301" y="6303651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28833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1568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3069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039D-EE1C-476F-9D25-95E849821375}" type="datetimeFigureOut">
              <a:rPr lang="es-MX" smtClean="0"/>
              <a:t>19/11/2024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0518-A85D-4436-8A46-73CC749C76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814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825100" y="2238900"/>
            <a:ext cx="4712400" cy="27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3582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960000" y="6253500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4"/>
          <p:cNvSpPr/>
          <p:nvPr/>
        </p:nvSpPr>
        <p:spPr>
          <a:xfrm>
            <a:off x="2744633" y="55362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4"/>
          <p:cNvSpPr/>
          <p:nvPr/>
        </p:nvSpPr>
        <p:spPr>
          <a:xfrm>
            <a:off x="1909434" y="57285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4"/>
          <p:cNvSpPr/>
          <p:nvPr/>
        </p:nvSpPr>
        <p:spPr>
          <a:xfrm>
            <a:off x="2926300" y="59663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4"/>
          <p:cNvSpPr/>
          <p:nvPr/>
        </p:nvSpPr>
        <p:spPr>
          <a:xfrm>
            <a:off x="2113967" y="6260685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7" name="Google Shape;67;p4"/>
          <p:cNvGrpSpPr/>
          <p:nvPr/>
        </p:nvGrpSpPr>
        <p:grpSpPr>
          <a:xfrm>
            <a:off x="10864696" y="4006124"/>
            <a:ext cx="130745" cy="1530128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375228" y="5025685"/>
            <a:ext cx="161563" cy="1013993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11379653" y="5426177"/>
            <a:ext cx="76799" cy="1109065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10248134" y="6091834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4"/>
          <p:cNvSpPr/>
          <p:nvPr/>
        </p:nvSpPr>
        <p:spPr>
          <a:xfrm>
            <a:off x="11824167" y="5025685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14456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20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1231500" y="1594701"/>
            <a:ext cx="1309600" cy="7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1231516" y="2245457"/>
            <a:ext cx="3494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9400505" y="1594700"/>
            <a:ext cx="1516400" cy="7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7266888" y="2245457"/>
            <a:ext cx="3650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157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5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5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5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8" name="Google Shape;88;p5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5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1286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10097400" y="3698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6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6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6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6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6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6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6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6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6"/>
          <p:cNvSpPr/>
          <p:nvPr/>
        </p:nvSpPr>
        <p:spPr>
          <a:xfrm>
            <a:off x="752101" y="6338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65565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824408" y="2932033"/>
            <a:ext cx="2541200" cy="1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33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7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7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7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2" name="Google Shape;112;p7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7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8247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716000" y="1995200"/>
            <a:ext cx="6760000" cy="2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413942" y="15448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8"/>
          <p:cNvSpPr/>
          <p:nvPr/>
        </p:nvSpPr>
        <p:spPr>
          <a:xfrm>
            <a:off x="10399653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8"/>
          <p:cNvSpPr/>
          <p:nvPr/>
        </p:nvSpPr>
        <p:spPr>
          <a:xfrm>
            <a:off x="7010578" y="3269874"/>
            <a:ext cx="7679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8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8"/>
          <p:cNvSpPr/>
          <p:nvPr/>
        </p:nvSpPr>
        <p:spPr>
          <a:xfrm>
            <a:off x="3077176" y="400318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8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5" name="Google Shape;125;p8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8"/>
          <p:cNvSpPr/>
          <p:nvPr/>
        </p:nvSpPr>
        <p:spPr>
          <a:xfrm>
            <a:off x="8390672" y="11141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8"/>
          <p:cNvSpPr/>
          <p:nvPr/>
        </p:nvSpPr>
        <p:spPr>
          <a:xfrm>
            <a:off x="2371339" y="2875704"/>
            <a:ext cx="159991" cy="159955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2" name="Google Shape;132;p8"/>
          <p:cNvGrpSpPr/>
          <p:nvPr/>
        </p:nvGrpSpPr>
        <p:grpSpPr>
          <a:xfrm>
            <a:off x="4120995" y="-711543"/>
            <a:ext cx="130745" cy="1530128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9290448" y="113920"/>
            <a:ext cx="177669" cy="2603169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1309890" y="2260129"/>
            <a:ext cx="265649" cy="3771913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3602692" y="1544868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8" name="Google Shape;158;p8"/>
          <p:cNvGrpSpPr/>
          <p:nvPr/>
        </p:nvGrpSpPr>
        <p:grpSpPr>
          <a:xfrm>
            <a:off x="5460195" y="-1146253"/>
            <a:ext cx="265335" cy="2853025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8444382" y="4939920"/>
            <a:ext cx="177669" cy="2603169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3602695" y="4817018"/>
            <a:ext cx="161563" cy="1013993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7386031" y="602229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8"/>
          <p:cNvSpPr/>
          <p:nvPr/>
        </p:nvSpPr>
        <p:spPr>
          <a:xfrm>
            <a:off x="9325623" y="45050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17572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0"/>
          <p:cNvSpPr txBox="1">
            <a:spLocks noGrp="1"/>
          </p:cNvSpPr>
          <p:nvPr>
            <p:ph type="title"/>
          </p:nvPr>
        </p:nvSpPr>
        <p:spPr>
          <a:xfrm>
            <a:off x="775900" y="4522195"/>
            <a:ext cx="5502000" cy="17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9596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>
            <a:spLocks noGrp="1"/>
          </p:cNvSpPr>
          <p:nvPr>
            <p:ph type="title" hasCustomPrompt="1"/>
          </p:nvPr>
        </p:nvSpPr>
        <p:spPr>
          <a:xfrm>
            <a:off x="2311633" y="1142200"/>
            <a:ext cx="7568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666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20" name="Google Shape;220;p12"/>
          <p:cNvSpPr txBox="1">
            <a:spLocks noGrp="1"/>
          </p:cNvSpPr>
          <p:nvPr>
            <p:ph type="body" idx="1"/>
          </p:nvPr>
        </p:nvSpPr>
        <p:spPr>
          <a:xfrm>
            <a:off x="4277433" y="2782600"/>
            <a:ext cx="3637200" cy="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grpSp>
        <p:nvGrpSpPr>
          <p:cNvPr id="221" name="Google Shape;221;p12"/>
          <p:cNvGrpSpPr/>
          <p:nvPr/>
        </p:nvGrpSpPr>
        <p:grpSpPr>
          <a:xfrm>
            <a:off x="963261" y="4550055"/>
            <a:ext cx="10265493" cy="2511284"/>
            <a:chOff x="4558950" y="838825"/>
            <a:chExt cx="2813800" cy="688350"/>
          </a:xfrm>
        </p:grpSpPr>
        <p:sp>
          <p:nvSpPr>
            <p:cNvPr id="222" name="Google Shape;222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98418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8572036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13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" name="Google Shape;261;p13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" name="Google Shape;262;p13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" name="Google Shape;263;p13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" name="Google Shape;264;p13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" name="Google Shape;265;p13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" name="Google Shape;266;p13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" name="Google Shape;267;p13"/>
          <p:cNvSpPr/>
          <p:nvPr/>
        </p:nvSpPr>
        <p:spPr>
          <a:xfrm>
            <a:off x="381000" y="60568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13"/>
          <p:cNvSpPr/>
          <p:nvPr/>
        </p:nvSpPr>
        <p:spPr>
          <a:xfrm>
            <a:off x="585534" y="6404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" name="Google Shape;269;p13"/>
          <p:cNvSpPr txBox="1">
            <a:spLocks noGrp="1"/>
          </p:cNvSpPr>
          <p:nvPr>
            <p:ph type="ctrTitle"/>
          </p:nvPr>
        </p:nvSpPr>
        <p:spPr>
          <a:xfrm>
            <a:off x="1294419" y="4529067"/>
            <a:ext cx="2870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2"/>
          </p:nvPr>
        </p:nvSpPr>
        <p:spPr>
          <a:xfrm>
            <a:off x="1294419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3" hasCustomPrompt="1"/>
          </p:nvPr>
        </p:nvSpPr>
        <p:spPr>
          <a:xfrm>
            <a:off x="1294419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ctrTitle" idx="4"/>
          </p:nvPr>
        </p:nvSpPr>
        <p:spPr>
          <a:xfrm>
            <a:off x="4920464" y="4529067"/>
            <a:ext cx="184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5"/>
          </p:nvPr>
        </p:nvSpPr>
        <p:spPr>
          <a:xfrm>
            <a:off x="4920455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4920455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7"/>
          </p:nvPr>
        </p:nvSpPr>
        <p:spPr>
          <a:xfrm>
            <a:off x="825100" y="548900"/>
            <a:ext cx="6101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ctrTitle" idx="8"/>
          </p:nvPr>
        </p:nvSpPr>
        <p:spPr>
          <a:xfrm>
            <a:off x="8571248" y="450365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9" hasCustomPrompt="1"/>
          </p:nvPr>
        </p:nvSpPr>
        <p:spPr>
          <a:xfrm>
            <a:off x="8571248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ctrTitle" idx="13"/>
          </p:nvPr>
        </p:nvSpPr>
        <p:spPr>
          <a:xfrm>
            <a:off x="8572036" y="4529067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6605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64947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3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9" name="Google Shape;429;p2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25421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067F4-B2ED-0BA9-ACA4-C75352DDE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029" y="526632"/>
            <a:ext cx="8460751" cy="1640400"/>
          </a:xfrm>
        </p:spPr>
        <p:txBody>
          <a:bodyPr vert="horz" wrap="square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" sz="12500" dirty="0" smtClean="0">
                <a:latin typeface="Tw Cen MT Condensed" panose="020B0606020104020203" pitchFamily="34" charset="0"/>
                <a:ea typeface="NSimSun" panose="02010609030101010101" pitchFamily="49" charset="-122"/>
              </a:rPr>
              <a:t>Proyecto Final</a:t>
            </a:r>
            <a:endParaRPr lang="en-US" sz="37200" dirty="0">
              <a:latin typeface="Tw Cen MT Condensed" panose="020B0606020104020203" pitchFamily="34" charset="0"/>
              <a:ea typeface="NSimSun" panose="02010609030101010101" pitchFamily="49" charset="-122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F18754F-7DC6-0018-982C-3E7624893574}"/>
              </a:ext>
            </a:extLst>
          </p:cNvPr>
          <p:cNvSpPr txBox="1">
            <a:spLocks/>
          </p:cNvSpPr>
          <p:nvPr/>
        </p:nvSpPr>
        <p:spPr>
          <a:xfrm>
            <a:off x="3298722" y="2167032"/>
            <a:ext cx="5393364" cy="23629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1219170" marR="0" lvl="1" indent="-423323" algn="ctr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867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828754" marR="0" lvl="2" indent="-423323" algn="ctr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867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2438339" marR="0" lvl="3" indent="-423323" algn="ctr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867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3047924" marR="0" lvl="4" indent="-423323" algn="ctr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867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3657509" marR="0" lvl="5" indent="-423323" algn="ctr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867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4267093" marR="0" lvl="6" indent="-423323" algn="ctr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867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4876678" marR="0" lvl="7" indent="-423323" algn="ctr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867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5486263" marR="0" lvl="8" indent="-423323" algn="ctr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Maven Pro"/>
              <a:buChar char="■"/>
              <a:defRPr sz="1867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400" indent="0">
              <a:spcAft>
                <a:spcPts val="600"/>
              </a:spcAft>
              <a:buNone/>
            </a:pPr>
            <a:r>
              <a:rPr lang="es-MX" sz="2400" dirty="0">
                <a:latin typeface="ISOCPEUR"/>
              </a:rPr>
              <a:t>Presentado por:</a:t>
            </a:r>
          </a:p>
          <a:p>
            <a:pPr marL="152400" indent="0">
              <a:lnSpc>
                <a:spcPct val="114999"/>
              </a:lnSpc>
              <a:spcAft>
                <a:spcPts val="600"/>
              </a:spcAft>
              <a:buNone/>
            </a:pPr>
            <a:r>
              <a:rPr lang="es-MX" sz="2200" dirty="0">
                <a:solidFill>
                  <a:schemeClr val="bg1"/>
                </a:solidFill>
                <a:latin typeface="ISOCPEUR"/>
              </a:rPr>
              <a:t>Hernández Padilla Hugo</a:t>
            </a:r>
          </a:p>
          <a:p>
            <a:pPr marL="152400" indent="0">
              <a:lnSpc>
                <a:spcPct val="114999"/>
              </a:lnSpc>
              <a:spcAft>
                <a:spcPts val="600"/>
              </a:spcAft>
              <a:buNone/>
            </a:pPr>
            <a:r>
              <a:rPr lang="es-MX" sz="2200" dirty="0">
                <a:solidFill>
                  <a:schemeClr val="bg1"/>
                </a:solidFill>
                <a:latin typeface="ISOCPEUR"/>
              </a:rPr>
              <a:t>Marín Montaño Josué</a:t>
            </a:r>
          </a:p>
          <a:p>
            <a:pPr marL="152400" indent="0">
              <a:lnSpc>
                <a:spcPct val="114999"/>
              </a:lnSpc>
              <a:spcAft>
                <a:spcPts val="600"/>
              </a:spcAft>
              <a:buNone/>
            </a:pPr>
            <a:r>
              <a:rPr lang="es-MX" sz="2200" dirty="0">
                <a:solidFill>
                  <a:schemeClr val="bg1"/>
                </a:solidFill>
                <a:latin typeface="ISOCPEUR"/>
              </a:rPr>
              <a:t>Rufino López María Elena</a:t>
            </a:r>
          </a:p>
          <a:p>
            <a:pPr marL="152400" indent="0">
              <a:lnSpc>
                <a:spcPct val="114999"/>
              </a:lnSpc>
              <a:spcAft>
                <a:spcPts val="600"/>
              </a:spcAft>
              <a:buNone/>
            </a:pPr>
            <a:r>
              <a:rPr lang="es-MX" sz="2200" dirty="0">
                <a:solidFill>
                  <a:schemeClr val="bg1"/>
                </a:solidFill>
                <a:latin typeface="ISOCPEUR"/>
              </a:rPr>
              <a:t>Ruíz Bastián Oscar</a:t>
            </a:r>
          </a:p>
          <a:p>
            <a:pPr marL="152400" indent="0">
              <a:lnSpc>
                <a:spcPct val="114999"/>
              </a:lnSpc>
              <a:spcAft>
                <a:spcPts val="600"/>
              </a:spcAft>
              <a:buNone/>
            </a:pPr>
            <a:endParaRPr lang="es-MX" sz="2400" dirty="0">
              <a:solidFill>
                <a:schemeClr val="bg1"/>
              </a:solidFill>
              <a:latin typeface="ISOCPEUR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7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TextBox 863">
            <a:extLst>
              <a:ext uri="{FF2B5EF4-FFF2-40B4-BE49-F238E27FC236}">
                <a16:creationId xmlns:a16="http://schemas.microsoft.com/office/drawing/2014/main" id="{151CCE2B-61BC-78EB-271D-5A0D482C32CF}"/>
              </a:ext>
            </a:extLst>
          </p:cNvPr>
          <p:cNvSpPr txBox="1">
            <a:spLocks/>
          </p:cNvSpPr>
          <p:nvPr/>
        </p:nvSpPr>
        <p:spPr>
          <a:xfrm>
            <a:off x="656129" y="3008612"/>
            <a:ext cx="10977070" cy="1428214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MX" sz="2000" dirty="0" smtClean="0">
                <a:solidFill>
                  <a:schemeClr val="bg1"/>
                </a:solidFill>
                <a:latin typeface="ISOCPEUR"/>
              </a:rPr>
              <a:t>Archivo Principal.java:</a:t>
            </a:r>
          </a:p>
          <a:p>
            <a:pPr algn="just"/>
            <a:endParaRPr lang="es-MX" sz="2000" dirty="0" smtClean="0">
              <a:solidFill>
                <a:schemeClr val="bg1"/>
              </a:solidFill>
              <a:latin typeface="ISOCPEUR"/>
            </a:endParaRPr>
          </a:p>
          <a:p>
            <a:pPr marL="342900" indent="-342900" algn="just">
              <a:buFontTx/>
              <a:buChar char="-"/>
            </a:pPr>
            <a:r>
              <a:rPr lang="es-MX" sz="2000" dirty="0" smtClean="0">
                <a:solidFill>
                  <a:schemeClr val="bg1"/>
                </a:solidFill>
                <a:latin typeface="ISOCPEUR"/>
              </a:rPr>
              <a:t>Solo cuenta con las acciones que debe de hacer los botones de la ventana principal.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EF1A37-F10F-5041-5C4D-F09C0C839F39}"/>
              </a:ext>
            </a:extLst>
          </p:cNvPr>
          <p:cNvSpPr txBox="1">
            <a:spLocks/>
          </p:cNvSpPr>
          <p:nvPr/>
        </p:nvSpPr>
        <p:spPr>
          <a:xfrm>
            <a:off x="656130" y="853727"/>
            <a:ext cx="10977069" cy="779026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MX" sz="2000" dirty="0" smtClean="0">
                <a:solidFill>
                  <a:schemeClr val="bg1"/>
                </a:solidFill>
                <a:latin typeface="ISOCPEUR" panose="020B0604020202020204" pitchFamily="34" charset="0"/>
              </a:rPr>
              <a:t>El p</a:t>
            </a:r>
            <a:r>
              <a:rPr lang="es-MX" sz="2000" dirty="0" smtClean="0">
                <a:solidFill>
                  <a:schemeClr val="bg1"/>
                </a:solidFill>
                <a:latin typeface="ISOCPEUR" panose="020B0604020202020204" pitchFamily="34" charset="0"/>
              </a:rPr>
              <a:t>royecto final fue desarrollado en Java y se compone principalmente por 3 archivos:</a:t>
            </a:r>
            <a:r>
              <a:rPr lang="en-US" sz="3000" dirty="0" smtClean="0">
                <a:solidFill>
                  <a:srgbClr val="444444"/>
                </a:solidFill>
                <a:latin typeface="ISOCPEUR" panose="020B0604020202020204" pitchFamily="34" charset="0"/>
              </a:rPr>
              <a:t> </a:t>
            </a:r>
            <a:endParaRPr lang="en-US" sz="3000" dirty="0">
              <a:solidFill>
                <a:srgbClr val="444444"/>
              </a:solidFill>
              <a:latin typeface="ISOCPEUR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920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63">
            <a:extLst>
              <a:ext uri="{FF2B5EF4-FFF2-40B4-BE49-F238E27FC236}">
                <a16:creationId xmlns:a16="http://schemas.microsoft.com/office/drawing/2014/main" id="{151CCE2B-61BC-78EB-271D-5A0D482C32CF}"/>
              </a:ext>
            </a:extLst>
          </p:cNvPr>
          <p:cNvSpPr txBox="1">
            <a:spLocks/>
          </p:cNvSpPr>
          <p:nvPr/>
        </p:nvSpPr>
        <p:spPr>
          <a:xfrm>
            <a:off x="706930" y="498769"/>
            <a:ext cx="10977070" cy="5583019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MX" sz="1800" dirty="0" smtClean="0">
                <a:solidFill>
                  <a:schemeClr val="bg1"/>
                </a:solidFill>
                <a:latin typeface="ISOCPEUR"/>
              </a:rPr>
              <a:t>Archivo Procesos.java:</a:t>
            </a:r>
          </a:p>
          <a:p>
            <a:pPr algn="just"/>
            <a:endParaRPr lang="es-MX" sz="1800" baseline="0" dirty="0">
              <a:solidFill>
                <a:schemeClr val="bg1"/>
              </a:solidFill>
              <a:latin typeface="ISOCPEUR"/>
            </a:endParaRPr>
          </a:p>
          <a:p>
            <a:pPr marL="342900" indent="-342900" algn="just">
              <a:buFontTx/>
              <a:buChar char="-"/>
            </a:pPr>
            <a:r>
              <a:rPr lang="es-MX" sz="1800" dirty="0" smtClean="0">
                <a:solidFill>
                  <a:schemeClr val="bg1"/>
                </a:solidFill>
                <a:latin typeface="ISOCPEUR"/>
              </a:rPr>
              <a:t>Función </a:t>
            </a:r>
            <a:r>
              <a:rPr lang="es-MX" sz="1800" dirty="0" err="1" smtClean="0">
                <a:solidFill>
                  <a:schemeClr val="bg1"/>
                </a:solidFill>
                <a:latin typeface="ISOCPEUR"/>
              </a:rPr>
              <a:t>btoFCFSActionPerformed</a:t>
            </a:r>
            <a:r>
              <a:rPr lang="es-MX" sz="1800" dirty="0" smtClean="0">
                <a:solidFill>
                  <a:schemeClr val="bg1"/>
                </a:solidFill>
                <a:latin typeface="ISOCPEUR"/>
              </a:rPr>
              <a:t>: Simula la inicialización de la memoria, ejecuta el algoritmo FCFS paso a paso, simula la memoria final y muestra estadísticas. </a:t>
            </a:r>
          </a:p>
          <a:p>
            <a:pPr algn="just"/>
            <a:endParaRPr lang="es-MX" sz="1800" dirty="0" smtClean="0">
              <a:solidFill>
                <a:schemeClr val="bg1"/>
              </a:solidFill>
              <a:latin typeface="ISOCPEUR"/>
            </a:endParaRPr>
          </a:p>
          <a:p>
            <a:pPr algn="just"/>
            <a:endParaRPr lang="es-MX" sz="1800" baseline="0" dirty="0" smtClean="0">
              <a:solidFill>
                <a:schemeClr val="bg1"/>
              </a:solidFill>
              <a:latin typeface="ISOCPEUR"/>
            </a:endParaRPr>
          </a:p>
          <a:p>
            <a:pPr marL="342900" indent="-342900" algn="just">
              <a:buFontTx/>
              <a:buChar char="-"/>
            </a:pPr>
            <a:r>
              <a:rPr lang="es-MX" sz="1800" dirty="0" smtClean="0">
                <a:solidFill>
                  <a:schemeClr val="bg1"/>
                </a:solidFill>
                <a:latin typeface="ISOCPEUR"/>
              </a:rPr>
              <a:t>Función </a:t>
            </a:r>
            <a:r>
              <a:rPr lang="es-MX" sz="1800" dirty="0" err="1" smtClean="0">
                <a:solidFill>
                  <a:schemeClr val="bg1"/>
                </a:solidFill>
                <a:latin typeface="ISOCPEUR"/>
              </a:rPr>
              <a:t>btoSJFActionPerformed</a:t>
            </a:r>
            <a:r>
              <a:rPr lang="es-MX" sz="1800" dirty="0" smtClean="0">
                <a:solidFill>
                  <a:schemeClr val="bg1"/>
                </a:solidFill>
                <a:latin typeface="ISOCPEUR"/>
              </a:rPr>
              <a:t>: </a:t>
            </a:r>
            <a:r>
              <a:rPr lang="es-MX" sz="1800" dirty="0">
                <a:solidFill>
                  <a:schemeClr val="bg1"/>
                </a:solidFill>
                <a:latin typeface="ISOCPEUR"/>
              </a:rPr>
              <a:t>Simula la inicialización de la memoria, ejecuta el algoritmo </a:t>
            </a:r>
            <a:r>
              <a:rPr lang="es-MX" sz="1800" dirty="0" smtClean="0">
                <a:solidFill>
                  <a:schemeClr val="bg1"/>
                </a:solidFill>
                <a:latin typeface="ISOCPEUR"/>
              </a:rPr>
              <a:t>SJF </a:t>
            </a:r>
            <a:r>
              <a:rPr lang="es-MX" sz="1800" dirty="0">
                <a:solidFill>
                  <a:schemeClr val="bg1"/>
                </a:solidFill>
                <a:latin typeface="ISOCPEUR"/>
              </a:rPr>
              <a:t>paso a paso, simula la memoria final y muestra estadísticas. </a:t>
            </a:r>
            <a:endParaRPr lang="es-MX" sz="1800" dirty="0" smtClean="0">
              <a:solidFill>
                <a:schemeClr val="bg1"/>
              </a:solidFill>
              <a:latin typeface="ISOCPEUR"/>
            </a:endParaRPr>
          </a:p>
          <a:p>
            <a:pPr marL="342900" indent="-342900" algn="just">
              <a:buFontTx/>
              <a:buChar char="-"/>
            </a:pPr>
            <a:endParaRPr lang="es-MX" sz="1800" baseline="0" dirty="0" smtClean="0">
              <a:solidFill>
                <a:schemeClr val="bg1"/>
              </a:solidFill>
              <a:latin typeface="ISOCPEUR"/>
            </a:endParaRPr>
          </a:p>
          <a:p>
            <a:pPr marL="342900" indent="-342900" algn="just">
              <a:buFontTx/>
              <a:buChar char="-"/>
            </a:pPr>
            <a:r>
              <a:rPr lang="es-MX" sz="1800" dirty="0">
                <a:solidFill>
                  <a:schemeClr val="bg1"/>
                </a:solidFill>
                <a:latin typeface="ISOCPEUR"/>
              </a:rPr>
              <a:t>Función </a:t>
            </a:r>
            <a:r>
              <a:rPr lang="es-MX" sz="1800" dirty="0" err="1" smtClean="0">
                <a:solidFill>
                  <a:schemeClr val="bg1"/>
                </a:solidFill>
                <a:latin typeface="ISOCPEUR"/>
              </a:rPr>
              <a:t>btoRRFActionPerformed</a:t>
            </a:r>
            <a:r>
              <a:rPr lang="es-MX" sz="1800" dirty="0" smtClean="0">
                <a:solidFill>
                  <a:schemeClr val="bg1"/>
                </a:solidFill>
                <a:latin typeface="ISOCPEUR"/>
              </a:rPr>
              <a:t>: </a:t>
            </a:r>
            <a:r>
              <a:rPr lang="es-MX" sz="1800" dirty="0">
                <a:solidFill>
                  <a:schemeClr val="bg1"/>
                </a:solidFill>
                <a:latin typeface="ISOCPEUR"/>
              </a:rPr>
              <a:t>Simula la inicialización de la memoria, ejecuta el algoritmo </a:t>
            </a:r>
            <a:r>
              <a:rPr lang="es-MX" sz="1800" dirty="0" smtClean="0">
                <a:solidFill>
                  <a:schemeClr val="bg1"/>
                </a:solidFill>
                <a:latin typeface="ISOCPEUR"/>
              </a:rPr>
              <a:t>RR </a:t>
            </a:r>
            <a:r>
              <a:rPr lang="es-MX" sz="1800" dirty="0">
                <a:solidFill>
                  <a:schemeClr val="bg1"/>
                </a:solidFill>
                <a:latin typeface="ISOCPEUR"/>
              </a:rPr>
              <a:t>paso a paso, simula la memoria final y muestra estadísticas. </a:t>
            </a:r>
            <a:endParaRPr lang="es-MX" sz="1800" dirty="0" smtClean="0">
              <a:solidFill>
                <a:schemeClr val="bg1"/>
              </a:solidFill>
              <a:latin typeface="ISOCPEUR"/>
            </a:endParaRPr>
          </a:p>
          <a:p>
            <a:pPr marL="342900" indent="-342900" algn="just">
              <a:buFontTx/>
              <a:buChar char="-"/>
            </a:pPr>
            <a:endParaRPr lang="es-MX" sz="1800" baseline="0" dirty="0">
              <a:solidFill>
                <a:schemeClr val="bg1"/>
              </a:solidFill>
              <a:latin typeface="ISOCPEUR"/>
            </a:endParaRPr>
          </a:p>
          <a:p>
            <a:pPr marL="342900" indent="-342900" algn="just">
              <a:buFontTx/>
              <a:buChar char="-"/>
            </a:pPr>
            <a:r>
              <a:rPr lang="es-MX" sz="1800" dirty="0" smtClean="0">
                <a:solidFill>
                  <a:schemeClr val="bg1"/>
                </a:solidFill>
                <a:latin typeface="ISOCPEUR"/>
              </a:rPr>
              <a:t>Cuenta </a:t>
            </a:r>
            <a:r>
              <a:rPr lang="es-MX" sz="1800" dirty="0">
                <a:solidFill>
                  <a:schemeClr val="bg1"/>
                </a:solidFill>
                <a:latin typeface="ISOCPEUR"/>
              </a:rPr>
              <a:t>con las acciones que debe de hacer los botones de la ventana </a:t>
            </a:r>
            <a:r>
              <a:rPr lang="en-US" sz="1800" dirty="0" smtClean="0">
                <a:solidFill>
                  <a:schemeClr val="bg1"/>
                </a:solidFill>
                <a:latin typeface="ISOCPEUR"/>
              </a:rPr>
              <a:t>“Administración memoria”.</a:t>
            </a:r>
          </a:p>
        </p:txBody>
      </p:sp>
    </p:spTree>
    <p:extLst>
      <p:ext uri="{BB962C8B-B14F-4D97-AF65-F5344CB8AC3E}">
        <p14:creationId xmlns:p14="http://schemas.microsoft.com/office/powerpoint/2010/main" val="409829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63">
            <a:extLst>
              <a:ext uri="{FF2B5EF4-FFF2-40B4-BE49-F238E27FC236}">
                <a16:creationId xmlns:a16="http://schemas.microsoft.com/office/drawing/2014/main" id="{151CCE2B-61BC-78EB-271D-5A0D482C32CF}"/>
              </a:ext>
            </a:extLst>
          </p:cNvPr>
          <p:cNvSpPr txBox="1">
            <a:spLocks/>
          </p:cNvSpPr>
          <p:nvPr/>
        </p:nvSpPr>
        <p:spPr>
          <a:xfrm>
            <a:off x="393700" y="498772"/>
            <a:ext cx="11595100" cy="5583019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MX" sz="1800" dirty="0" smtClean="0">
                <a:solidFill>
                  <a:schemeClr val="bg1"/>
                </a:solidFill>
                <a:latin typeface="ISOCPEUR"/>
              </a:rPr>
              <a:t>Archivo Archivos.java:</a:t>
            </a:r>
          </a:p>
          <a:p>
            <a:pPr algn="just"/>
            <a:endParaRPr lang="es-MX" sz="1800" baseline="0" dirty="0">
              <a:solidFill>
                <a:schemeClr val="bg1"/>
              </a:solidFill>
              <a:latin typeface="ISOCPEUR"/>
            </a:endParaRPr>
          </a:p>
          <a:p>
            <a:pPr marL="342900" indent="-342900" algn="just">
              <a:buFontTx/>
              <a:buChar char="-"/>
            </a:pPr>
            <a:r>
              <a:rPr lang="es-MX" sz="1800" dirty="0">
                <a:solidFill>
                  <a:schemeClr val="bg1"/>
                </a:solidFill>
                <a:latin typeface="ISOCPEUR"/>
              </a:rPr>
              <a:t>Función </a:t>
            </a:r>
            <a:r>
              <a:rPr lang="es-MX" sz="1800" dirty="0" err="1" smtClean="0">
                <a:solidFill>
                  <a:schemeClr val="bg1"/>
                </a:solidFill>
                <a:latin typeface="ISOCPEUR"/>
              </a:rPr>
              <a:t>write</a:t>
            </a:r>
            <a:r>
              <a:rPr lang="es-MX" sz="1800" dirty="0" smtClean="0">
                <a:solidFill>
                  <a:schemeClr val="bg1"/>
                </a:solidFill>
                <a:latin typeface="ISOCPEUR"/>
              </a:rPr>
              <a:t>: Si tienes permisos de escritura te permite escribir algún texto dentro del archivo.</a:t>
            </a:r>
          </a:p>
          <a:p>
            <a:pPr marL="342900" indent="-342900" algn="just">
              <a:buFontTx/>
              <a:buChar char="-"/>
            </a:pPr>
            <a:r>
              <a:rPr lang="es-MX" sz="1800" dirty="0" smtClean="0">
                <a:solidFill>
                  <a:schemeClr val="bg1"/>
                </a:solidFill>
                <a:latin typeface="ISOCPEUR"/>
              </a:rPr>
              <a:t>Función </a:t>
            </a:r>
            <a:r>
              <a:rPr lang="es-MX" sz="1800" dirty="0" err="1" smtClean="0">
                <a:solidFill>
                  <a:schemeClr val="bg1"/>
                </a:solidFill>
                <a:latin typeface="ISOCPEUR"/>
              </a:rPr>
              <a:t>chmod</a:t>
            </a:r>
            <a:r>
              <a:rPr lang="es-MX" sz="1800" dirty="0" smtClean="0">
                <a:solidFill>
                  <a:schemeClr val="bg1"/>
                </a:solidFill>
                <a:latin typeface="ISOCPEUR"/>
              </a:rPr>
              <a:t>: Actualiza los permisos que tiene un archivo o directorio.</a:t>
            </a:r>
          </a:p>
          <a:p>
            <a:pPr marL="342900" indent="-342900" algn="just">
              <a:buFontTx/>
              <a:buChar char="-"/>
            </a:pPr>
            <a:r>
              <a:rPr lang="es-MX" sz="1800" dirty="0">
                <a:solidFill>
                  <a:schemeClr val="bg1"/>
                </a:solidFill>
                <a:latin typeface="ISOCPEUR"/>
              </a:rPr>
              <a:t>Función </a:t>
            </a:r>
            <a:r>
              <a:rPr lang="es-MX" sz="1800" dirty="0" err="1" smtClean="0">
                <a:solidFill>
                  <a:schemeClr val="bg1"/>
                </a:solidFill>
                <a:latin typeface="ISOCPEUR"/>
              </a:rPr>
              <a:t>cat</a:t>
            </a:r>
            <a:r>
              <a:rPr lang="es-MX" sz="1800" dirty="0" smtClean="0">
                <a:solidFill>
                  <a:schemeClr val="bg1"/>
                </a:solidFill>
                <a:latin typeface="ISOCPEUR"/>
              </a:rPr>
              <a:t>: Si tienes permisos de lectura te permite visualizar el contenido de un archivo.</a:t>
            </a:r>
          </a:p>
          <a:p>
            <a:pPr marL="342900" indent="-342900" algn="just">
              <a:buFontTx/>
              <a:buChar char="-"/>
            </a:pPr>
            <a:r>
              <a:rPr lang="es-MX" sz="1800" dirty="0">
                <a:solidFill>
                  <a:schemeClr val="bg1"/>
                </a:solidFill>
                <a:latin typeface="ISOCPEUR"/>
              </a:rPr>
              <a:t>Función </a:t>
            </a:r>
            <a:r>
              <a:rPr lang="es-MX" sz="1800" dirty="0" err="1" smtClean="0">
                <a:solidFill>
                  <a:schemeClr val="bg1"/>
                </a:solidFill>
                <a:latin typeface="ISOCPEUR"/>
              </a:rPr>
              <a:t>listContents</a:t>
            </a:r>
            <a:r>
              <a:rPr lang="es-MX" sz="1800" dirty="0" smtClean="0">
                <a:solidFill>
                  <a:schemeClr val="bg1"/>
                </a:solidFill>
                <a:latin typeface="ISOCPEUR"/>
              </a:rPr>
              <a:t>: Muestra el contenido del directorio con o sin detalles.</a:t>
            </a:r>
          </a:p>
          <a:p>
            <a:pPr marL="342900" indent="-342900" algn="just">
              <a:buFontTx/>
              <a:buChar char="-"/>
            </a:pPr>
            <a:r>
              <a:rPr lang="es-MX" sz="1800" dirty="0">
                <a:solidFill>
                  <a:schemeClr val="bg1"/>
                </a:solidFill>
                <a:latin typeface="ISOCPEUR"/>
              </a:rPr>
              <a:t>Función </a:t>
            </a:r>
            <a:r>
              <a:rPr lang="es-MX" sz="1800" dirty="0" err="1" smtClean="0">
                <a:solidFill>
                  <a:schemeClr val="bg1"/>
                </a:solidFill>
                <a:latin typeface="ISOCPEUR"/>
              </a:rPr>
              <a:t>mkdir</a:t>
            </a:r>
            <a:r>
              <a:rPr lang="es-MX" sz="1800" dirty="0" smtClean="0">
                <a:solidFill>
                  <a:schemeClr val="bg1"/>
                </a:solidFill>
                <a:latin typeface="ISOCPEUR"/>
              </a:rPr>
              <a:t>: Te permite crear directorios siempre y cuando no exista uno con el mismo nombre.</a:t>
            </a:r>
          </a:p>
          <a:p>
            <a:pPr marL="342900" indent="-342900" algn="just">
              <a:buFontTx/>
              <a:buChar char="-"/>
            </a:pPr>
            <a:r>
              <a:rPr lang="es-MX" sz="1800" dirty="0">
                <a:solidFill>
                  <a:schemeClr val="bg1"/>
                </a:solidFill>
                <a:latin typeface="ISOCPEUR"/>
              </a:rPr>
              <a:t>Función </a:t>
            </a:r>
            <a:r>
              <a:rPr lang="es-MX" sz="1800" dirty="0" err="1" smtClean="0">
                <a:solidFill>
                  <a:schemeClr val="bg1"/>
                </a:solidFill>
                <a:latin typeface="ISOCPEUR"/>
              </a:rPr>
              <a:t>touch</a:t>
            </a:r>
            <a:r>
              <a:rPr lang="es-MX" sz="1800" dirty="0" smtClean="0">
                <a:solidFill>
                  <a:schemeClr val="bg1"/>
                </a:solidFill>
                <a:latin typeface="ISOCPEUR"/>
              </a:rPr>
              <a:t>: </a:t>
            </a:r>
            <a:r>
              <a:rPr lang="es-MX" sz="1800" dirty="0">
                <a:solidFill>
                  <a:schemeClr val="bg1"/>
                </a:solidFill>
                <a:latin typeface="ISOCPEUR"/>
              </a:rPr>
              <a:t>Te permite crear </a:t>
            </a:r>
            <a:r>
              <a:rPr lang="es-MX" sz="1800" dirty="0" smtClean="0">
                <a:solidFill>
                  <a:schemeClr val="bg1"/>
                </a:solidFill>
                <a:latin typeface="ISOCPEUR"/>
              </a:rPr>
              <a:t>archivos </a:t>
            </a:r>
            <a:r>
              <a:rPr lang="es-MX" sz="1800" dirty="0">
                <a:solidFill>
                  <a:schemeClr val="bg1"/>
                </a:solidFill>
                <a:latin typeface="ISOCPEUR"/>
              </a:rPr>
              <a:t>siempre y cuando no exista uno con el mismo nombre</a:t>
            </a:r>
            <a:r>
              <a:rPr lang="es-MX" sz="1800" dirty="0" smtClean="0">
                <a:solidFill>
                  <a:schemeClr val="bg1"/>
                </a:solidFill>
                <a:latin typeface="ISOCPEUR"/>
              </a:rPr>
              <a:t>.</a:t>
            </a:r>
            <a:endParaRPr lang="es-MX" sz="1800" dirty="0">
              <a:solidFill>
                <a:schemeClr val="bg1"/>
              </a:solidFill>
              <a:latin typeface="ISOCPEUR"/>
            </a:endParaRPr>
          </a:p>
          <a:p>
            <a:pPr marL="342900" indent="-342900" algn="just">
              <a:buFontTx/>
              <a:buChar char="-"/>
            </a:pPr>
            <a:r>
              <a:rPr lang="es-MX" sz="1800" dirty="0">
                <a:solidFill>
                  <a:schemeClr val="bg1"/>
                </a:solidFill>
                <a:latin typeface="ISOCPEUR"/>
              </a:rPr>
              <a:t>Función </a:t>
            </a:r>
            <a:r>
              <a:rPr lang="es-MX" sz="1800" dirty="0" err="1" smtClean="0">
                <a:solidFill>
                  <a:schemeClr val="bg1"/>
                </a:solidFill>
                <a:latin typeface="ISOCPEUR"/>
              </a:rPr>
              <a:t>rm</a:t>
            </a:r>
            <a:r>
              <a:rPr lang="es-MX" sz="1800" dirty="0" smtClean="0">
                <a:solidFill>
                  <a:schemeClr val="bg1"/>
                </a:solidFill>
                <a:latin typeface="ISOCPEUR"/>
              </a:rPr>
              <a:t>: Elimina directorios o archivos.</a:t>
            </a:r>
          </a:p>
          <a:p>
            <a:pPr marL="342900" indent="-342900" algn="just">
              <a:buFontTx/>
              <a:buChar char="-"/>
            </a:pPr>
            <a:r>
              <a:rPr lang="es-MX" sz="1800" dirty="0">
                <a:solidFill>
                  <a:schemeClr val="bg1"/>
                </a:solidFill>
                <a:latin typeface="ISOCPEUR"/>
              </a:rPr>
              <a:t>Función </a:t>
            </a:r>
            <a:r>
              <a:rPr lang="es-MX" sz="1800" dirty="0" smtClean="0">
                <a:solidFill>
                  <a:schemeClr val="bg1"/>
                </a:solidFill>
                <a:latin typeface="ISOCPEUR"/>
              </a:rPr>
              <a:t>cd: Te permite moverte entre directorios existentes.</a:t>
            </a:r>
          </a:p>
          <a:p>
            <a:pPr marL="342900" indent="-342900" algn="just">
              <a:buFontTx/>
              <a:buChar char="-"/>
            </a:pPr>
            <a:r>
              <a:rPr lang="es-MX" sz="1800" dirty="0">
                <a:solidFill>
                  <a:schemeClr val="bg1"/>
                </a:solidFill>
                <a:latin typeface="ISOCPEUR"/>
              </a:rPr>
              <a:t>Función </a:t>
            </a:r>
            <a:r>
              <a:rPr lang="es-MX" sz="1800" dirty="0" err="1" smtClean="0">
                <a:solidFill>
                  <a:schemeClr val="bg1"/>
                </a:solidFill>
                <a:latin typeface="ISOCPEUR"/>
              </a:rPr>
              <a:t>btoEnterActionPerformed</a:t>
            </a:r>
            <a:r>
              <a:rPr lang="es-MX" sz="1800" dirty="0" smtClean="0">
                <a:solidFill>
                  <a:schemeClr val="bg1"/>
                </a:solidFill>
                <a:latin typeface="ISOCPEUR"/>
              </a:rPr>
              <a:t>: Analiza la entrada y decide si es un comando válido.</a:t>
            </a:r>
            <a:endParaRPr lang="es-MX" sz="1800" dirty="0">
              <a:solidFill>
                <a:schemeClr val="bg1"/>
              </a:solidFill>
              <a:latin typeface="ISOCPEUR"/>
            </a:endParaRPr>
          </a:p>
        </p:txBody>
      </p:sp>
    </p:spTree>
    <p:extLst>
      <p:ext uri="{BB962C8B-B14F-4D97-AF65-F5344CB8AC3E}">
        <p14:creationId xmlns:p14="http://schemas.microsoft.com/office/powerpoint/2010/main" val="2929275275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CBFA46FF59874CA00BD288B3CC0AD4" ma:contentTypeVersion="10" ma:contentTypeDescription="Create a new document." ma:contentTypeScope="" ma:versionID="f650fa6e141fcdad2432fc5090c14e6a">
  <xsd:schema xmlns:xsd="http://www.w3.org/2001/XMLSchema" xmlns:xs="http://www.w3.org/2001/XMLSchema" xmlns:p="http://schemas.microsoft.com/office/2006/metadata/properties" xmlns:ns3="91ddb2d9-c1bb-473d-9611-721d16648299" targetNamespace="http://schemas.microsoft.com/office/2006/metadata/properties" ma:root="true" ma:fieldsID="9a0ab88120db265fc8263796e2dc67db" ns3:_="">
    <xsd:import namespace="91ddb2d9-c1bb-473d-9611-721d1664829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SystemTags" minOccurs="0"/>
                <xsd:element ref="ns3:MediaServiceOCR" minOccurs="0"/>
                <xsd:element ref="ns3:MediaServiceDateTake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ddb2d9-c1bb-473d-9611-721d166482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3F3D19-DBFE-412E-B443-1437EA9F6B3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852624-D83D-48E6-8197-6F0DA624C5B2}">
  <ds:schemaRefs>
    <ds:schemaRef ds:uri="91ddb2d9-c1bb-473d-9611-721d1664829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03D027F-017A-4A62-8660-47068BD2C8C1}">
  <ds:schemaRefs>
    <ds:schemaRef ds:uri="http://schemas.microsoft.com/office/2006/metadata/properties"/>
    <ds:schemaRef ds:uri="http://schemas.microsoft.com/office/infopath/2007/PartnerControls"/>
    <ds:schemaRef ds:uri="http://www.w3.org/2000/xmln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Data Science Consulting _ by Slidesgo</Template>
  <TotalTime>34</TotalTime>
  <Words>281</Words>
  <Application>Microsoft Office PowerPoint</Application>
  <PresentationFormat>Panorámica</PresentationFormat>
  <Paragraphs>31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</vt:i4>
      </vt:variant>
    </vt:vector>
  </HeadingPairs>
  <TitlesOfParts>
    <vt:vector size="19" baseType="lpstr">
      <vt:lpstr>NSimSun</vt:lpstr>
      <vt:lpstr>Advent Pro SemiBold</vt:lpstr>
      <vt:lpstr>Arial</vt:lpstr>
      <vt:lpstr>Fira Sans Condensed Medium</vt:lpstr>
      <vt:lpstr>Fira Sans Extra Condensed Medium</vt:lpstr>
      <vt:lpstr>ISOCPEUR</vt:lpstr>
      <vt:lpstr>Livvic Light</vt:lpstr>
      <vt:lpstr>Maven Pro</vt:lpstr>
      <vt:lpstr>Nunito Light</vt:lpstr>
      <vt:lpstr>Proxima Nova</vt:lpstr>
      <vt:lpstr>Proxima Nova Semibold</vt:lpstr>
      <vt:lpstr>Share Tech</vt:lpstr>
      <vt:lpstr>Tw Cen MT Condensed</vt:lpstr>
      <vt:lpstr>Data Science Consulting by Slidesgo</vt:lpstr>
      <vt:lpstr>Slidesgo Final Pages</vt:lpstr>
      <vt:lpstr>Proyecto Final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RANSOMWARE</dc:title>
  <dc:creator>OSCAR RUIZ BASTIAN</dc:creator>
  <cp:lastModifiedBy>Admin</cp:lastModifiedBy>
  <cp:revision>67</cp:revision>
  <dcterms:created xsi:type="dcterms:W3CDTF">2024-10-05T05:13:07Z</dcterms:created>
  <dcterms:modified xsi:type="dcterms:W3CDTF">2024-11-20T05:19:22Z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0x010100D7CBFA46FF59874CA00BD288B3CC0AD4</vt:lpwstr>
  </property>
</Properties>
</file>