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y ✔️" userId="e130350c121b4824" providerId="LiveId" clId="{76D4B968-873A-44D2-89D9-0D035CCA49E9}"/>
    <pc:docChg chg="modSld">
      <pc:chgData name="Sway ✔️" userId="e130350c121b4824" providerId="LiveId" clId="{76D4B968-873A-44D2-89D9-0D035CCA49E9}" dt="2020-07-11T17:37:54.928" v="2" actId="20577"/>
      <pc:docMkLst>
        <pc:docMk/>
      </pc:docMkLst>
      <pc:sldChg chg="modSp mod">
        <pc:chgData name="Sway ✔️" userId="e130350c121b4824" providerId="LiveId" clId="{76D4B968-873A-44D2-89D9-0D035CCA49E9}" dt="2020-07-11T17:37:54.928" v="2" actId="20577"/>
        <pc:sldMkLst>
          <pc:docMk/>
          <pc:sldMk cId="2149172539" sldId="263"/>
        </pc:sldMkLst>
        <pc:spChg chg="mod">
          <ac:chgData name="Sway ✔️" userId="e130350c121b4824" providerId="LiveId" clId="{76D4B968-873A-44D2-89D9-0D035CCA49E9}" dt="2020-07-11T17:37:54.928" v="2" actId="20577"/>
          <ac:spMkLst>
            <pc:docMk/>
            <pc:sldMk cId="2149172539" sldId="263"/>
            <ac:spMk id="3" creationId="{381E8576-FD17-47C6-8D59-B5C0129D97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4A33-BEF0-4CDC-BADA-821580820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976B8-F038-469D-A262-D921B22DB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AC15-6E95-4DC1-A8ED-B426CD6B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4786-C5FD-4449-91D6-BBFC2A9E59F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72122-C219-4D3D-8CE6-9746B154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F0FB-8DA0-42FC-8431-44120C32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B467-F90F-41F9-9F43-B66C5493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88D6-B543-4011-97D0-B3EC5E93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91945-1BF0-45BB-B124-0E8FDDF02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8C73-F1AF-49E2-9DF6-03639015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4786-C5FD-4449-91D6-BBFC2A9E59F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CB5B5-41C6-4700-8757-EBFBA55E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30D6-2069-46D4-B28A-3BB1C42E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B467-F90F-41F9-9F43-B66C5493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1683E-214D-496E-9110-B9C8982F5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F7835-FFD3-45D1-9373-F77FCA16C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0DD3-E6AB-4EA6-90F8-CF13D9ED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4786-C5FD-4449-91D6-BBFC2A9E59F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644B-D775-4558-AEB4-6E8A63B0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ED97-4B7C-4CD3-A17E-62996F07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B467-F90F-41F9-9F43-B66C5493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1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4B59-9346-4994-B15B-BCC06EAC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7E07-B07A-4F8D-BD74-995FD552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05F11-D4F7-4D1C-B713-29CA0966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4786-C5FD-4449-91D6-BBFC2A9E59F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F0924-6DAD-4FF4-A8AD-6318D6BA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5E80-2C45-435F-8101-0D90C4B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B467-F90F-41F9-9F43-B66C5493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4917-C18E-4D17-99EB-92DE663C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2F86-9C30-430A-B99C-32C09FCB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66F1-4E0A-4B13-AFAA-E847FAB0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4786-C5FD-4449-91D6-BBFC2A9E59F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C36D-D333-4DF6-AEC0-191E8529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77D4-71A7-46D7-8A2C-DD1AAF41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B467-F90F-41F9-9F43-B66C5493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2E86-BA21-4DAD-B4D5-BCC80601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8BB6-3EF0-47B6-9425-FC31B37DC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07E5C-146D-4CDF-AD45-5E81D736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3AA94-C6DD-459A-83C2-3F006678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4786-C5FD-4449-91D6-BBFC2A9E59F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D4776-8967-4EA4-ADD7-F990D6D1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E078-C695-4AB8-B5AA-934E81D0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B467-F90F-41F9-9F43-B66C5493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6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F5F-17CD-4C9D-9806-2CC4C078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FF0F5-D1D2-46F0-8E7F-17D2A05F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17AC7-AE91-4478-B173-29A357F5F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214C5-E3C6-4968-8E54-9F8BD182B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4E8AC-8C0F-47D3-BD20-4EB66E22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58338-0998-4333-B7AD-5E40DF7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4786-C5FD-4449-91D6-BBFC2A9E59F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955B1-800C-4BA6-B011-BA09107B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F395D-23AC-4AFB-9730-9F14C795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B467-F90F-41F9-9F43-B66C5493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6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5829-6F3E-4B7D-A170-ECE2AF0C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FE621-9B79-4814-B830-876A1253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4786-C5FD-4449-91D6-BBFC2A9E59F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F56A4-7A6D-44DD-8E04-12A2C4EF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DE87C-8A2A-4DE7-9458-A844C24D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B467-F90F-41F9-9F43-B66C5493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123CD-6B77-4897-9808-890A058A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4786-C5FD-4449-91D6-BBFC2A9E59F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93675-3160-4D00-BE98-18F49EB9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F35CA-EA9E-471F-97C7-FAE0E26B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B467-F90F-41F9-9F43-B66C5493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D3E4-E8FB-477B-811A-027997B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945D-DE8A-4900-B277-0271F2A0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BC4CC-2A92-44AE-B27E-9C835319A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D7F15-36B9-4251-BE15-1CCF4851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4786-C5FD-4449-91D6-BBFC2A9E59F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3797-BC1B-4C5A-A6BE-94DB4701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86CC3-2598-4C0E-BE85-96FF20A5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B467-F90F-41F9-9F43-B66C5493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1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48D2-ACFC-4A22-B4F5-E424A0D7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DEE9C-FD88-479F-A6FE-B654D1CAD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A1A10-9555-4695-A88F-671F48A63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77F5C-41D7-456B-9910-54F15D3A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4786-C5FD-4449-91D6-BBFC2A9E59F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3BEF4-AC19-4FB6-99D5-869787C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615BA-EE60-4180-B148-2B0E1BF7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B467-F90F-41F9-9F43-B66C5493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4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FAC27-5997-4FEF-9B84-FB6E4118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204FF-4DF1-428A-9179-50E33624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81EF-2C37-492C-B96F-A3BEC8996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4786-C5FD-4449-91D6-BBFC2A9E59F9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EFD6-EF93-41B1-A0DA-AB5925AB2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2AB0-12D5-40F4-B468-7DC22030E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8B467-F90F-41F9-9F43-B66C5493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E5F8F-F7E0-43BF-A376-E2CDBAD84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Hangman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10433-B09C-413F-A0D2-CACD6F64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Josue Molina Morales</a:t>
            </a:r>
          </a:p>
        </p:txBody>
      </p:sp>
    </p:spTree>
    <p:extLst>
      <p:ext uri="{BB962C8B-B14F-4D97-AF65-F5344CB8AC3E}">
        <p14:creationId xmlns:p14="http://schemas.microsoft.com/office/powerpoint/2010/main" val="131460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B9FA3-06B9-4E14-AFC0-43B59552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771A-FA84-49EB-939D-2D65D46C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For this project I wanted to do something new. This class has been nothing but fun, so I thought my project should reciprocate that feeling.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 thought about the Tic-Tac-Toe project and how exciting it was. I wanted to do another well known game, so I chose Hangman.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problem was how did I want it to look and feel for the user.</a:t>
            </a:r>
          </a:p>
        </p:txBody>
      </p:sp>
    </p:spTree>
    <p:extLst>
      <p:ext uri="{BB962C8B-B14F-4D97-AF65-F5344CB8AC3E}">
        <p14:creationId xmlns:p14="http://schemas.microsoft.com/office/powerpoint/2010/main" val="159878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EAD133-4FD2-4126-949A-3422B7C7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9A69-2E56-4D39-AB36-8DFBD95FB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During this phase of development, I started thinking about doing a Graphical User Interface (GUI).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 thought it would be a lot fun, I just didn’t know how to use any GUI modules in python!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 went basic and made the Hangman game how the Tic-Tac-Toe game came out, in the terminal.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 finished in a day and thought this wasn’t enough. So I went back and did the GUI.</a:t>
            </a:r>
          </a:p>
        </p:txBody>
      </p:sp>
    </p:spTree>
    <p:extLst>
      <p:ext uri="{BB962C8B-B14F-4D97-AF65-F5344CB8AC3E}">
        <p14:creationId xmlns:p14="http://schemas.microsoft.com/office/powerpoint/2010/main" val="76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F37A9-48D4-49F0-8B6F-122973D7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Instructions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D672D9-7F93-41D4-B132-DF5588089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2753935"/>
            <a:ext cx="4174530" cy="33489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7195B7-617E-4137-9976-4CE6C59BC1D2}"/>
              </a:ext>
            </a:extLst>
          </p:cNvPr>
          <p:cNvSpPr txBox="1"/>
          <p:nvPr/>
        </p:nvSpPr>
        <p:spPr>
          <a:xfrm>
            <a:off x="4885732" y="2795694"/>
            <a:ext cx="61267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 this program you are given a picture of your starting 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underscores represent every character in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 the top right you have a hint for the current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the middle right you have the area where you enter your guess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Only one character at a time or you’ll get an error message!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 the bottom right you have a box where you can enter the full word if you know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And the box below that is where your wrong guesses 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Reset button if for resetting everything on the screen and giving you a new 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0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FD02A-9C2B-4A9D-B469-EE054792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Difficulties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CD57-FAE9-43C8-A16C-B052895F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 didn’t know anything about GUI’s!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Lots of bugs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Features that I wanted to add but didn’t know how to.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Pressing the enter key instead of pressing a button after every guess.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Emptying the input box after the user pressed enter so the user didn’t have to press delete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Working a lot so not having much time to work on the project.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0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C887B-1E5D-49E6-AD98-91B58CDD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How They Were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66AF-0FD2-4CF4-B2AC-FC81777C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To solve not knowing about GUI’s, I know there are at least two chapters about it in our current textbook.  I know that if I found time and read, I could understand the basics.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BUGS! I always trace my program and try to find what causes the bugs and what I can do to fix them. I know that my first thought isn’t always the best thought. So I always come back and revisit ideas.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StackOverFlow</a:t>
            </a:r>
            <a:r>
              <a:rPr lang="en-US" sz="2000" dirty="0">
                <a:solidFill>
                  <a:srgbClr val="000000"/>
                </a:solidFill>
              </a:rPr>
              <a:t> became my friend when it came to finding out how to implement features that weren’t in the book. I made sure I knew how the line of code worked before using it.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Dedication and wanting to be the best kept me motivated even after working long hours.</a:t>
            </a:r>
          </a:p>
        </p:txBody>
      </p:sp>
    </p:spTree>
    <p:extLst>
      <p:ext uri="{BB962C8B-B14F-4D97-AF65-F5344CB8AC3E}">
        <p14:creationId xmlns:p14="http://schemas.microsoft.com/office/powerpoint/2010/main" val="362709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3EBF5E-87F6-4FA1-972E-AAE9E227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The “Somethings”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9847-6E5F-4CC6-A6F5-523EA33BE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Something old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Mostly everything we learned in this class I used: OOP, Dictionaries, Loops, Selection Statements, Functions.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Something new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I had to learn a lot of new material to understand how to use and implement the GUI.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Something borrow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The help of the internet to help me find how to add a feature.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Something blue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The background of the game is a light blue!</a:t>
            </a:r>
          </a:p>
        </p:txBody>
      </p:sp>
    </p:spTree>
    <p:extLst>
      <p:ext uri="{BB962C8B-B14F-4D97-AF65-F5344CB8AC3E}">
        <p14:creationId xmlns:p14="http://schemas.microsoft.com/office/powerpoint/2010/main" val="13146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2E835E-A23A-4C31-B8B5-6B4E8328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Things I Would Have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8576-FD17-47C6-8D59-B5C0129D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If I had the time, I would have loved to add a picture or GIF after the user wins or loses.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Mores subtle features that could’ve made the game better.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Learned how to use a more advance GUI module to make the program look better.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Added more words to the game.</a:t>
            </a:r>
          </a:p>
        </p:txBody>
      </p:sp>
    </p:spTree>
    <p:extLst>
      <p:ext uri="{BB962C8B-B14F-4D97-AF65-F5344CB8AC3E}">
        <p14:creationId xmlns:p14="http://schemas.microsoft.com/office/powerpoint/2010/main" val="214917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610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Hangman GUI</vt:lpstr>
      <vt:lpstr>Project Description</vt:lpstr>
      <vt:lpstr>The Design</vt:lpstr>
      <vt:lpstr>Instructions </vt:lpstr>
      <vt:lpstr>Difficulties encountered</vt:lpstr>
      <vt:lpstr>How They Were Solved</vt:lpstr>
      <vt:lpstr>The “Somethings”</vt:lpstr>
      <vt:lpstr>Things I Would Have Added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GUI</dc:title>
  <dc:creator>Sway ✔️</dc:creator>
  <cp:lastModifiedBy>Sway ✔️</cp:lastModifiedBy>
  <cp:revision>5</cp:revision>
  <dcterms:created xsi:type="dcterms:W3CDTF">2020-07-11T15:29:14Z</dcterms:created>
  <dcterms:modified xsi:type="dcterms:W3CDTF">2020-07-11T17:38:21Z</dcterms:modified>
</cp:coreProperties>
</file>