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09055-19CA-409F-8CB5-7718CE2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427167"/>
          </a:xfrm>
        </p:spPr>
        <p:txBody>
          <a:bodyPr anchor="ctr"/>
          <a:lstStyle/>
          <a:p>
            <a:pPr algn="ctr"/>
            <a:r>
              <a:rPr lang="es-EC" dirty="0"/>
              <a:t>Torres de Hanoi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AC9B07-E330-497E-A5F9-8C07B51C6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132386"/>
            <a:ext cx="7315200" cy="1195752"/>
          </a:xfrm>
        </p:spPr>
        <p:txBody>
          <a:bodyPr>
            <a:normAutofit fontScale="92500" lnSpcReduction="10000"/>
          </a:bodyPr>
          <a:lstStyle/>
          <a:p>
            <a:r>
              <a:rPr lang="es-EC" dirty="0"/>
              <a:t>Miguel Tomillo </a:t>
            </a:r>
          </a:p>
          <a:p>
            <a:r>
              <a:rPr lang="es-EC" dirty="0"/>
              <a:t>Josué Mosquera</a:t>
            </a:r>
          </a:p>
          <a:p>
            <a:r>
              <a:rPr lang="es-EC" dirty="0"/>
              <a:t>Sebastián Heredia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072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973836-1D85-4721-B8C9-52FCD0700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637" y="841248"/>
            <a:ext cx="2971801" cy="1216152"/>
          </a:xfrm>
        </p:spPr>
        <p:txBody>
          <a:bodyPr anchor="ctr">
            <a:normAutofit/>
          </a:bodyPr>
          <a:lstStyle/>
          <a:p>
            <a:pPr algn="ctr"/>
            <a:r>
              <a:rPr lang="es-EC" sz="2800" dirty="0">
                <a:solidFill>
                  <a:schemeClr val="tx1"/>
                </a:solidFill>
              </a:rPr>
              <a:t>Ejemplo de funcionamiento</a:t>
            </a:r>
          </a:p>
        </p:txBody>
      </p:sp>
      <p:pic>
        <p:nvPicPr>
          <p:cNvPr id="1026" name="Picture 2" descr="Torres de Hanoi -Java- - Apuntes y monografías en Taringa!">
            <a:extLst>
              <a:ext uri="{FF2B5EF4-FFF2-40B4-BE49-F238E27FC236}">
                <a16:creationId xmlns:a16="http://schemas.microsoft.com/office/drawing/2014/main" id="{7B72777B-59A2-4325-936F-A8B94A8361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09" y="1388356"/>
            <a:ext cx="6076583" cy="408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4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F8F2860-2524-45E4-9CF0-631C72B8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637" y="841248"/>
            <a:ext cx="2971801" cy="1216152"/>
          </a:xfrm>
        </p:spPr>
        <p:txBody>
          <a:bodyPr anchor="ctr">
            <a:normAutofit/>
          </a:bodyPr>
          <a:lstStyle/>
          <a:p>
            <a:pPr algn="ctr"/>
            <a:r>
              <a:rPr lang="es-EC" sz="2800" dirty="0">
                <a:solidFill>
                  <a:schemeClr val="tx1"/>
                </a:solidFill>
              </a:rPr>
              <a:t>Algoritmo completo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EF2A20-75DD-4D52-AD81-94B92B76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724" y="485846"/>
            <a:ext cx="7117468" cy="588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1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209547B-0967-4C45-BCFC-6DB2FC3EB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6" y="255273"/>
            <a:ext cx="11568528" cy="63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0637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4</TotalTime>
  <Words>14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Marco</vt:lpstr>
      <vt:lpstr>Torres de Hanoi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Torres de Hanoi</dc:title>
  <dc:creator>Sebastián Heredia</dc:creator>
  <cp:lastModifiedBy>Sebastián Heredia</cp:lastModifiedBy>
  <cp:revision>1</cp:revision>
  <dcterms:created xsi:type="dcterms:W3CDTF">2021-12-18T01:21:25Z</dcterms:created>
  <dcterms:modified xsi:type="dcterms:W3CDTF">2021-12-18T01:26:19Z</dcterms:modified>
</cp:coreProperties>
</file>