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4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87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87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8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20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38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6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4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5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99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99AAF4-34E9-4B28-8E27-D2A8D7FEC7B2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A8FBF2-144C-4128-8E94-0979E3AB5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2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1C9A72-6C0A-4A7C-A067-D748704EA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Proyecto Encuesta Laboral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97C7B4E-E9C0-48DE-990F-FB5D51CED8ED}"/>
              </a:ext>
            </a:extLst>
          </p:cNvPr>
          <p:cNvSpPr txBox="1">
            <a:spLocks/>
          </p:cNvSpPr>
          <p:nvPr/>
        </p:nvSpPr>
        <p:spPr>
          <a:xfrm>
            <a:off x="5140934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Instituto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Tecnológico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Chetumal</a:t>
            </a:r>
          </a:p>
          <a:p>
            <a:pPr algn="l">
              <a:buFont typeface="Arial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Framework</a:t>
            </a:r>
          </a:p>
          <a:p>
            <a:pPr algn="l">
              <a:buFont typeface="Arial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Ramírez Canto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Josué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Emmanuel</a:t>
            </a:r>
          </a:p>
        </p:txBody>
      </p:sp>
    </p:spTree>
    <p:extLst>
      <p:ext uri="{BB962C8B-B14F-4D97-AF65-F5344CB8AC3E}">
        <p14:creationId xmlns:p14="http://schemas.microsoft.com/office/powerpoint/2010/main" val="105222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834B4-BE21-4017-A7C7-17177E6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de solución</a:t>
            </a:r>
            <a:br>
              <a:rPr lang="es-ES" dirty="0"/>
            </a:b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EB017F-BEFD-4B63-A5F9-BB87E6987176}"/>
              </a:ext>
            </a:extLst>
          </p:cNvPr>
          <p:cNvSpPr/>
          <p:nvPr/>
        </p:nvSpPr>
        <p:spPr>
          <a:xfrm>
            <a:off x="1628775" y="3028950"/>
            <a:ext cx="2390775" cy="284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Pantallas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81491E-0F2F-497E-811C-6F0D3851AA19}"/>
              </a:ext>
            </a:extLst>
          </p:cNvPr>
          <p:cNvSpPr/>
          <p:nvPr/>
        </p:nvSpPr>
        <p:spPr>
          <a:xfrm>
            <a:off x="4900612" y="3028950"/>
            <a:ext cx="2390775" cy="284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333E7D-81AD-4E5A-B6CD-D83F2894C532}"/>
              </a:ext>
            </a:extLst>
          </p:cNvPr>
          <p:cNvSpPr/>
          <p:nvPr/>
        </p:nvSpPr>
        <p:spPr>
          <a:xfrm>
            <a:off x="8172450" y="3028950"/>
            <a:ext cx="2390775" cy="284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  <a:endParaRPr lang="es-MX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0CD1DFE-CEFB-4E32-8782-71361A09A3D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19550" y="4452409"/>
            <a:ext cx="88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D2F4D54-C34B-44E4-84AE-C5AFE542E63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91387" y="4452409"/>
            <a:ext cx="881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62854E-DF50-4F77-96A6-FEF4CAD6BFA8}"/>
              </a:ext>
            </a:extLst>
          </p:cNvPr>
          <p:cNvCxnSpPr/>
          <p:nvPr/>
        </p:nvCxnSpPr>
        <p:spPr>
          <a:xfrm flipH="1">
            <a:off x="7291387" y="5113538"/>
            <a:ext cx="881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242E4FF-096F-40FD-9E1B-D0BEEF9A7E20}"/>
              </a:ext>
            </a:extLst>
          </p:cNvPr>
          <p:cNvCxnSpPr/>
          <p:nvPr/>
        </p:nvCxnSpPr>
        <p:spPr>
          <a:xfrm flipH="1">
            <a:off x="4019550" y="5104660"/>
            <a:ext cx="88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5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834B4-BE21-4017-A7C7-17177E6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de solución</a:t>
            </a:r>
            <a:br>
              <a:rPr lang="es-ES" dirty="0"/>
            </a:br>
            <a:r>
              <a:rPr lang="es-ES" dirty="0" err="1"/>
              <a:t>Templates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EB017F-BEFD-4B63-A5F9-BB87E6987176}"/>
              </a:ext>
            </a:extLst>
          </p:cNvPr>
          <p:cNvSpPr/>
          <p:nvPr/>
        </p:nvSpPr>
        <p:spPr>
          <a:xfrm>
            <a:off x="1628775" y="3028950"/>
            <a:ext cx="2390775" cy="284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81491E-0F2F-497E-811C-6F0D3851AA19}"/>
              </a:ext>
            </a:extLst>
          </p:cNvPr>
          <p:cNvSpPr/>
          <p:nvPr/>
        </p:nvSpPr>
        <p:spPr>
          <a:xfrm>
            <a:off x="4900612" y="3028950"/>
            <a:ext cx="2390775" cy="284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333E7D-81AD-4E5A-B6CD-D83F2894C532}"/>
              </a:ext>
            </a:extLst>
          </p:cNvPr>
          <p:cNvSpPr/>
          <p:nvPr/>
        </p:nvSpPr>
        <p:spPr>
          <a:xfrm>
            <a:off x="8172450" y="3028950"/>
            <a:ext cx="2390775" cy="284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3ECE9D5-DB25-4EFA-9FC3-5D7B29784E11}"/>
              </a:ext>
            </a:extLst>
          </p:cNvPr>
          <p:cNvSpPr/>
          <p:nvPr/>
        </p:nvSpPr>
        <p:spPr>
          <a:xfrm>
            <a:off x="1988598" y="4110361"/>
            <a:ext cx="798990" cy="3994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Form</a:t>
            </a:r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66C6E16-C0C9-4C94-B0F3-0097EB33A2A7}"/>
              </a:ext>
            </a:extLst>
          </p:cNvPr>
          <p:cNvSpPr/>
          <p:nvPr/>
        </p:nvSpPr>
        <p:spPr>
          <a:xfrm>
            <a:off x="2900316" y="4110361"/>
            <a:ext cx="798990" cy="3994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Resul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B979766-FC26-4B79-B3E1-747B7AA1FB5A}"/>
              </a:ext>
            </a:extLst>
          </p:cNvPr>
          <p:cNvSpPr/>
          <p:nvPr/>
        </p:nvSpPr>
        <p:spPr>
          <a:xfrm>
            <a:off x="5095783" y="3293616"/>
            <a:ext cx="2006353" cy="4705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Form</a:t>
            </a:r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8BE0163-98B9-465C-9E5B-776A158833AA}"/>
              </a:ext>
            </a:extLst>
          </p:cNvPr>
          <p:cNvSpPr/>
          <p:nvPr/>
        </p:nvSpPr>
        <p:spPr>
          <a:xfrm>
            <a:off x="8433786" y="3293616"/>
            <a:ext cx="1917577" cy="3018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Resultados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106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E4BDC-1ADD-47CD-B8B0-04C823C1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de solución</a:t>
            </a:r>
            <a:br>
              <a:rPr lang="es-ES" dirty="0"/>
            </a:br>
            <a:r>
              <a:rPr lang="es-ES" dirty="0"/>
              <a:t>BD</a:t>
            </a: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C9EE0D6-08DE-4AC9-8D70-5E8E07CCD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0277"/>
              </p:ext>
            </p:extLst>
          </p:nvPr>
        </p:nvGraphicFramePr>
        <p:xfrm>
          <a:off x="2094144" y="261061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126025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9011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Área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Char</a:t>
                      </a:r>
                      <a:r>
                        <a:rPr lang="es-ES" dirty="0"/>
                        <a:t>(30)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Condiciones de trabajo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8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Cooperacion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6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Supervision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41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Condiciones físicas de trabajo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8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Satisfacción en el trabajo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2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Participación en el cuidado ambiental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8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88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8B6D50C-9147-4EE2-8656-16896D74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s-ES"/>
              <a:t>Avances</a:t>
            </a:r>
            <a:endParaRPr lang="es-MX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F21904-F547-4B31-80E7-C6F83C310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363" b="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60EED-5028-47BE-BEAD-02A97F22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s-ES" dirty="0"/>
              <a:t>Modelo</a:t>
            </a:r>
          </a:p>
          <a:p>
            <a:r>
              <a:rPr lang="es-ES" dirty="0"/>
              <a:t>BD</a:t>
            </a:r>
          </a:p>
          <a:p>
            <a:r>
              <a:rPr lang="es-ES" dirty="0" err="1"/>
              <a:t>Template</a:t>
            </a:r>
            <a:r>
              <a:rPr lang="es-ES" dirty="0"/>
              <a:t> de la encuesta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507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Proyecto Encuesta Laboral</vt:lpstr>
      <vt:lpstr>Modelo de solución </vt:lpstr>
      <vt:lpstr>Modelo de solución Templates</vt:lpstr>
      <vt:lpstr>Modelo de solución BD</vt:lpstr>
      <vt:lpstr>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Encuesta Laboral</dc:title>
  <dc:creator>josue ramirez</dc:creator>
  <cp:lastModifiedBy>josue ramirez</cp:lastModifiedBy>
  <cp:revision>1</cp:revision>
  <dcterms:created xsi:type="dcterms:W3CDTF">2021-01-29T18:36:30Z</dcterms:created>
  <dcterms:modified xsi:type="dcterms:W3CDTF">2021-01-29T18:37:14Z</dcterms:modified>
</cp:coreProperties>
</file>