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DD0A38-904A-4EE5-A85A-138594E93F7A}" type="doc">
      <dgm:prSet loTypeId="urn:microsoft.com/office/officeart/2005/8/layout/hierarchy2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89E17F-8E94-4FF7-A6CE-CCDF088EC243}">
      <dgm:prSet phldrT="[Text]"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AT-10 Web-Service</a:t>
          </a:r>
          <a:endParaRPr lang="en-US"/>
        </a:p>
      </dgm:t>
    </dgm:pt>
    <dgm:pt modelId="{C47D10F4-93E9-431E-ADB8-DB1674C80BB9}" type="parTrans" cxnId="{5093F1A8-1997-4C59-B940-D696214857F6}">
      <dgm:prSet/>
      <dgm:spPr/>
      <dgm:t>
        <a:bodyPr/>
        <a:lstStyle/>
        <a:p>
          <a:endParaRPr lang="en-US"/>
        </a:p>
      </dgm:t>
    </dgm:pt>
    <dgm:pt modelId="{F995CDA2-9B1F-470C-A197-5EBCDC459E29}" type="sibTrans" cxnId="{5093F1A8-1997-4C59-B940-D696214857F6}">
      <dgm:prSet/>
      <dgm:spPr/>
      <dgm:t>
        <a:bodyPr/>
        <a:lstStyle/>
        <a:p>
          <a:endParaRPr lang="en-US"/>
        </a:p>
      </dgm:t>
    </dgm:pt>
    <dgm:pt modelId="{4B1A122F-114B-4E7E-BA90-E60E96DEAFBD}">
      <dgm:prSet phldrT="[Text]"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3rdparty</a:t>
          </a:r>
          <a:endParaRPr lang="en-US"/>
        </a:p>
      </dgm:t>
    </dgm:pt>
    <dgm:pt modelId="{39A40F85-7F04-4098-8881-7990CEAEC300}" type="parTrans" cxnId="{546DF216-686D-4917-8C52-27885E11FB2D}">
      <dgm:prSet/>
      <dgm:spPr/>
      <dgm:t>
        <a:bodyPr/>
        <a:lstStyle/>
        <a:p>
          <a:endParaRPr lang="en-US"/>
        </a:p>
      </dgm:t>
    </dgm:pt>
    <dgm:pt modelId="{D3EBFB96-732D-4CF5-8B7F-D7C80D885454}" type="sibTrans" cxnId="{546DF216-686D-4917-8C52-27885E11FB2D}">
      <dgm:prSet/>
      <dgm:spPr/>
      <dgm:t>
        <a:bodyPr/>
        <a:lstStyle/>
        <a:p>
          <a:endParaRPr lang="en-US"/>
        </a:p>
      </dgm:t>
    </dgm:pt>
    <dgm:pt modelId="{2131A5EA-7E02-43DA-9487-EC332E20546A}">
      <dgm:prSet phldrT="[Text]" phldr="0"/>
      <dgm:spPr/>
      <dgm:t>
        <a:bodyPr/>
        <a:lstStyle/>
        <a:p>
          <a:r>
            <a:rPr lang="en-US">
              <a:latin typeface="Tw Cen MT" panose="020B0602020104020603"/>
            </a:rPr>
            <a:t>gradle</a:t>
          </a:r>
          <a:endParaRPr lang="en-US"/>
        </a:p>
      </dgm:t>
    </dgm:pt>
    <dgm:pt modelId="{3AA7AD48-0B68-4BA3-8B11-101F87E68B3B}" type="parTrans" cxnId="{431A6530-7EFF-4FE0-B268-4D1B52ACE851}">
      <dgm:prSet/>
      <dgm:spPr/>
      <dgm:t>
        <a:bodyPr/>
        <a:lstStyle/>
        <a:p>
          <a:endParaRPr lang="en-US"/>
        </a:p>
      </dgm:t>
    </dgm:pt>
    <dgm:pt modelId="{E9D1ABFC-3D86-43A9-9485-5658067EB15E}" type="sibTrans" cxnId="{431A6530-7EFF-4FE0-B268-4D1B52ACE851}">
      <dgm:prSet/>
      <dgm:spPr/>
      <dgm:t>
        <a:bodyPr/>
        <a:lstStyle/>
        <a:p>
          <a:endParaRPr lang="en-US"/>
        </a:p>
      </dgm:t>
    </dgm:pt>
    <dgm:pt modelId="{7EC73203-DC79-4562-A3DB-78C608E1017A}">
      <dgm:prSet phldrT="[Text]"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main/java/com/</a:t>
          </a:r>
          <a:br>
            <a:rPr lang="en-US">
              <a:latin typeface="Tw Cen MT" panose="020B0602020104020603"/>
            </a:rPr>
          </a:br>
          <a:r>
            <a:rPr lang="en-US">
              <a:latin typeface="Tw Cen MT" panose="020B0602020104020603"/>
            </a:rPr>
            <a:t>fundation/webservice</a:t>
          </a:r>
        </a:p>
      </dgm:t>
    </dgm:pt>
    <dgm:pt modelId="{E627808E-825A-458A-AB8B-5FA7E816BA7F}" type="parTrans" cxnId="{69D429B5-5AF3-4A67-9C05-210877EF507F}">
      <dgm:prSet/>
      <dgm:spPr/>
      <dgm:t>
        <a:bodyPr/>
        <a:lstStyle/>
        <a:p>
          <a:endParaRPr lang="en-US"/>
        </a:p>
      </dgm:t>
    </dgm:pt>
    <dgm:pt modelId="{2B2D4D55-486B-4380-8581-B192C63D5A5A}" type="sibTrans" cxnId="{69D429B5-5AF3-4A67-9C05-210877EF507F}">
      <dgm:prSet/>
      <dgm:spPr/>
      <dgm:t>
        <a:bodyPr/>
        <a:lstStyle/>
        <a:p>
          <a:endParaRPr lang="en-US"/>
        </a:p>
      </dgm:t>
    </dgm:pt>
    <dgm:pt modelId="{D23FD131-7D93-4DB7-A7B2-1F47E66405DF}">
      <dgm:prSet phldrT="[Text]"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rsrc</a:t>
          </a:r>
        </a:p>
      </dgm:t>
    </dgm:pt>
    <dgm:pt modelId="{69AB9DBB-AE3F-45DC-AF1E-252F0EA1A7AA}" type="parTrans" cxnId="{47D762BF-C1DE-429C-9CDE-472CA3DEEE7D}">
      <dgm:prSet/>
      <dgm:spPr/>
      <dgm:t>
        <a:bodyPr/>
        <a:lstStyle/>
        <a:p>
          <a:endParaRPr lang="en-US"/>
        </a:p>
      </dgm:t>
    </dgm:pt>
    <dgm:pt modelId="{E6291EA4-08BF-4FB1-B4A3-BE774EE98316}" type="sibTrans" cxnId="{47D762BF-C1DE-429C-9CDE-472CA3DEEE7D}">
      <dgm:prSet/>
      <dgm:spPr/>
      <dgm:t>
        <a:bodyPr/>
        <a:lstStyle/>
        <a:p>
          <a:endParaRPr lang="en-US"/>
        </a:p>
      </dgm:t>
    </dgm:pt>
    <dgm:pt modelId="{6728CD4B-06DE-4A05-8364-6D625DA296C6}">
      <dgm:prSet phldrT="[Text]"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Src</a:t>
          </a:r>
        </a:p>
      </dgm:t>
    </dgm:pt>
    <dgm:pt modelId="{0A6BA432-91F9-46E9-B4E4-E37BDEFAE433}" type="parTrans" cxnId="{7D3CF3AF-48E6-4A73-AD2C-3666328B9187}">
      <dgm:prSet/>
      <dgm:spPr/>
      <dgm:t>
        <a:bodyPr/>
        <a:lstStyle/>
        <a:p>
          <a:endParaRPr lang="en-US"/>
        </a:p>
      </dgm:t>
    </dgm:pt>
    <dgm:pt modelId="{659DF290-35AF-4CE3-AD87-A607E532AA83}" type="sibTrans" cxnId="{7D3CF3AF-48E6-4A73-AD2C-3666328B9187}">
      <dgm:prSet/>
      <dgm:spPr/>
      <dgm:t>
        <a:bodyPr/>
        <a:lstStyle/>
        <a:p>
          <a:endParaRPr lang="en-US"/>
        </a:p>
      </dgm:t>
    </dgm:pt>
    <dgm:pt modelId="{4A44F5DF-4A70-46F7-BA94-4F7A53E23D99}">
      <dgm:prSet phldrT="[Text]"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test</a:t>
          </a:r>
          <a:r>
            <a:rPr lang="en-US"/>
            <a:t>/java/com/</a:t>
          </a:r>
          <a:br>
            <a:rPr lang="en-US"/>
          </a:br>
          <a:r>
            <a:rPr lang="en-US"/>
            <a:t>fundation/webservice</a:t>
          </a:r>
          <a:endParaRPr lang="en-US">
            <a:latin typeface="Tw Cen MT" panose="020B0602020104020603"/>
          </a:endParaRPr>
        </a:p>
      </dgm:t>
    </dgm:pt>
    <dgm:pt modelId="{6B5EA7AF-B254-48CF-9074-93D117A5213A}" type="parTrans" cxnId="{C35371E8-BF2D-420E-BACC-1C56463E0425}">
      <dgm:prSet/>
      <dgm:spPr/>
      <dgm:t>
        <a:bodyPr/>
        <a:lstStyle/>
        <a:p>
          <a:endParaRPr lang="en-US"/>
        </a:p>
      </dgm:t>
    </dgm:pt>
    <dgm:pt modelId="{1C88C00C-BCC7-47CC-9EED-052496EB9083}" type="sibTrans" cxnId="{C35371E8-BF2D-420E-BACC-1C56463E0425}">
      <dgm:prSet/>
      <dgm:spPr/>
      <dgm:t>
        <a:bodyPr/>
        <a:lstStyle/>
        <a:p>
          <a:endParaRPr lang="en-US"/>
        </a:p>
      </dgm:t>
    </dgm:pt>
    <dgm:pt modelId="{DF17DF6B-E8FC-4C8F-98AB-536036BE8C9C}">
      <dgm:prSet phldrT="[Text]" phldr="0"/>
      <dgm:spPr/>
      <dgm:t>
        <a:bodyPr/>
        <a:lstStyle/>
        <a:p>
          <a:r>
            <a:rPr lang="en-US">
              <a:latin typeface="Tw Cen MT" panose="020B0602020104020603"/>
            </a:rPr>
            <a:t>model</a:t>
          </a:r>
        </a:p>
      </dgm:t>
    </dgm:pt>
    <dgm:pt modelId="{9B96E909-5F4F-4C8F-B84B-E54FE0715E56}" type="parTrans" cxnId="{ED60E669-1DBA-40EC-8712-CF972B3FE79E}">
      <dgm:prSet/>
      <dgm:spPr/>
      <dgm:t>
        <a:bodyPr/>
        <a:lstStyle/>
        <a:p>
          <a:endParaRPr lang="en-US"/>
        </a:p>
      </dgm:t>
    </dgm:pt>
    <dgm:pt modelId="{262F9065-DB79-447D-BA6A-163B21655889}" type="sibTrans" cxnId="{ED60E669-1DBA-40EC-8712-CF972B3FE79E}">
      <dgm:prSet/>
      <dgm:spPr/>
      <dgm:t>
        <a:bodyPr/>
        <a:lstStyle/>
        <a:p>
          <a:endParaRPr lang="en-US"/>
        </a:p>
      </dgm:t>
    </dgm:pt>
    <dgm:pt modelId="{6D51A234-7D4D-4763-88EE-239DB1299CFD}">
      <dgm:prSet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common</a:t>
          </a:r>
        </a:p>
      </dgm:t>
    </dgm:pt>
    <dgm:pt modelId="{A8ECCE45-A3D1-4E5B-9694-0B43206C425B}" type="parTrans" cxnId="{A4B8136C-C37A-4BB4-9494-A5DEA0B8F027}">
      <dgm:prSet/>
      <dgm:spPr/>
      <dgm:t>
        <a:bodyPr/>
        <a:lstStyle/>
        <a:p>
          <a:endParaRPr lang="en-US"/>
        </a:p>
      </dgm:t>
    </dgm:pt>
    <dgm:pt modelId="{964C047C-286F-4FCB-8CCA-2FC6F5443EB0}" type="sibTrans" cxnId="{A4B8136C-C37A-4BB4-9494-A5DEA0B8F027}">
      <dgm:prSet/>
      <dgm:spPr/>
      <dgm:t>
        <a:bodyPr/>
        <a:lstStyle/>
        <a:p>
          <a:endParaRPr lang="en-US"/>
        </a:p>
      </dgm:t>
    </dgm:pt>
    <dgm:pt modelId="{21018893-F3D3-4975-8781-2F441F48993D}">
      <dgm:prSet phldrT="[Text]"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Controller</a:t>
          </a:r>
        </a:p>
      </dgm:t>
    </dgm:pt>
    <dgm:pt modelId="{A01D09CE-CC52-478F-99C5-810C5586709C}" type="parTrans" cxnId="{77335E6E-1B63-4836-9FDB-8D41D60121CB}">
      <dgm:prSet/>
      <dgm:spPr/>
      <dgm:t>
        <a:bodyPr/>
        <a:lstStyle/>
        <a:p>
          <a:endParaRPr lang="en-US"/>
        </a:p>
      </dgm:t>
    </dgm:pt>
    <dgm:pt modelId="{2E3286BD-8F45-4926-985E-1CDA08EA6154}" type="sibTrans" cxnId="{77335E6E-1B63-4836-9FDB-8D41D60121CB}">
      <dgm:prSet/>
      <dgm:spPr/>
      <dgm:t>
        <a:bodyPr/>
        <a:lstStyle/>
        <a:p>
          <a:endParaRPr lang="en-US"/>
        </a:p>
      </dgm:t>
    </dgm:pt>
    <dgm:pt modelId="{8054DFAC-1882-4F8B-866D-439D43031DB7}">
      <dgm:prSet phldrT="[Text]"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Database</a:t>
          </a:r>
        </a:p>
      </dgm:t>
    </dgm:pt>
    <dgm:pt modelId="{B3607DCC-7C5A-41C8-B648-8B59DEC1EB57}" type="parTrans" cxnId="{1052CB52-A253-4C6D-8C88-1870AE270A04}">
      <dgm:prSet/>
      <dgm:spPr/>
      <dgm:t>
        <a:bodyPr/>
        <a:lstStyle/>
        <a:p>
          <a:endParaRPr lang="en-US"/>
        </a:p>
      </dgm:t>
    </dgm:pt>
    <dgm:pt modelId="{0D163F19-5578-403D-AB51-CC2D9750291C}" type="sibTrans" cxnId="{1052CB52-A253-4C6D-8C88-1870AE270A04}">
      <dgm:prSet/>
      <dgm:spPr/>
      <dgm:t>
        <a:bodyPr/>
        <a:lstStyle/>
        <a:p>
          <a:endParaRPr lang="en-US"/>
        </a:p>
      </dgm:t>
    </dgm:pt>
    <dgm:pt modelId="{088CEB6B-0CF4-44E7-AE06-8A12BA3CD17A}" type="pres">
      <dgm:prSet presAssocID="{BCDD0A38-904A-4EE5-A85A-138594E93F7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5EFBCC-ADF3-4884-B5B4-1221E2939080}" type="pres">
      <dgm:prSet presAssocID="{FF89E17F-8E94-4FF7-A6CE-CCDF088EC243}" presName="root1" presStyleCnt="0"/>
      <dgm:spPr/>
    </dgm:pt>
    <dgm:pt modelId="{ABB26BDB-2F1F-4034-B1C9-829933AF5B82}" type="pres">
      <dgm:prSet presAssocID="{FF89E17F-8E94-4FF7-A6CE-CCDF088EC243}" presName="LevelOneTextNode" presStyleLbl="node0" presStyleIdx="0" presStyleCnt="1">
        <dgm:presLayoutVars>
          <dgm:chPref val="3"/>
        </dgm:presLayoutVars>
      </dgm:prSet>
      <dgm:spPr/>
    </dgm:pt>
    <dgm:pt modelId="{5E3043B5-CDC4-495A-A409-FDEF635E07D3}" type="pres">
      <dgm:prSet presAssocID="{FF89E17F-8E94-4FF7-A6CE-CCDF088EC243}" presName="level2hierChild" presStyleCnt="0"/>
      <dgm:spPr/>
    </dgm:pt>
    <dgm:pt modelId="{F837AF38-177A-4A4D-94C0-02B0E134C9D7}" type="pres">
      <dgm:prSet presAssocID="{39A40F85-7F04-4098-8881-7990CEAEC300}" presName="conn2-1" presStyleLbl="parChTrans1D2" presStyleIdx="0" presStyleCnt="4"/>
      <dgm:spPr/>
    </dgm:pt>
    <dgm:pt modelId="{C0A04FBF-20FB-40A7-BC6D-6AE209789C2B}" type="pres">
      <dgm:prSet presAssocID="{39A40F85-7F04-4098-8881-7990CEAEC300}" presName="connTx" presStyleLbl="parChTrans1D2" presStyleIdx="0" presStyleCnt="4"/>
      <dgm:spPr/>
    </dgm:pt>
    <dgm:pt modelId="{7B5A9CAB-A027-4E9D-AFD0-D5A141AC0FC3}" type="pres">
      <dgm:prSet presAssocID="{4B1A122F-114B-4E7E-BA90-E60E96DEAFBD}" presName="root2" presStyleCnt="0"/>
      <dgm:spPr/>
    </dgm:pt>
    <dgm:pt modelId="{462539CE-2137-470F-828E-02442A966D92}" type="pres">
      <dgm:prSet presAssocID="{4B1A122F-114B-4E7E-BA90-E60E96DEAFBD}" presName="LevelTwoTextNode" presStyleLbl="node2" presStyleIdx="0" presStyleCnt="4">
        <dgm:presLayoutVars>
          <dgm:chPref val="3"/>
        </dgm:presLayoutVars>
      </dgm:prSet>
      <dgm:spPr/>
    </dgm:pt>
    <dgm:pt modelId="{8CF83C61-0626-4534-B50B-A55BD60911E2}" type="pres">
      <dgm:prSet presAssocID="{4B1A122F-114B-4E7E-BA90-E60E96DEAFBD}" presName="level3hierChild" presStyleCnt="0"/>
      <dgm:spPr/>
    </dgm:pt>
    <dgm:pt modelId="{9778A9C7-0AD2-4C76-AE1E-47B84692BCAA}" type="pres">
      <dgm:prSet presAssocID="{3AA7AD48-0B68-4BA3-8B11-101F87E68B3B}" presName="conn2-1" presStyleLbl="parChTrans1D2" presStyleIdx="1" presStyleCnt="4"/>
      <dgm:spPr/>
    </dgm:pt>
    <dgm:pt modelId="{98B6B23F-5FDA-4251-A4F3-20EF3555E440}" type="pres">
      <dgm:prSet presAssocID="{3AA7AD48-0B68-4BA3-8B11-101F87E68B3B}" presName="connTx" presStyleLbl="parChTrans1D2" presStyleIdx="1" presStyleCnt="4"/>
      <dgm:spPr/>
    </dgm:pt>
    <dgm:pt modelId="{2F958568-0AFD-4B60-8C40-AD6ABA13F84A}" type="pres">
      <dgm:prSet presAssocID="{2131A5EA-7E02-43DA-9487-EC332E20546A}" presName="root2" presStyleCnt="0"/>
      <dgm:spPr/>
    </dgm:pt>
    <dgm:pt modelId="{347CFD0C-510A-4CF3-8ECA-E2CAED0B4E18}" type="pres">
      <dgm:prSet presAssocID="{2131A5EA-7E02-43DA-9487-EC332E20546A}" presName="LevelTwoTextNode" presStyleLbl="node2" presStyleIdx="1" presStyleCnt="4">
        <dgm:presLayoutVars>
          <dgm:chPref val="3"/>
        </dgm:presLayoutVars>
      </dgm:prSet>
      <dgm:spPr/>
    </dgm:pt>
    <dgm:pt modelId="{9DFFED37-FC4A-4BC6-86F4-F8CB62BABB1E}" type="pres">
      <dgm:prSet presAssocID="{2131A5EA-7E02-43DA-9487-EC332E20546A}" presName="level3hierChild" presStyleCnt="0"/>
      <dgm:spPr/>
    </dgm:pt>
    <dgm:pt modelId="{2DC8F6A4-76F9-4C9A-9096-79CCB1D363E9}" type="pres">
      <dgm:prSet presAssocID="{69AB9DBB-AE3F-45DC-AF1E-252F0EA1A7AA}" presName="conn2-1" presStyleLbl="parChTrans1D2" presStyleIdx="2" presStyleCnt="4"/>
      <dgm:spPr/>
    </dgm:pt>
    <dgm:pt modelId="{866A8D80-76D7-412A-92F6-8C46EE6E91F7}" type="pres">
      <dgm:prSet presAssocID="{69AB9DBB-AE3F-45DC-AF1E-252F0EA1A7AA}" presName="connTx" presStyleLbl="parChTrans1D2" presStyleIdx="2" presStyleCnt="4"/>
      <dgm:spPr/>
    </dgm:pt>
    <dgm:pt modelId="{1D8B790E-FE06-48E0-BA3C-199E147A52FF}" type="pres">
      <dgm:prSet presAssocID="{D23FD131-7D93-4DB7-A7B2-1F47E66405DF}" presName="root2" presStyleCnt="0"/>
      <dgm:spPr/>
    </dgm:pt>
    <dgm:pt modelId="{5A58312D-53EB-4C65-8D8A-72DB2AD15450}" type="pres">
      <dgm:prSet presAssocID="{D23FD131-7D93-4DB7-A7B2-1F47E66405DF}" presName="LevelTwoTextNode" presStyleLbl="node2" presStyleIdx="2" presStyleCnt="4">
        <dgm:presLayoutVars>
          <dgm:chPref val="3"/>
        </dgm:presLayoutVars>
      </dgm:prSet>
      <dgm:spPr/>
    </dgm:pt>
    <dgm:pt modelId="{4AC5104D-C570-43C4-91D4-398CC6B2FFE7}" type="pres">
      <dgm:prSet presAssocID="{D23FD131-7D93-4DB7-A7B2-1F47E66405DF}" presName="level3hierChild" presStyleCnt="0"/>
      <dgm:spPr/>
    </dgm:pt>
    <dgm:pt modelId="{FFFE9840-BC03-48C7-9470-CCED4EA1E4D3}" type="pres">
      <dgm:prSet presAssocID="{0A6BA432-91F9-46E9-B4E4-E37BDEFAE433}" presName="conn2-1" presStyleLbl="parChTrans1D2" presStyleIdx="3" presStyleCnt="4"/>
      <dgm:spPr/>
    </dgm:pt>
    <dgm:pt modelId="{896F209F-F974-4512-8A0E-F0B6B48EFBD1}" type="pres">
      <dgm:prSet presAssocID="{0A6BA432-91F9-46E9-B4E4-E37BDEFAE433}" presName="connTx" presStyleLbl="parChTrans1D2" presStyleIdx="3" presStyleCnt="4"/>
      <dgm:spPr/>
    </dgm:pt>
    <dgm:pt modelId="{C19971AB-5618-4AF4-AD6B-6946CD57D042}" type="pres">
      <dgm:prSet presAssocID="{6728CD4B-06DE-4A05-8364-6D625DA296C6}" presName="root2" presStyleCnt="0"/>
      <dgm:spPr/>
    </dgm:pt>
    <dgm:pt modelId="{DA6C42B5-C17B-4ABA-93B8-390D878D6CCE}" type="pres">
      <dgm:prSet presAssocID="{6728CD4B-06DE-4A05-8364-6D625DA296C6}" presName="LevelTwoTextNode" presStyleLbl="node2" presStyleIdx="3" presStyleCnt="4">
        <dgm:presLayoutVars>
          <dgm:chPref val="3"/>
        </dgm:presLayoutVars>
      </dgm:prSet>
      <dgm:spPr/>
    </dgm:pt>
    <dgm:pt modelId="{E1F5D822-3A8A-4809-B009-7D4ED418BFD7}" type="pres">
      <dgm:prSet presAssocID="{6728CD4B-06DE-4A05-8364-6D625DA296C6}" presName="level3hierChild" presStyleCnt="0"/>
      <dgm:spPr/>
    </dgm:pt>
    <dgm:pt modelId="{69A5B110-4E20-4A49-8CEE-479C2C2C1DFF}" type="pres">
      <dgm:prSet presAssocID="{E627808E-825A-458A-AB8B-5FA7E816BA7F}" presName="conn2-1" presStyleLbl="parChTrans1D3" presStyleIdx="0" presStyleCnt="2"/>
      <dgm:spPr/>
    </dgm:pt>
    <dgm:pt modelId="{3CF7DBA7-CD09-4063-A264-689C46B55A37}" type="pres">
      <dgm:prSet presAssocID="{E627808E-825A-458A-AB8B-5FA7E816BA7F}" presName="connTx" presStyleLbl="parChTrans1D3" presStyleIdx="0" presStyleCnt="2"/>
      <dgm:spPr/>
    </dgm:pt>
    <dgm:pt modelId="{8F1C5AAA-AE69-4885-84C4-3F3C65B805AF}" type="pres">
      <dgm:prSet presAssocID="{7EC73203-DC79-4562-A3DB-78C608E1017A}" presName="root2" presStyleCnt="0"/>
      <dgm:spPr/>
    </dgm:pt>
    <dgm:pt modelId="{E15E11C2-8B9A-4217-8BA6-274544F1F56A}" type="pres">
      <dgm:prSet presAssocID="{7EC73203-DC79-4562-A3DB-78C608E1017A}" presName="LevelTwoTextNode" presStyleLbl="node3" presStyleIdx="0" presStyleCnt="2">
        <dgm:presLayoutVars>
          <dgm:chPref val="3"/>
        </dgm:presLayoutVars>
      </dgm:prSet>
      <dgm:spPr/>
    </dgm:pt>
    <dgm:pt modelId="{0B73504F-EB5E-4082-ADEC-D406A2CFBD87}" type="pres">
      <dgm:prSet presAssocID="{7EC73203-DC79-4562-A3DB-78C608E1017A}" presName="level3hierChild" presStyleCnt="0"/>
      <dgm:spPr/>
    </dgm:pt>
    <dgm:pt modelId="{4F481FE3-3210-4859-92AF-C2BBC28A3E66}" type="pres">
      <dgm:prSet presAssocID="{A8ECCE45-A3D1-4E5B-9694-0B43206C425B}" presName="conn2-1" presStyleLbl="parChTrans1D4" presStyleIdx="0" presStyleCnt="4"/>
      <dgm:spPr/>
    </dgm:pt>
    <dgm:pt modelId="{AF16E4E8-9661-423D-8275-E6D1222E256E}" type="pres">
      <dgm:prSet presAssocID="{A8ECCE45-A3D1-4E5B-9694-0B43206C425B}" presName="connTx" presStyleLbl="parChTrans1D4" presStyleIdx="0" presStyleCnt="4"/>
      <dgm:spPr/>
    </dgm:pt>
    <dgm:pt modelId="{E55CEA3F-A1C9-4920-9392-9527333D2356}" type="pres">
      <dgm:prSet presAssocID="{6D51A234-7D4D-4763-88EE-239DB1299CFD}" presName="root2" presStyleCnt="0"/>
      <dgm:spPr/>
    </dgm:pt>
    <dgm:pt modelId="{A06BE850-7BC0-4072-894C-12B22A5FC220}" type="pres">
      <dgm:prSet presAssocID="{6D51A234-7D4D-4763-88EE-239DB1299CFD}" presName="LevelTwoTextNode" presStyleLbl="node4" presStyleIdx="0" presStyleCnt="4">
        <dgm:presLayoutVars>
          <dgm:chPref val="3"/>
        </dgm:presLayoutVars>
      </dgm:prSet>
      <dgm:spPr/>
    </dgm:pt>
    <dgm:pt modelId="{D3197F31-C0AE-407E-A488-A73117C038E7}" type="pres">
      <dgm:prSet presAssocID="{6D51A234-7D4D-4763-88EE-239DB1299CFD}" presName="level3hierChild" presStyleCnt="0"/>
      <dgm:spPr/>
    </dgm:pt>
    <dgm:pt modelId="{A6A0AC41-2B3E-4CB9-A308-9BAE3B577D5F}" type="pres">
      <dgm:prSet presAssocID="{A01D09CE-CC52-478F-99C5-810C5586709C}" presName="conn2-1" presStyleLbl="parChTrans1D4" presStyleIdx="1" presStyleCnt="4"/>
      <dgm:spPr/>
    </dgm:pt>
    <dgm:pt modelId="{422507C2-9A96-4389-BEB0-A9CB631F01A7}" type="pres">
      <dgm:prSet presAssocID="{A01D09CE-CC52-478F-99C5-810C5586709C}" presName="connTx" presStyleLbl="parChTrans1D4" presStyleIdx="1" presStyleCnt="4"/>
      <dgm:spPr/>
    </dgm:pt>
    <dgm:pt modelId="{F3A2D61C-C7EA-4A54-822E-83A7E8DE20EB}" type="pres">
      <dgm:prSet presAssocID="{21018893-F3D3-4975-8781-2F441F48993D}" presName="root2" presStyleCnt="0"/>
      <dgm:spPr/>
    </dgm:pt>
    <dgm:pt modelId="{A6F3A824-5D54-4D98-AA63-0F2281348135}" type="pres">
      <dgm:prSet presAssocID="{21018893-F3D3-4975-8781-2F441F48993D}" presName="LevelTwoTextNode" presStyleLbl="node4" presStyleIdx="1" presStyleCnt="4">
        <dgm:presLayoutVars>
          <dgm:chPref val="3"/>
        </dgm:presLayoutVars>
      </dgm:prSet>
      <dgm:spPr/>
    </dgm:pt>
    <dgm:pt modelId="{6F42C746-6324-4F66-96FE-D9A5AE3E5994}" type="pres">
      <dgm:prSet presAssocID="{21018893-F3D3-4975-8781-2F441F48993D}" presName="level3hierChild" presStyleCnt="0"/>
      <dgm:spPr/>
    </dgm:pt>
    <dgm:pt modelId="{0762E369-CE92-4EA0-A75E-167F2C2C8F00}" type="pres">
      <dgm:prSet presAssocID="{B3607DCC-7C5A-41C8-B648-8B59DEC1EB57}" presName="conn2-1" presStyleLbl="parChTrans1D4" presStyleIdx="2" presStyleCnt="4"/>
      <dgm:spPr/>
    </dgm:pt>
    <dgm:pt modelId="{1B56F4B9-E04F-46AC-A767-CD6704E013DA}" type="pres">
      <dgm:prSet presAssocID="{B3607DCC-7C5A-41C8-B648-8B59DEC1EB57}" presName="connTx" presStyleLbl="parChTrans1D4" presStyleIdx="2" presStyleCnt="4"/>
      <dgm:spPr/>
    </dgm:pt>
    <dgm:pt modelId="{DFE1952B-D2D1-4DB0-B500-0B8DD6833348}" type="pres">
      <dgm:prSet presAssocID="{8054DFAC-1882-4F8B-866D-439D43031DB7}" presName="root2" presStyleCnt="0"/>
      <dgm:spPr/>
    </dgm:pt>
    <dgm:pt modelId="{0CF6ADF8-ECE3-4548-8CCE-442E83972E0C}" type="pres">
      <dgm:prSet presAssocID="{8054DFAC-1882-4F8B-866D-439D43031DB7}" presName="LevelTwoTextNode" presStyleLbl="node4" presStyleIdx="2" presStyleCnt="4">
        <dgm:presLayoutVars>
          <dgm:chPref val="3"/>
        </dgm:presLayoutVars>
      </dgm:prSet>
      <dgm:spPr/>
    </dgm:pt>
    <dgm:pt modelId="{3B69CF5C-AD93-490D-99F4-120549CE193F}" type="pres">
      <dgm:prSet presAssocID="{8054DFAC-1882-4F8B-866D-439D43031DB7}" presName="level3hierChild" presStyleCnt="0"/>
      <dgm:spPr/>
    </dgm:pt>
    <dgm:pt modelId="{185C3676-6457-4EF0-B4BF-92513B9EB2A5}" type="pres">
      <dgm:prSet presAssocID="{9B96E909-5F4F-4C8F-B84B-E54FE0715E56}" presName="conn2-1" presStyleLbl="parChTrans1D4" presStyleIdx="3" presStyleCnt="4"/>
      <dgm:spPr/>
    </dgm:pt>
    <dgm:pt modelId="{D4460927-E1CB-40E3-BD57-08480C937791}" type="pres">
      <dgm:prSet presAssocID="{9B96E909-5F4F-4C8F-B84B-E54FE0715E56}" presName="connTx" presStyleLbl="parChTrans1D4" presStyleIdx="3" presStyleCnt="4"/>
      <dgm:spPr/>
    </dgm:pt>
    <dgm:pt modelId="{8288DE1F-FD31-45DB-AA20-DF34EE26CCDC}" type="pres">
      <dgm:prSet presAssocID="{DF17DF6B-E8FC-4C8F-98AB-536036BE8C9C}" presName="root2" presStyleCnt="0"/>
      <dgm:spPr/>
    </dgm:pt>
    <dgm:pt modelId="{0C5A7DC0-F558-4C0B-9ADC-7957D4C04A9D}" type="pres">
      <dgm:prSet presAssocID="{DF17DF6B-E8FC-4C8F-98AB-536036BE8C9C}" presName="LevelTwoTextNode" presStyleLbl="node4" presStyleIdx="3" presStyleCnt="4">
        <dgm:presLayoutVars>
          <dgm:chPref val="3"/>
        </dgm:presLayoutVars>
      </dgm:prSet>
      <dgm:spPr/>
    </dgm:pt>
    <dgm:pt modelId="{7DB142DE-C746-46BC-96D7-E4B8F01BEF17}" type="pres">
      <dgm:prSet presAssocID="{DF17DF6B-E8FC-4C8F-98AB-536036BE8C9C}" presName="level3hierChild" presStyleCnt="0"/>
      <dgm:spPr/>
    </dgm:pt>
    <dgm:pt modelId="{B3F397C1-AD8C-4BD3-BA72-CA2A69942A6D}" type="pres">
      <dgm:prSet presAssocID="{6B5EA7AF-B254-48CF-9074-93D117A5213A}" presName="conn2-1" presStyleLbl="parChTrans1D3" presStyleIdx="1" presStyleCnt="2"/>
      <dgm:spPr/>
    </dgm:pt>
    <dgm:pt modelId="{6ED2754C-471F-4E68-888B-D3A686D2AA98}" type="pres">
      <dgm:prSet presAssocID="{6B5EA7AF-B254-48CF-9074-93D117A5213A}" presName="connTx" presStyleLbl="parChTrans1D3" presStyleIdx="1" presStyleCnt="2"/>
      <dgm:spPr/>
    </dgm:pt>
    <dgm:pt modelId="{BDAE02BA-610C-4235-B03D-1E003BDAA230}" type="pres">
      <dgm:prSet presAssocID="{4A44F5DF-4A70-46F7-BA94-4F7A53E23D99}" presName="root2" presStyleCnt="0"/>
      <dgm:spPr/>
    </dgm:pt>
    <dgm:pt modelId="{CD7C5B69-EA32-4F2E-8C42-611A8EC923EE}" type="pres">
      <dgm:prSet presAssocID="{4A44F5DF-4A70-46F7-BA94-4F7A53E23D99}" presName="LevelTwoTextNode" presStyleLbl="node3" presStyleIdx="1" presStyleCnt="2">
        <dgm:presLayoutVars>
          <dgm:chPref val="3"/>
        </dgm:presLayoutVars>
      </dgm:prSet>
      <dgm:spPr/>
    </dgm:pt>
    <dgm:pt modelId="{E865686A-EFEA-4735-BE2C-7CFF1844589C}" type="pres">
      <dgm:prSet presAssocID="{4A44F5DF-4A70-46F7-BA94-4F7A53E23D99}" presName="level3hierChild" presStyleCnt="0"/>
      <dgm:spPr/>
    </dgm:pt>
  </dgm:ptLst>
  <dgm:cxnLst>
    <dgm:cxn modelId="{60063000-6F38-4827-A342-312A6CFC49D1}" type="presOf" srcId="{3AA7AD48-0B68-4BA3-8B11-101F87E68B3B}" destId="{9778A9C7-0AD2-4C76-AE1E-47B84692BCAA}" srcOrd="0" destOrd="0" presId="urn:microsoft.com/office/officeart/2005/8/layout/hierarchy2"/>
    <dgm:cxn modelId="{36792707-9CEE-4E60-850C-C532CE587B3E}" type="presOf" srcId="{DF17DF6B-E8FC-4C8F-98AB-536036BE8C9C}" destId="{0C5A7DC0-F558-4C0B-9ADC-7957D4C04A9D}" srcOrd="0" destOrd="0" presId="urn:microsoft.com/office/officeart/2005/8/layout/hierarchy2"/>
    <dgm:cxn modelId="{F844FE09-59F1-430D-94C1-FDF1364FE4E1}" type="presOf" srcId="{2131A5EA-7E02-43DA-9487-EC332E20546A}" destId="{347CFD0C-510A-4CF3-8ECA-E2CAED0B4E18}" srcOrd="0" destOrd="0" presId="urn:microsoft.com/office/officeart/2005/8/layout/hierarchy2"/>
    <dgm:cxn modelId="{546DF216-686D-4917-8C52-27885E11FB2D}" srcId="{FF89E17F-8E94-4FF7-A6CE-CCDF088EC243}" destId="{4B1A122F-114B-4E7E-BA90-E60E96DEAFBD}" srcOrd="0" destOrd="0" parTransId="{39A40F85-7F04-4098-8881-7990CEAEC300}" sibTransId="{D3EBFB96-732D-4CF5-8B7F-D7C80D885454}"/>
    <dgm:cxn modelId="{2B6DB61E-28A9-498A-BFC2-5AC305FCA1BD}" type="presOf" srcId="{21018893-F3D3-4975-8781-2F441F48993D}" destId="{A6F3A824-5D54-4D98-AA63-0F2281348135}" srcOrd="0" destOrd="0" presId="urn:microsoft.com/office/officeart/2005/8/layout/hierarchy2"/>
    <dgm:cxn modelId="{AE65CA22-0C7B-414B-BCE7-99757E0BEC9C}" type="presOf" srcId="{0A6BA432-91F9-46E9-B4E4-E37BDEFAE433}" destId="{896F209F-F974-4512-8A0E-F0B6B48EFBD1}" srcOrd="1" destOrd="0" presId="urn:microsoft.com/office/officeart/2005/8/layout/hierarchy2"/>
    <dgm:cxn modelId="{86930626-A2E1-46CC-962A-34A005D08E28}" type="presOf" srcId="{A8ECCE45-A3D1-4E5B-9694-0B43206C425B}" destId="{4F481FE3-3210-4859-92AF-C2BBC28A3E66}" srcOrd="0" destOrd="0" presId="urn:microsoft.com/office/officeart/2005/8/layout/hierarchy2"/>
    <dgm:cxn modelId="{8CDD5529-FB7E-4C4A-9927-0CB44E127ED6}" type="presOf" srcId="{6B5EA7AF-B254-48CF-9074-93D117A5213A}" destId="{B3F397C1-AD8C-4BD3-BA72-CA2A69942A6D}" srcOrd="0" destOrd="0" presId="urn:microsoft.com/office/officeart/2005/8/layout/hierarchy2"/>
    <dgm:cxn modelId="{CF20492D-DBD5-4B99-8576-1EA91B478078}" type="presOf" srcId="{6D51A234-7D4D-4763-88EE-239DB1299CFD}" destId="{A06BE850-7BC0-4072-894C-12B22A5FC220}" srcOrd="0" destOrd="0" presId="urn:microsoft.com/office/officeart/2005/8/layout/hierarchy2"/>
    <dgm:cxn modelId="{431A6530-7EFF-4FE0-B268-4D1B52ACE851}" srcId="{FF89E17F-8E94-4FF7-A6CE-CCDF088EC243}" destId="{2131A5EA-7E02-43DA-9487-EC332E20546A}" srcOrd="1" destOrd="0" parTransId="{3AA7AD48-0B68-4BA3-8B11-101F87E68B3B}" sibTransId="{E9D1ABFC-3D86-43A9-9485-5658067EB15E}"/>
    <dgm:cxn modelId="{A8FEFD37-AF49-41EC-B379-A1468BF16EFC}" type="presOf" srcId="{E627808E-825A-458A-AB8B-5FA7E816BA7F}" destId="{69A5B110-4E20-4A49-8CEE-479C2C2C1DFF}" srcOrd="0" destOrd="0" presId="urn:microsoft.com/office/officeart/2005/8/layout/hierarchy2"/>
    <dgm:cxn modelId="{A328813C-3D99-462E-A13C-B26D467F82F1}" type="presOf" srcId="{A01D09CE-CC52-478F-99C5-810C5586709C}" destId="{A6A0AC41-2B3E-4CB9-A308-9BAE3B577D5F}" srcOrd="0" destOrd="0" presId="urn:microsoft.com/office/officeart/2005/8/layout/hierarchy2"/>
    <dgm:cxn modelId="{08A73440-E890-4AEF-A836-A31441AF3A90}" type="presOf" srcId="{69AB9DBB-AE3F-45DC-AF1E-252F0EA1A7AA}" destId="{866A8D80-76D7-412A-92F6-8C46EE6E91F7}" srcOrd="1" destOrd="0" presId="urn:microsoft.com/office/officeart/2005/8/layout/hierarchy2"/>
    <dgm:cxn modelId="{BB715561-1851-4D57-AFFA-7681DB669DA4}" type="presOf" srcId="{9B96E909-5F4F-4C8F-B84B-E54FE0715E56}" destId="{185C3676-6457-4EF0-B4BF-92513B9EB2A5}" srcOrd="0" destOrd="0" presId="urn:microsoft.com/office/officeart/2005/8/layout/hierarchy2"/>
    <dgm:cxn modelId="{84AEE462-7B0E-4714-94A4-7A8293EBD198}" type="presOf" srcId="{4B1A122F-114B-4E7E-BA90-E60E96DEAFBD}" destId="{462539CE-2137-470F-828E-02442A966D92}" srcOrd="0" destOrd="0" presId="urn:microsoft.com/office/officeart/2005/8/layout/hierarchy2"/>
    <dgm:cxn modelId="{ED60E669-1DBA-40EC-8712-CF972B3FE79E}" srcId="{7EC73203-DC79-4562-A3DB-78C608E1017A}" destId="{DF17DF6B-E8FC-4C8F-98AB-536036BE8C9C}" srcOrd="3" destOrd="0" parTransId="{9B96E909-5F4F-4C8F-B84B-E54FE0715E56}" sibTransId="{262F9065-DB79-447D-BA6A-163B21655889}"/>
    <dgm:cxn modelId="{97F7206A-0FB8-44ED-BB45-DB36F7B7188B}" type="presOf" srcId="{FF89E17F-8E94-4FF7-A6CE-CCDF088EC243}" destId="{ABB26BDB-2F1F-4034-B1C9-829933AF5B82}" srcOrd="0" destOrd="0" presId="urn:microsoft.com/office/officeart/2005/8/layout/hierarchy2"/>
    <dgm:cxn modelId="{A4B8136C-C37A-4BB4-9494-A5DEA0B8F027}" srcId="{7EC73203-DC79-4562-A3DB-78C608E1017A}" destId="{6D51A234-7D4D-4763-88EE-239DB1299CFD}" srcOrd="0" destOrd="0" parTransId="{A8ECCE45-A3D1-4E5B-9694-0B43206C425B}" sibTransId="{964C047C-286F-4FCB-8CCA-2FC6F5443EB0}"/>
    <dgm:cxn modelId="{77335E6E-1B63-4836-9FDB-8D41D60121CB}" srcId="{7EC73203-DC79-4562-A3DB-78C608E1017A}" destId="{21018893-F3D3-4975-8781-2F441F48993D}" srcOrd="1" destOrd="0" parTransId="{A01D09CE-CC52-478F-99C5-810C5586709C}" sibTransId="{2E3286BD-8F45-4926-985E-1CDA08EA6154}"/>
    <dgm:cxn modelId="{1AA3B34E-5BE0-4946-B688-5C1574CBF9AB}" type="presOf" srcId="{D23FD131-7D93-4DB7-A7B2-1F47E66405DF}" destId="{5A58312D-53EB-4C65-8D8A-72DB2AD15450}" srcOrd="0" destOrd="0" presId="urn:microsoft.com/office/officeart/2005/8/layout/hierarchy2"/>
    <dgm:cxn modelId="{1052CB52-A253-4C6D-8C88-1870AE270A04}" srcId="{7EC73203-DC79-4562-A3DB-78C608E1017A}" destId="{8054DFAC-1882-4F8B-866D-439D43031DB7}" srcOrd="2" destOrd="0" parTransId="{B3607DCC-7C5A-41C8-B648-8B59DEC1EB57}" sibTransId="{0D163F19-5578-403D-AB51-CC2D9750291C}"/>
    <dgm:cxn modelId="{E2732D76-F733-404D-83DC-8B9358BDB70A}" type="presOf" srcId="{8054DFAC-1882-4F8B-866D-439D43031DB7}" destId="{0CF6ADF8-ECE3-4548-8CCE-442E83972E0C}" srcOrd="0" destOrd="0" presId="urn:microsoft.com/office/officeart/2005/8/layout/hierarchy2"/>
    <dgm:cxn modelId="{D36B0659-04D0-4902-B7C4-C725C64595FB}" type="presOf" srcId="{9B96E909-5F4F-4C8F-B84B-E54FE0715E56}" destId="{D4460927-E1CB-40E3-BD57-08480C937791}" srcOrd="1" destOrd="0" presId="urn:microsoft.com/office/officeart/2005/8/layout/hierarchy2"/>
    <dgm:cxn modelId="{C921C779-9D78-433E-BE95-86A51648C5CF}" type="presOf" srcId="{69AB9DBB-AE3F-45DC-AF1E-252F0EA1A7AA}" destId="{2DC8F6A4-76F9-4C9A-9096-79CCB1D363E9}" srcOrd="0" destOrd="0" presId="urn:microsoft.com/office/officeart/2005/8/layout/hierarchy2"/>
    <dgm:cxn modelId="{EC73ED7D-CB13-441D-A4EE-04C3BA1737D2}" type="presOf" srcId="{6728CD4B-06DE-4A05-8364-6D625DA296C6}" destId="{DA6C42B5-C17B-4ABA-93B8-390D878D6CCE}" srcOrd="0" destOrd="0" presId="urn:microsoft.com/office/officeart/2005/8/layout/hierarchy2"/>
    <dgm:cxn modelId="{452B1684-F8AD-4E1A-A6F7-92323D4A43DB}" type="presOf" srcId="{4A44F5DF-4A70-46F7-BA94-4F7A53E23D99}" destId="{CD7C5B69-EA32-4F2E-8C42-611A8EC923EE}" srcOrd="0" destOrd="0" presId="urn:microsoft.com/office/officeart/2005/8/layout/hierarchy2"/>
    <dgm:cxn modelId="{49CF0C8E-B8F6-4CED-ABA6-3AE381D7D3CA}" type="presOf" srcId="{39A40F85-7F04-4098-8881-7990CEAEC300}" destId="{C0A04FBF-20FB-40A7-BC6D-6AE209789C2B}" srcOrd="1" destOrd="0" presId="urn:microsoft.com/office/officeart/2005/8/layout/hierarchy2"/>
    <dgm:cxn modelId="{EADEAA97-F255-49A2-8D2B-55EA42CE113F}" type="presOf" srcId="{BCDD0A38-904A-4EE5-A85A-138594E93F7A}" destId="{088CEB6B-0CF4-44E7-AE06-8A12BA3CD17A}" srcOrd="0" destOrd="0" presId="urn:microsoft.com/office/officeart/2005/8/layout/hierarchy2"/>
    <dgm:cxn modelId="{84044998-FFF0-40FE-B0A2-3AEB569AD25D}" type="presOf" srcId="{6B5EA7AF-B254-48CF-9074-93D117A5213A}" destId="{6ED2754C-471F-4E68-888B-D3A686D2AA98}" srcOrd="1" destOrd="0" presId="urn:microsoft.com/office/officeart/2005/8/layout/hierarchy2"/>
    <dgm:cxn modelId="{24B3D69C-94B6-4D1D-80D5-0F7B48CEF5DD}" type="presOf" srcId="{7EC73203-DC79-4562-A3DB-78C608E1017A}" destId="{E15E11C2-8B9A-4217-8BA6-274544F1F56A}" srcOrd="0" destOrd="0" presId="urn:microsoft.com/office/officeart/2005/8/layout/hierarchy2"/>
    <dgm:cxn modelId="{D38151A1-AD1A-4512-BD95-1771DF88E4AE}" type="presOf" srcId="{B3607DCC-7C5A-41C8-B648-8B59DEC1EB57}" destId="{0762E369-CE92-4EA0-A75E-167F2C2C8F00}" srcOrd="0" destOrd="0" presId="urn:microsoft.com/office/officeart/2005/8/layout/hierarchy2"/>
    <dgm:cxn modelId="{C11E22A7-E467-44D6-839C-8CD2DEFDDDA3}" type="presOf" srcId="{A01D09CE-CC52-478F-99C5-810C5586709C}" destId="{422507C2-9A96-4389-BEB0-A9CB631F01A7}" srcOrd="1" destOrd="0" presId="urn:microsoft.com/office/officeart/2005/8/layout/hierarchy2"/>
    <dgm:cxn modelId="{8591BFA7-1A31-4BDC-8733-31EDE705681D}" type="presOf" srcId="{A8ECCE45-A3D1-4E5B-9694-0B43206C425B}" destId="{AF16E4E8-9661-423D-8275-E6D1222E256E}" srcOrd="1" destOrd="0" presId="urn:microsoft.com/office/officeart/2005/8/layout/hierarchy2"/>
    <dgm:cxn modelId="{5093F1A8-1997-4C59-B940-D696214857F6}" srcId="{BCDD0A38-904A-4EE5-A85A-138594E93F7A}" destId="{FF89E17F-8E94-4FF7-A6CE-CCDF088EC243}" srcOrd="0" destOrd="0" parTransId="{C47D10F4-93E9-431E-ADB8-DB1674C80BB9}" sibTransId="{F995CDA2-9B1F-470C-A197-5EBCDC459E29}"/>
    <dgm:cxn modelId="{6BFA58AE-7BEC-4031-8727-995F0ECC5043}" type="presOf" srcId="{E627808E-825A-458A-AB8B-5FA7E816BA7F}" destId="{3CF7DBA7-CD09-4063-A264-689C46B55A37}" srcOrd="1" destOrd="0" presId="urn:microsoft.com/office/officeart/2005/8/layout/hierarchy2"/>
    <dgm:cxn modelId="{7D3CF3AF-48E6-4A73-AD2C-3666328B9187}" srcId="{FF89E17F-8E94-4FF7-A6CE-CCDF088EC243}" destId="{6728CD4B-06DE-4A05-8364-6D625DA296C6}" srcOrd="3" destOrd="0" parTransId="{0A6BA432-91F9-46E9-B4E4-E37BDEFAE433}" sibTransId="{659DF290-35AF-4CE3-AD87-A607E532AA83}"/>
    <dgm:cxn modelId="{69D429B5-5AF3-4A67-9C05-210877EF507F}" srcId="{6728CD4B-06DE-4A05-8364-6D625DA296C6}" destId="{7EC73203-DC79-4562-A3DB-78C608E1017A}" srcOrd="0" destOrd="0" parTransId="{E627808E-825A-458A-AB8B-5FA7E816BA7F}" sibTransId="{2B2D4D55-486B-4380-8581-B192C63D5A5A}"/>
    <dgm:cxn modelId="{47D762BF-C1DE-429C-9CDE-472CA3DEEE7D}" srcId="{FF89E17F-8E94-4FF7-A6CE-CCDF088EC243}" destId="{D23FD131-7D93-4DB7-A7B2-1F47E66405DF}" srcOrd="2" destOrd="0" parTransId="{69AB9DBB-AE3F-45DC-AF1E-252F0EA1A7AA}" sibTransId="{E6291EA4-08BF-4FB1-B4A3-BE774EE98316}"/>
    <dgm:cxn modelId="{78D957D7-1EE1-46EB-97B8-C92F8055AD0C}" type="presOf" srcId="{B3607DCC-7C5A-41C8-B648-8B59DEC1EB57}" destId="{1B56F4B9-E04F-46AC-A767-CD6704E013DA}" srcOrd="1" destOrd="0" presId="urn:microsoft.com/office/officeart/2005/8/layout/hierarchy2"/>
    <dgm:cxn modelId="{7F4E5ED9-14E5-49F6-BD8A-760A1324AC60}" type="presOf" srcId="{39A40F85-7F04-4098-8881-7990CEAEC300}" destId="{F837AF38-177A-4A4D-94C0-02B0E134C9D7}" srcOrd="0" destOrd="0" presId="urn:microsoft.com/office/officeart/2005/8/layout/hierarchy2"/>
    <dgm:cxn modelId="{799DDBE1-2995-48ED-AA80-9002E478AEE7}" type="presOf" srcId="{3AA7AD48-0B68-4BA3-8B11-101F87E68B3B}" destId="{98B6B23F-5FDA-4251-A4F3-20EF3555E440}" srcOrd="1" destOrd="0" presId="urn:microsoft.com/office/officeart/2005/8/layout/hierarchy2"/>
    <dgm:cxn modelId="{F983B5E6-E4A9-47D0-8A74-75F65FE9605F}" type="presOf" srcId="{0A6BA432-91F9-46E9-B4E4-E37BDEFAE433}" destId="{FFFE9840-BC03-48C7-9470-CCED4EA1E4D3}" srcOrd="0" destOrd="0" presId="urn:microsoft.com/office/officeart/2005/8/layout/hierarchy2"/>
    <dgm:cxn modelId="{C35371E8-BF2D-420E-BACC-1C56463E0425}" srcId="{6728CD4B-06DE-4A05-8364-6D625DA296C6}" destId="{4A44F5DF-4A70-46F7-BA94-4F7A53E23D99}" srcOrd="1" destOrd="0" parTransId="{6B5EA7AF-B254-48CF-9074-93D117A5213A}" sibTransId="{1C88C00C-BCC7-47CC-9EED-052496EB9083}"/>
    <dgm:cxn modelId="{ACA074F1-6201-432E-BE2C-BFC51EE97887}" type="presParOf" srcId="{088CEB6B-0CF4-44E7-AE06-8A12BA3CD17A}" destId="{215EFBCC-ADF3-4884-B5B4-1221E2939080}" srcOrd="0" destOrd="0" presId="urn:microsoft.com/office/officeart/2005/8/layout/hierarchy2"/>
    <dgm:cxn modelId="{482786DF-9462-4F13-A649-58D485521068}" type="presParOf" srcId="{215EFBCC-ADF3-4884-B5B4-1221E2939080}" destId="{ABB26BDB-2F1F-4034-B1C9-829933AF5B82}" srcOrd="0" destOrd="0" presId="urn:microsoft.com/office/officeart/2005/8/layout/hierarchy2"/>
    <dgm:cxn modelId="{16C8A065-DCEA-42EB-97B6-847753FC56E4}" type="presParOf" srcId="{215EFBCC-ADF3-4884-B5B4-1221E2939080}" destId="{5E3043B5-CDC4-495A-A409-FDEF635E07D3}" srcOrd="1" destOrd="0" presId="urn:microsoft.com/office/officeart/2005/8/layout/hierarchy2"/>
    <dgm:cxn modelId="{EB044D36-31A4-4BB1-BB53-93ED61305EE1}" type="presParOf" srcId="{5E3043B5-CDC4-495A-A409-FDEF635E07D3}" destId="{F837AF38-177A-4A4D-94C0-02B0E134C9D7}" srcOrd="0" destOrd="0" presId="urn:microsoft.com/office/officeart/2005/8/layout/hierarchy2"/>
    <dgm:cxn modelId="{AB61B6E8-116E-4C52-AF04-AA86C3A331AC}" type="presParOf" srcId="{F837AF38-177A-4A4D-94C0-02B0E134C9D7}" destId="{C0A04FBF-20FB-40A7-BC6D-6AE209789C2B}" srcOrd="0" destOrd="0" presId="urn:microsoft.com/office/officeart/2005/8/layout/hierarchy2"/>
    <dgm:cxn modelId="{F0FD61CB-A394-4085-9615-7FF1473D71CA}" type="presParOf" srcId="{5E3043B5-CDC4-495A-A409-FDEF635E07D3}" destId="{7B5A9CAB-A027-4E9D-AFD0-D5A141AC0FC3}" srcOrd="1" destOrd="0" presId="urn:microsoft.com/office/officeart/2005/8/layout/hierarchy2"/>
    <dgm:cxn modelId="{51E7C4D8-4E4B-4755-B823-7D117BB8981C}" type="presParOf" srcId="{7B5A9CAB-A027-4E9D-AFD0-D5A141AC0FC3}" destId="{462539CE-2137-470F-828E-02442A966D92}" srcOrd="0" destOrd="0" presId="urn:microsoft.com/office/officeart/2005/8/layout/hierarchy2"/>
    <dgm:cxn modelId="{7F917E8C-3841-4F8A-84E1-9EBE6DE45590}" type="presParOf" srcId="{7B5A9CAB-A027-4E9D-AFD0-D5A141AC0FC3}" destId="{8CF83C61-0626-4534-B50B-A55BD60911E2}" srcOrd="1" destOrd="0" presId="urn:microsoft.com/office/officeart/2005/8/layout/hierarchy2"/>
    <dgm:cxn modelId="{D93E521F-1546-4E96-AD7E-F8BCA09118E8}" type="presParOf" srcId="{5E3043B5-CDC4-495A-A409-FDEF635E07D3}" destId="{9778A9C7-0AD2-4C76-AE1E-47B84692BCAA}" srcOrd="2" destOrd="0" presId="urn:microsoft.com/office/officeart/2005/8/layout/hierarchy2"/>
    <dgm:cxn modelId="{381A459B-14F2-417E-BAC9-6B03FDAF036A}" type="presParOf" srcId="{9778A9C7-0AD2-4C76-AE1E-47B84692BCAA}" destId="{98B6B23F-5FDA-4251-A4F3-20EF3555E440}" srcOrd="0" destOrd="0" presId="urn:microsoft.com/office/officeart/2005/8/layout/hierarchy2"/>
    <dgm:cxn modelId="{C0CD578D-1797-4763-B23E-1F95AA3FCD41}" type="presParOf" srcId="{5E3043B5-CDC4-495A-A409-FDEF635E07D3}" destId="{2F958568-0AFD-4B60-8C40-AD6ABA13F84A}" srcOrd="3" destOrd="0" presId="urn:microsoft.com/office/officeart/2005/8/layout/hierarchy2"/>
    <dgm:cxn modelId="{CB7EDAB8-FE73-449C-B151-20D5E5B7A4DD}" type="presParOf" srcId="{2F958568-0AFD-4B60-8C40-AD6ABA13F84A}" destId="{347CFD0C-510A-4CF3-8ECA-E2CAED0B4E18}" srcOrd="0" destOrd="0" presId="urn:microsoft.com/office/officeart/2005/8/layout/hierarchy2"/>
    <dgm:cxn modelId="{4A29E23F-DBC3-43FB-AA8F-691A464A59F4}" type="presParOf" srcId="{2F958568-0AFD-4B60-8C40-AD6ABA13F84A}" destId="{9DFFED37-FC4A-4BC6-86F4-F8CB62BABB1E}" srcOrd="1" destOrd="0" presId="urn:microsoft.com/office/officeart/2005/8/layout/hierarchy2"/>
    <dgm:cxn modelId="{0FE55055-5D5F-499C-84FF-A509BA5A8616}" type="presParOf" srcId="{5E3043B5-CDC4-495A-A409-FDEF635E07D3}" destId="{2DC8F6A4-76F9-4C9A-9096-79CCB1D363E9}" srcOrd="4" destOrd="0" presId="urn:microsoft.com/office/officeart/2005/8/layout/hierarchy2"/>
    <dgm:cxn modelId="{0B18FB83-752E-4493-AF32-4425150F8971}" type="presParOf" srcId="{2DC8F6A4-76F9-4C9A-9096-79CCB1D363E9}" destId="{866A8D80-76D7-412A-92F6-8C46EE6E91F7}" srcOrd="0" destOrd="0" presId="urn:microsoft.com/office/officeart/2005/8/layout/hierarchy2"/>
    <dgm:cxn modelId="{B075BB79-C448-42EA-A1DA-B59C7DD65FAA}" type="presParOf" srcId="{5E3043B5-CDC4-495A-A409-FDEF635E07D3}" destId="{1D8B790E-FE06-48E0-BA3C-199E147A52FF}" srcOrd="5" destOrd="0" presId="urn:microsoft.com/office/officeart/2005/8/layout/hierarchy2"/>
    <dgm:cxn modelId="{5D6B76F8-8D13-4D50-B778-F67589874AC5}" type="presParOf" srcId="{1D8B790E-FE06-48E0-BA3C-199E147A52FF}" destId="{5A58312D-53EB-4C65-8D8A-72DB2AD15450}" srcOrd="0" destOrd="0" presId="urn:microsoft.com/office/officeart/2005/8/layout/hierarchy2"/>
    <dgm:cxn modelId="{8A49B674-EC49-4822-90B2-33C98EA548C3}" type="presParOf" srcId="{1D8B790E-FE06-48E0-BA3C-199E147A52FF}" destId="{4AC5104D-C570-43C4-91D4-398CC6B2FFE7}" srcOrd="1" destOrd="0" presId="urn:microsoft.com/office/officeart/2005/8/layout/hierarchy2"/>
    <dgm:cxn modelId="{57C38997-7A46-4409-AA31-9383687834E7}" type="presParOf" srcId="{5E3043B5-CDC4-495A-A409-FDEF635E07D3}" destId="{FFFE9840-BC03-48C7-9470-CCED4EA1E4D3}" srcOrd="6" destOrd="0" presId="urn:microsoft.com/office/officeart/2005/8/layout/hierarchy2"/>
    <dgm:cxn modelId="{802B4092-7B98-43CC-B98D-7B485AD28F63}" type="presParOf" srcId="{FFFE9840-BC03-48C7-9470-CCED4EA1E4D3}" destId="{896F209F-F974-4512-8A0E-F0B6B48EFBD1}" srcOrd="0" destOrd="0" presId="urn:microsoft.com/office/officeart/2005/8/layout/hierarchy2"/>
    <dgm:cxn modelId="{B85D9167-07C3-4EDE-8C85-20C4ABB33B0F}" type="presParOf" srcId="{5E3043B5-CDC4-495A-A409-FDEF635E07D3}" destId="{C19971AB-5618-4AF4-AD6B-6946CD57D042}" srcOrd="7" destOrd="0" presId="urn:microsoft.com/office/officeart/2005/8/layout/hierarchy2"/>
    <dgm:cxn modelId="{53D25E32-8B78-4AAE-9CE9-E2AC8AFE87EE}" type="presParOf" srcId="{C19971AB-5618-4AF4-AD6B-6946CD57D042}" destId="{DA6C42B5-C17B-4ABA-93B8-390D878D6CCE}" srcOrd="0" destOrd="0" presId="urn:microsoft.com/office/officeart/2005/8/layout/hierarchy2"/>
    <dgm:cxn modelId="{16CFAED7-9D05-46BD-9ED2-3AFEAA1C9F2A}" type="presParOf" srcId="{C19971AB-5618-4AF4-AD6B-6946CD57D042}" destId="{E1F5D822-3A8A-4809-B009-7D4ED418BFD7}" srcOrd="1" destOrd="0" presId="urn:microsoft.com/office/officeart/2005/8/layout/hierarchy2"/>
    <dgm:cxn modelId="{B3F3294E-53A5-44E9-A0CC-93512F819CA6}" type="presParOf" srcId="{E1F5D822-3A8A-4809-B009-7D4ED418BFD7}" destId="{69A5B110-4E20-4A49-8CEE-479C2C2C1DFF}" srcOrd="0" destOrd="0" presId="urn:microsoft.com/office/officeart/2005/8/layout/hierarchy2"/>
    <dgm:cxn modelId="{868EF4C3-12AC-4604-A65C-CACC3FA3F67D}" type="presParOf" srcId="{69A5B110-4E20-4A49-8CEE-479C2C2C1DFF}" destId="{3CF7DBA7-CD09-4063-A264-689C46B55A37}" srcOrd="0" destOrd="0" presId="urn:microsoft.com/office/officeart/2005/8/layout/hierarchy2"/>
    <dgm:cxn modelId="{EEA7775D-01D2-4D5A-BE57-BE8521F9BD4C}" type="presParOf" srcId="{E1F5D822-3A8A-4809-B009-7D4ED418BFD7}" destId="{8F1C5AAA-AE69-4885-84C4-3F3C65B805AF}" srcOrd="1" destOrd="0" presId="urn:microsoft.com/office/officeart/2005/8/layout/hierarchy2"/>
    <dgm:cxn modelId="{55653A49-79A8-4700-B4C1-2E6C91F51FEF}" type="presParOf" srcId="{8F1C5AAA-AE69-4885-84C4-3F3C65B805AF}" destId="{E15E11C2-8B9A-4217-8BA6-274544F1F56A}" srcOrd="0" destOrd="0" presId="urn:microsoft.com/office/officeart/2005/8/layout/hierarchy2"/>
    <dgm:cxn modelId="{6304A178-A63E-44B1-819B-775AD93E80CA}" type="presParOf" srcId="{8F1C5AAA-AE69-4885-84C4-3F3C65B805AF}" destId="{0B73504F-EB5E-4082-ADEC-D406A2CFBD87}" srcOrd="1" destOrd="0" presId="urn:microsoft.com/office/officeart/2005/8/layout/hierarchy2"/>
    <dgm:cxn modelId="{68EFAF24-86E1-4F85-BD05-347FAE9F4EF4}" type="presParOf" srcId="{0B73504F-EB5E-4082-ADEC-D406A2CFBD87}" destId="{4F481FE3-3210-4859-92AF-C2BBC28A3E66}" srcOrd="0" destOrd="0" presId="urn:microsoft.com/office/officeart/2005/8/layout/hierarchy2"/>
    <dgm:cxn modelId="{57A2BFE0-4994-40EF-BEAC-10CBEC22B603}" type="presParOf" srcId="{4F481FE3-3210-4859-92AF-C2BBC28A3E66}" destId="{AF16E4E8-9661-423D-8275-E6D1222E256E}" srcOrd="0" destOrd="0" presId="urn:microsoft.com/office/officeart/2005/8/layout/hierarchy2"/>
    <dgm:cxn modelId="{3B7F5C38-CD6B-485C-920C-B4ADC6768F58}" type="presParOf" srcId="{0B73504F-EB5E-4082-ADEC-D406A2CFBD87}" destId="{E55CEA3F-A1C9-4920-9392-9527333D2356}" srcOrd="1" destOrd="0" presId="urn:microsoft.com/office/officeart/2005/8/layout/hierarchy2"/>
    <dgm:cxn modelId="{0BF52B86-2D0A-4B9F-AEFE-35DB05449542}" type="presParOf" srcId="{E55CEA3F-A1C9-4920-9392-9527333D2356}" destId="{A06BE850-7BC0-4072-894C-12B22A5FC220}" srcOrd="0" destOrd="0" presId="urn:microsoft.com/office/officeart/2005/8/layout/hierarchy2"/>
    <dgm:cxn modelId="{5F54A22A-D086-4250-BC8E-E18DEB5A6F00}" type="presParOf" srcId="{E55CEA3F-A1C9-4920-9392-9527333D2356}" destId="{D3197F31-C0AE-407E-A488-A73117C038E7}" srcOrd="1" destOrd="0" presId="urn:microsoft.com/office/officeart/2005/8/layout/hierarchy2"/>
    <dgm:cxn modelId="{7800C4B8-52B6-458B-BBDD-996C23E24F5C}" type="presParOf" srcId="{0B73504F-EB5E-4082-ADEC-D406A2CFBD87}" destId="{A6A0AC41-2B3E-4CB9-A308-9BAE3B577D5F}" srcOrd="2" destOrd="0" presId="urn:microsoft.com/office/officeart/2005/8/layout/hierarchy2"/>
    <dgm:cxn modelId="{CA79DD4A-1DE2-4EC2-83F8-BDEB83711B85}" type="presParOf" srcId="{A6A0AC41-2B3E-4CB9-A308-9BAE3B577D5F}" destId="{422507C2-9A96-4389-BEB0-A9CB631F01A7}" srcOrd="0" destOrd="0" presId="urn:microsoft.com/office/officeart/2005/8/layout/hierarchy2"/>
    <dgm:cxn modelId="{C3A09EA6-DEF9-4BDE-9869-3EF2D470F124}" type="presParOf" srcId="{0B73504F-EB5E-4082-ADEC-D406A2CFBD87}" destId="{F3A2D61C-C7EA-4A54-822E-83A7E8DE20EB}" srcOrd="3" destOrd="0" presId="urn:microsoft.com/office/officeart/2005/8/layout/hierarchy2"/>
    <dgm:cxn modelId="{31D57187-99E0-4B1A-8159-BDE72FBC7ED8}" type="presParOf" srcId="{F3A2D61C-C7EA-4A54-822E-83A7E8DE20EB}" destId="{A6F3A824-5D54-4D98-AA63-0F2281348135}" srcOrd="0" destOrd="0" presId="urn:microsoft.com/office/officeart/2005/8/layout/hierarchy2"/>
    <dgm:cxn modelId="{A5B6F728-BDD5-4024-BB73-A9043D687D50}" type="presParOf" srcId="{F3A2D61C-C7EA-4A54-822E-83A7E8DE20EB}" destId="{6F42C746-6324-4F66-96FE-D9A5AE3E5994}" srcOrd="1" destOrd="0" presId="urn:microsoft.com/office/officeart/2005/8/layout/hierarchy2"/>
    <dgm:cxn modelId="{C096F3BF-0C27-4FBA-A276-B617B480E900}" type="presParOf" srcId="{0B73504F-EB5E-4082-ADEC-D406A2CFBD87}" destId="{0762E369-CE92-4EA0-A75E-167F2C2C8F00}" srcOrd="4" destOrd="0" presId="urn:microsoft.com/office/officeart/2005/8/layout/hierarchy2"/>
    <dgm:cxn modelId="{04DF4F9D-44C7-4A66-849A-E26D0CAA6AEB}" type="presParOf" srcId="{0762E369-CE92-4EA0-A75E-167F2C2C8F00}" destId="{1B56F4B9-E04F-46AC-A767-CD6704E013DA}" srcOrd="0" destOrd="0" presId="urn:microsoft.com/office/officeart/2005/8/layout/hierarchy2"/>
    <dgm:cxn modelId="{63E496C1-C2CC-4C74-AAEF-E01232175189}" type="presParOf" srcId="{0B73504F-EB5E-4082-ADEC-D406A2CFBD87}" destId="{DFE1952B-D2D1-4DB0-B500-0B8DD6833348}" srcOrd="5" destOrd="0" presId="urn:microsoft.com/office/officeart/2005/8/layout/hierarchy2"/>
    <dgm:cxn modelId="{CD70DC6C-7EAD-4886-BFEF-502D60C09D9F}" type="presParOf" srcId="{DFE1952B-D2D1-4DB0-B500-0B8DD6833348}" destId="{0CF6ADF8-ECE3-4548-8CCE-442E83972E0C}" srcOrd="0" destOrd="0" presId="urn:microsoft.com/office/officeart/2005/8/layout/hierarchy2"/>
    <dgm:cxn modelId="{EF77EAB5-2FF7-4D51-B864-7F0C6DE5566D}" type="presParOf" srcId="{DFE1952B-D2D1-4DB0-B500-0B8DD6833348}" destId="{3B69CF5C-AD93-490D-99F4-120549CE193F}" srcOrd="1" destOrd="0" presId="urn:microsoft.com/office/officeart/2005/8/layout/hierarchy2"/>
    <dgm:cxn modelId="{56CFBCF1-251A-4DCF-A608-A20D4ACEB836}" type="presParOf" srcId="{0B73504F-EB5E-4082-ADEC-D406A2CFBD87}" destId="{185C3676-6457-4EF0-B4BF-92513B9EB2A5}" srcOrd="6" destOrd="0" presId="urn:microsoft.com/office/officeart/2005/8/layout/hierarchy2"/>
    <dgm:cxn modelId="{1E460859-F73D-472C-96BB-886AD4585B5D}" type="presParOf" srcId="{185C3676-6457-4EF0-B4BF-92513B9EB2A5}" destId="{D4460927-E1CB-40E3-BD57-08480C937791}" srcOrd="0" destOrd="0" presId="urn:microsoft.com/office/officeart/2005/8/layout/hierarchy2"/>
    <dgm:cxn modelId="{36D9FD28-A819-40C2-B334-2DDDEC30C36F}" type="presParOf" srcId="{0B73504F-EB5E-4082-ADEC-D406A2CFBD87}" destId="{8288DE1F-FD31-45DB-AA20-DF34EE26CCDC}" srcOrd="7" destOrd="0" presId="urn:microsoft.com/office/officeart/2005/8/layout/hierarchy2"/>
    <dgm:cxn modelId="{4A613596-7FC2-4BD9-A9C4-DA8DECCC9C79}" type="presParOf" srcId="{8288DE1F-FD31-45DB-AA20-DF34EE26CCDC}" destId="{0C5A7DC0-F558-4C0B-9ADC-7957D4C04A9D}" srcOrd="0" destOrd="0" presId="urn:microsoft.com/office/officeart/2005/8/layout/hierarchy2"/>
    <dgm:cxn modelId="{A25479E3-B2B8-48F0-9D43-789F24CC88CE}" type="presParOf" srcId="{8288DE1F-FD31-45DB-AA20-DF34EE26CCDC}" destId="{7DB142DE-C746-46BC-96D7-E4B8F01BEF17}" srcOrd="1" destOrd="0" presId="urn:microsoft.com/office/officeart/2005/8/layout/hierarchy2"/>
    <dgm:cxn modelId="{32A157D1-965A-4BEF-B00D-014EACC06F67}" type="presParOf" srcId="{E1F5D822-3A8A-4809-B009-7D4ED418BFD7}" destId="{B3F397C1-AD8C-4BD3-BA72-CA2A69942A6D}" srcOrd="2" destOrd="0" presId="urn:microsoft.com/office/officeart/2005/8/layout/hierarchy2"/>
    <dgm:cxn modelId="{F9FF6A44-7930-4FE4-9D2D-47F08625E728}" type="presParOf" srcId="{B3F397C1-AD8C-4BD3-BA72-CA2A69942A6D}" destId="{6ED2754C-471F-4E68-888B-D3A686D2AA98}" srcOrd="0" destOrd="0" presId="urn:microsoft.com/office/officeart/2005/8/layout/hierarchy2"/>
    <dgm:cxn modelId="{E9E8B894-FD68-4D87-BD0F-81A30C64EEF6}" type="presParOf" srcId="{E1F5D822-3A8A-4809-B009-7D4ED418BFD7}" destId="{BDAE02BA-610C-4235-B03D-1E003BDAA230}" srcOrd="3" destOrd="0" presId="urn:microsoft.com/office/officeart/2005/8/layout/hierarchy2"/>
    <dgm:cxn modelId="{3F1E0A9A-9AE9-4D3B-8917-3EA9943F4F5C}" type="presParOf" srcId="{BDAE02BA-610C-4235-B03D-1E003BDAA230}" destId="{CD7C5B69-EA32-4F2E-8C42-611A8EC923EE}" srcOrd="0" destOrd="0" presId="urn:microsoft.com/office/officeart/2005/8/layout/hierarchy2"/>
    <dgm:cxn modelId="{211295A2-460D-48DD-AA52-3B4159072B62}" type="presParOf" srcId="{BDAE02BA-610C-4235-B03D-1E003BDAA230}" destId="{E865686A-EFEA-4735-BE2C-7CFF1844589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26BDB-2F1F-4034-B1C9-829933AF5B82}">
      <dsp:nvSpPr>
        <dsp:cNvPr id="0" name=""/>
        <dsp:cNvSpPr/>
      </dsp:nvSpPr>
      <dsp:spPr>
        <a:xfrm>
          <a:off x="611741" y="1668874"/>
          <a:ext cx="1933087" cy="9665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 panose="020B0602020104020603"/>
            </a:rPr>
            <a:t>AT-10 Web-Service</a:t>
          </a:r>
          <a:endParaRPr lang="en-US" sz="1600" kern="1200"/>
        </a:p>
      </dsp:txBody>
      <dsp:txXfrm>
        <a:off x="640050" y="1697183"/>
        <a:ext cx="1876469" cy="909925"/>
      </dsp:txXfrm>
    </dsp:sp>
    <dsp:sp modelId="{F837AF38-177A-4A4D-94C0-02B0E134C9D7}">
      <dsp:nvSpPr>
        <dsp:cNvPr id="0" name=""/>
        <dsp:cNvSpPr/>
      </dsp:nvSpPr>
      <dsp:spPr>
        <a:xfrm rot="17692822">
          <a:off x="2012514" y="1302440"/>
          <a:ext cx="183786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37863" y="1606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885500" y="1272556"/>
        <a:ext cx="91893" cy="91893"/>
      </dsp:txXfrm>
    </dsp:sp>
    <dsp:sp modelId="{462539CE-2137-470F-828E-02442A966D92}">
      <dsp:nvSpPr>
        <dsp:cNvPr id="0" name=""/>
        <dsp:cNvSpPr/>
      </dsp:nvSpPr>
      <dsp:spPr>
        <a:xfrm>
          <a:off x="3318064" y="1586"/>
          <a:ext cx="1933087" cy="9665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 panose="020B0602020104020603"/>
            </a:rPr>
            <a:t>3rdparty</a:t>
          </a:r>
          <a:endParaRPr lang="en-US" sz="1600" kern="1200"/>
        </a:p>
      </dsp:txBody>
      <dsp:txXfrm>
        <a:off x="3346373" y="29895"/>
        <a:ext cx="1876469" cy="909925"/>
      </dsp:txXfrm>
    </dsp:sp>
    <dsp:sp modelId="{9778A9C7-0AD2-4C76-AE1E-47B84692BCAA}">
      <dsp:nvSpPr>
        <dsp:cNvPr id="0" name=""/>
        <dsp:cNvSpPr/>
      </dsp:nvSpPr>
      <dsp:spPr>
        <a:xfrm rot="19457599">
          <a:off x="2455325" y="1858203"/>
          <a:ext cx="9522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241" y="1606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7640" y="1850459"/>
        <a:ext cx="47612" cy="47612"/>
      </dsp:txXfrm>
    </dsp:sp>
    <dsp:sp modelId="{347CFD0C-510A-4CF3-8ECA-E2CAED0B4E18}">
      <dsp:nvSpPr>
        <dsp:cNvPr id="0" name=""/>
        <dsp:cNvSpPr/>
      </dsp:nvSpPr>
      <dsp:spPr>
        <a:xfrm>
          <a:off x="3318064" y="1113112"/>
          <a:ext cx="1933087" cy="9665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 panose="020B0602020104020603"/>
            </a:rPr>
            <a:t>gradle</a:t>
          </a:r>
          <a:endParaRPr lang="en-US" sz="1600" kern="1200"/>
        </a:p>
      </dsp:txBody>
      <dsp:txXfrm>
        <a:off x="3346373" y="1141421"/>
        <a:ext cx="1876469" cy="909925"/>
      </dsp:txXfrm>
    </dsp:sp>
    <dsp:sp modelId="{2DC8F6A4-76F9-4C9A-9096-79CCB1D363E9}">
      <dsp:nvSpPr>
        <dsp:cNvPr id="0" name=""/>
        <dsp:cNvSpPr/>
      </dsp:nvSpPr>
      <dsp:spPr>
        <a:xfrm rot="2142401">
          <a:off x="2455325" y="2413966"/>
          <a:ext cx="9522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241" y="1606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7640" y="2406222"/>
        <a:ext cx="47612" cy="47612"/>
      </dsp:txXfrm>
    </dsp:sp>
    <dsp:sp modelId="{5A58312D-53EB-4C65-8D8A-72DB2AD15450}">
      <dsp:nvSpPr>
        <dsp:cNvPr id="0" name=""/>
        <dsp:cNvSpPr/>
      </dsp:nvSpPr>
      <dsp:spPr>
        <a:xfrm>
          <a:off x="3318064" y="2224637"/>
          <a:ext cx="1933087" cy="9665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 panose="020B0602020104020603"/>
            </a:rPr>
            <a:t>rsrc</a:t>
          </a:r>
        </a:p>
      </dsp:txBody>
      <dsp:txXfrm>
        <a:off x="3346373" y="2252946"/>
        <a:ext cx="1876469" cy="909925"/>
      </dsp:txXfrm>
    </dsp:sp>
    <dsp:sp modelId="{FFFE9840-BC03-48C7-9470-CCED4EA1E4D3}">
      <dsp:nvSpPr>
        <dsp:cNvPr id="0" name=""/>
        <dsp:cNvSpPr/>
      </dsp:nvSpPr>
      <dsp:spPr>
        <a:xfrm rot="3907178">
          <a:off x="2012514" y="2969728"/>
          <a:ext cx="183786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37863" y="1606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885500" y="2939844"/>
        <a:ext cx="91893" cy="91893"/>
      </dsp:txXfrm>
    </dsp:sp>
    <dsp:sp modelId="{DA6C42B5-C17B-4ABA-93B8-390D878D6CCE}">
      <dsp:nvSpPr>
        <dsp:cNvPr id="0" name=""/>
        <dsp:cNvSpPr/>
      </dsp:nvSpPr>
      <dsp:spPr>
        <a:xfrm>
          <a:off x="3318064" y="3336163"/>
          <a:ext cx="1933087" cy="9665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 panose="020B0602020104020603"/>
            </a:rPr>
            <a:t>Src</a:t>
          </a:r>
        </a:p>
      </dsp:txBody>
      <dsp:txXfrm>
        <a:off x="3346373" y="3364472"/>
        <a:ext cx="1876469" cy="909925"/>
      </dsp:txXfrm>
    </dsp:sp>
    <dsp:sp modelId="{69A5B110-4E20-4A49-8CEE-479C2C2C1DFF}">
      <dsp:nvSpPr>
        <dsp:cNvPr id="0" name=""/>
        <dsp:cNvSpPr/>
      </dsp:nvSpPr>
      <dsp:spPr>
        <a:xfrm rot="19457599">
          <a:off x="5161648" y="3525491"/>
          <a:ext cx="9522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241" y="1606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13963" y="3517747"/>
        <a:ext cx="47612" cy="47612"/>
      </dsp:txXfrm>
    </dsp:sp>
    <dsp:sp modelId="{E15E11C2-8B9A-4217-8BA6-274544F1F56A}">
      <dsp:nvSpPr>
        <dsp:cNvPr id="0" name=""/>
        <dsp:cNvSpPr/>
      </dsp:nvSpPr>
      <dsp:spPr>
        <a:xfrm>
          <a:off x="6024387" y="2780400"/>
          <a:ext cx="1933087" cy="96654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 panose="020B0602020104020603"/>
            </a:rPr>
            <a:t>main/java/com/</a:t>
          </a:r>
          <a:br>
            <a:rPr lang="en-US" sz="1600" kern="1200">
              <a:latin typeface="Tw Cen MT" panose="020B0602020104020603"/>
            </a:rPr>
          </a:br>
          <a:r>
            <a:rPr lang="en-US" sz="1600" kern="1200">
              <a:latin typeface="Tw Cen MT" panose="020B0602020104020603"/>
            </a:rPr>
            <a:t>fundation/webservice</a:t>
          </a:r>
        </a:p>
      </dsp:txBody>
      <dsp:txXfrm>
        <a:off x="6052696" y="2808709"/>
        <a:ext cx="1876469" cy="909925"/>
      </dsp:txXfrm>
    </dsp:sp>
    <dsp:sp modelId="{4F481FE3-3210-4859-92AF-C2BBC28A3E66}">
      <dsp:nvSpPr>
        <dsp:cNvPr id="0" name=""/>
        <dsp:cNvSpPr/>
      </dsp:nvSpPr>
      <dsp:spPr>
        <a:xfrm rot="17692822">
          <a:off x="7425160" y="2413966"/>
          <a:ext cx="183786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37863" y="1606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8298145" y="2384081"/>
        <a:ext cx="91893" cy="91893"/>
      </dsp:txXfrm>
    </dsp:sp>
    <dsp:sp modelId="{A06BE850-7BC0-4072-894C-12B22A5FC220}">
      <dsp:nvSpPr>
        <dsp:cNvPr id="0" name=""/>
        <dsp:cNvSpPr/>
      </dsp:nvSpPr>
      <dsp:spPr>
        <a:xfrm>
          <a:off x="8730709" y="1113112"/>
          <a:ext cx="1933087" cy="96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 panose="020B0602020104020603"/>
            </a:rPr>
            <a:t>common</a:t>
          </a:r>
        </a:p>
      </dsp:txBody>
      <dsp:txXfrm>
        <a:off x="8759018" y="1141421"/>
        <a:ext cx="1876469" cy="909925"/>
      </dsp:txXfrm>
    </dsp:sp>
    <dsp:sp modelId="{A6A0AC41-2B3E-4CB9-A308-9BAE3B577D5F}">
      <dsp:nvSpPr>
        <dsp:cNvPr id="0" name=""/>
        <dsp:cNvSpPr/>
      </dsp:nvSpPr>
      <dsp:spPr>
        <a:xfrm rot="19457599">
          <a:off x="7867971" y="2969728"/>
          <a:ext cx="9522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241" y="1606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20286" y="2961984"/>
        <a:ext cx="47612" cy="47612"/>
      </dsp:txXfrm>
    </dsp:sp>
    <dsp:sp modelId="{A6F3A824-5D54-4D98-AA63-0F2281348135}">
      <dsp:nvSpPr>
        <dsp:cNvPr id="0" name=""/>
        <dsp:cNvSpPr/>
      </dsp:nvSpPr>
      <dsp:spPr>
        <a:xfrm>
          <a:off x="8730709" y="2224637"/>
          <a:ext cx="1933087" cy="96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 panose="020B0602020104020603"/>
            </a:rPr>
            <a:t>Controller</a:t>
          </a:r>
        </a:p>
      </dsp:txBody>
      <dsp:txXfrm>
        <a:off x="8759018" y="2252946"/>
        <a:ext cx="1876469" cy="909925"/>
      </dsp:txXfrm>
    </dsp:sp>
    <dsp:sp modelId="{0762E369-CE92-4EA0-A75E-167F2C2C8F00}">
      <dsp:nvSpPr>
        <dsp:cNvPr id="0" name=""/>
        <dsp:cNvSpPr/>
      </dsp:nvSpPr>
      <dsp:spPr>
        <a:xfrm rot="2142401">
          <a:off x="7867971" y="3525491"/>
          <a:ext cx="9522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241" y="1606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20286" y="3517747"/>
        <a:ext cx="47612" cy="47612"/>
      </dsp:txXfrm>
    </dsp:sp>
    <dsp:sp modelId="{0CF6ADF8-ECE3-4548-8CCE-442E83972E0C}">
      <dsp:nvSpPr>
        <dsp:cNvPr id="0" name=""/>
        <dsp:cNvSpPr/>
      </dsp:nvSpPr>
      <dsp:spPr>
        <a:xfrm>
          <a:off x="8730709" y="3336163"/>
          <a:ext cx="1933087" cy="96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 panose="020B0602020104020603"/>
            </a:rPr>
            <a:t>Database</a:t>
          </a:r>
        </a:p>
      </dsp:txBody>
      <dsp:txXfrm>
        <a:off x="8759018" y="3364472"/>
        <a:ext cx="1876469" cy="909925"/>
      </dsp:txXfrm>
    </dsp:sp>
    <dsp:sp modelId="{185C3676-6457-4EF0-B4BF-92513B9EB2A5}">
      <dsp:nvSpPr>
        <dsp:cNvPr id="0" name=""/>
        <dsp:cNvSpPr/>
      </dsp:nvSpPr>
      <dsp:spPr>
        <a:xfrm rot="3907178">
          <a:off x="7425160" y="4081254"/>
          <a:ext cx="183786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37863" y="1606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8298145" y="4051369"/>
        <a:ext cx="91893" cy="91893"/>
      </dsp:txXfrm>
    </dsp:sp>
    <dsp:sp modelId="{0C5A7DC0-F558-4C0B-9ADC-7957D4C04A9D}">
      <dsp:nvSpPr>
        <dsp:cNvPr id="0" name=""/>
        <dsp:cNvSpPr/>
      </dsp:nvSpPr>
      <dsp:spPr>
        <a:xfrm>
          <a:off x="8730709" y="4447688"/>
          <a:ext cx="1933087" cy="96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 panose="020B0602020104020603"/>
            </a:rPr>
            <a:t>model</a:t>
          </a:r>
        </a:p>
      </dsp:txBody>
      <dsp:txXfrm>
        <a:off x="8759018" y="4475997"/>
        <a:ext cx="1876469" cy="909925"/>
      </dsp:txXfrm>
    </dsp:sp>
    <dsp:sp modelId="{B3F397C1-AD8C-4BD3-BA72-CA2A69942A6D}">
      <dsp:nvSpPr>
        <dsp:cNvPr id="0" name=""/>
        <dsp:cNvSpPr/>
      </dsp:nvSpPr>
      <dsp:spPr>
        <a:xfrm rot="2142401">
          <a:off x="5161648" y="4081254"/>
          <a:ext cx="9522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241" y="1606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13963" y="4073510"/>
        <a:ext cx="47612" cy="47612"/>
      </dsp:txXfrm>
    </dsp:sp>
    <dsp:sp modelId="{CD7C5B69-EA32-4F2E-8C42-611A8EC923EE}">
      <dsp:nvSpPr>
        <dsp:cNvPr id="0" name=""/>
        <dsp:cNvSpPr/>
      </dsp:nvSpPr>
      <dsp:spPr>
        <a:xfrm>
          <a:off x="6024387" y="3891925"/>
          <a:ext cx="1933087" cy="96654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 panose="020B0602020104020603"/>
            </a:rPr>
            <a:t>test</a:t>
          </a:r>
          <a:r>
            <a:rPr lang="en-US" sz="1600" kern="1200"/>
            <a:t>/java/com/</a:t>
          </a:r>
          <a:br>
            <a:rPr lang="en-US" sz="1600" kern="1200"/>
          </a:br>
          <a:r>
            <a:rPr lang="en-US" sz="1600" kern="1200"/>
            <a:t>fundation/webservice</a:t>
          </a:r>
          <a:endParaRPr lang="en-US" sz="1600" kern="1200">
            <a:latin typeface="Tw Cen MT" panose="020B0602020104020603"/>
          </a:endParaRPr>
        </a:p>
      </dsp:txBody>
      <dsp:txXfrm>
        <a:off x="6052696" y="3920234"/>
        <a:ext cx="1876469" cy="909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 -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/>
              <a:t>Alejandro Sanchez</a:t>
            </a:r>
          </a:p>
          <a:p>
            <a:pPr algn="r"/>
            <a:r>
              <a:rPr lang="en-US"/>
              <a:t>Josue Rodriguez</a:t>
            </a:r>
          </a:p>
          <a:p>
            <a:pPr algn="r"/>
            <a:r>
              <a:rPr lang="en-US"/>
              <a:t>Jesus </a:t>
            </a:r>
            <a:r>
              <a:rPr lang="en-US" err="1"/>
              <a:t>menacho</a:t>
            </a:r>
            <a:endParaRPr lang="en-US"/>
          </a:p>
          <a:p>
            <a:pPr algn="r"/>
            <a:r>
              <a:rPr lang="en-US"/>
              <a:t>Limbert Vargas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49B6-FE56-4AB3-97AE-B85FD68B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is a Web Service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3C82-0C44-4590-9BB4-BCB316CE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A web service is a network accessible interface to application functionality, built using standard Internet technologies.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Clients of web services do NOT need to know how it is implemented.  </a:t>
            </a:r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9DB4-9E7B-484A-9330-0E970920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2573"/>
            <a:ext cx="9905998" cy="726867"/>
          </a:xfrm>
        </p:spPr>
        <p:txBody>
          <a:bodyPr>
            <a:normAutofit/>
          </a:bodyPr>
          <a:lstStyle/>
          <a:p>
            <a:r>
              <a:rPr lang="en-US"/>
              <a:t>PROJECT diagram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59E7A7DE-7546-4877-BB3D-2ED301B7A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684314"/>
              </p:ext>
            </p:extLst>
          </p:nvPr>
        </p:nvGraphicFramePr>
        <p:xfrm>
          <a:off x="121982" y="1147678"/>
          <a:ext cx="11275539" cy="5415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74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8FE5-0D19-408C-B3C5-84A32D60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86" y="268410"/>
            <a:ext cx="9905998" cy="603300"/>
          </a:xfrm>
        </p:spPr>
        <p:txBody>
          <a:bodyPr/>
          <a:lstStyle/>
          <a:p>
            <a:r>
              <a:rPr lang="en-US"/>
              <a:t>Data base</a:t>
            </a:r>
          </a:p>
        </p:txBody>
      </p:sp>
      <p:pic>
        <p:nvPicPr>
          <p:cNvPr id="4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6E816EB-CFC2-4742-82E0-5A26F613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83" y="1186151"/>
            <a:ext cx="8839199" cy="50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AC9FF8-C452-470B-9295-7FC81EF2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Tools</a:t>
            </a:r>
          </a:p>
        </p:txBody>
      </p:sp>
      <p:sp useBgFill="1"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82069-BF37-417A-99CD-37800FA15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PDF Box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Ffmpeg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ImageMagick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ApachePOI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Exif</a:t>
            </a:r>
            <a:r>
              <a:rPr lang="en-US" sz="2000" dirty="0"/>
              <a:t> tool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OfficeToPDF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Pandoc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PopplerUtils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Im4java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SpringBoot</a:t>
            </a:r>
            <a:r>
              <a:rPr lang="en-US" sz="2000" dirty="0"/>
              <a:t> for REST</a:t>
            </a:r>
          </a:p>
        </p:txBody>
      </p:sp>
    </p:spTree>
    <p:extLst>
      <p:ext uri="{BB962C8B-B14F-4D97-AF65-F5344CB8AC3E}">
        <p14:creationId xmlns:p14="http://schemas.microsoft.com/office/powerpoint/2010/main" val="309891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8ED-0AFA-417A-8D1D-D7A2F4EC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97" y="144843"/>
            <a:ext cx="9905998" cy="520922"/>
          </a:xfrm>
        </p:spPr>
        <p:txBody>
          <a:bodyPr>
            <a:normAutofit fontScale="90000"/>
          </a:bodyPr>
          <a:lstStyle/>
          <a:p>
            <a:r>
              <a:rPr lang="en-US"/>
              <a:t>bugs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8A0A05-3452-4919-A575-8CC9855A8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612783"/>
              </p:ext>
            </p:extLst>
          </p:nvPr>
        </p:nvGraphicFramePr>
        <p:xfrm>
          <a:off x="1203197" y="674002"/>
          <a:ext cx="9906000" cy="2392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980719474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982543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When an invalid key is sent, the web application does not display a descriptive message.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13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When not enter any value in config field the conversion is not realized with defect values.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8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The output name files show with errors.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Fixed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97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Errors in boolean values in keys.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Fixed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1553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04A2488-86B1-4CC8-9BB4-647807A5AF56}"/>
              </a:ext>
            </a:extLst>
          </p:cNvPr>
          <p:cNvSpPr txBox="1">
            <a:spLocks/>
          </p:cNvSpPr>
          <p:nvPr/>
        </p:nvSpPr>
        <p:spPr>
          <a:xfrm>
            <a:off x="1201138" y="3334946"/>
            <a:ext cx="9905998" cy="520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enhancements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92881735-EED3-4EFE-8633-93359701A8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250940"/>
              </p:ext>
            </p:extLst>
          </p:nvPr>
        </p:nvGraphicFramePr>
        <p:xfrm>
          <a:off x="1252624" y="3884700"/>
          <a:ext cx="9857087" cy="259587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57087">
                  <a:extLst>
                    <a:ext uri="{9D8B030D-6E8A-4147-A177-3AD203B41FA5}">
                      <a16:colId xmlns:a16="http://schemas.microsoft.com/office/drawing/2014/main" val="398071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Defect values for output field (name, 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13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Error handling with logger tool.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8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After convertion, delete the selected intermediate files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97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Rename upload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155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Refactor repeated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816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Include a logger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9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4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8AEA-24F3-428F-89FA-CDBACBC5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5679"/>
          </a:xfrm>
        </p:spPr>
        <p:txBody>
          <a:bodyPr/>
          <a:lstStyle/>
          <a:p>
            <a:r>
              <a:rPr lang="en-US"/>
              <a:t>Code coverage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AA7F2E-1D0E-42FB-9B15-3C9FE2DE1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630899"/>
            <a:ext cx="9905999" cy="47396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D066B-B4AF-467E-A716-7DA8D04CD439}"/>
              </a:ext>
            </a:extLst>
          </p:cNvPr>
          <p:cNvSpPr/>
          <p:nvPr/>
        </p:nvSpPr>
        <p:spPr>
          <a:xfrm>
            <a:off x="1149178" y="3548447"/>
            <a:ext cx="5406080" cy="659027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5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Web - service</vt:lpstr>
      <vt:lpstr>What is a Web Service</vt:lpstr>
      <vt:lpstr>PROJECT diagram</vt:lpstr>
      <vt:lpstr>Data base</vt:lpstr>
      <vt:lpstr>Tools</vt:lpstr>
      <vt:lpstr>bugs</vt:lpstr>
      <vt:lpstr>Code coverage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2014-08-26T23:43:54Z</dcterms:created>
  <dcterms:modified xsi:type="dcterms:W3CDTF">2019-08-02T19:18:08Z</dcterms:modified>
</cp:coreProperties>
</file>