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6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18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83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26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8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1222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604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964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58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565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46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9034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7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5319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20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19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93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64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8BFD-FB95-42B0-85F2-737A33FD6D3E}" type="datetimeFigureOut">
              <a:rPr lang="es-EC" smtClean="0"/>
              <a:t>24/8/2025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8C2728-139E-4000-AB12-532DA567CE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63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082B45-9CFA-A03C-3081-A1ABC201801C}"/>
              </a:ext>
            </a:extLst>
          </p:cNvPr>
          <p:cNvSpPr/>
          <p:nvPr/>
        </p:nvSpPr>
        <p:spPr>
          <a:xfrm>
            <a:off x="0" y="1108055"/>
            <a:ext cx="1003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EVALUACIÓN CON EL DOCENTE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C925FE-0783-57C8-E08F-9E880F9CF594}"/>
              </a:ext>
            </a:extLst>
          </p:cNvPr>
          <p:cNvSpPr txBox="1"/>
          <p:nvPr/>
        </p:nvSpPr>
        <p:spPr>
          <a:xfrm>
            <a:off x="457200" y="2941320"/>
            <a:ext cx="877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latin typeface="Algerian" panose="04020705040A02060702" pitchFamily="82" charset="0"/>
              </a:rPr>
              <a:t>Elaboración de un programa en Python sobre el juego “El ahorcado”.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8C478A-E1D2-89DF-687C-E379FE5BE60A}"/>
              </a:ext>
            </a:extLst>
          </p:cNvPr>
          <p:cNvSpPr txBox="1"/>
          <p:nvPr/>
        </p:nvSpPr>
        <p:spPr>
          <a:xfrm>
            <a:off x="1130462" y="431827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Josué Sandoval T.</a:t>
            </a:r>
          </a:p>
          <a:p>
            <a:r>
              <a:rPr lang="es-EC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Lógica de Programación.</a:t>
            </a:r>
          </a:p>
          <a:p>
            <a:r>
              <a:rPr lang="es-EC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Quito, 24 de Agosto de 2025</a:t>
            </a:r>
          </a:p>
          <a:p>
            <a:endParaRPr lang="es-EC" sz="2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7A42AD4-4DCE-3A46-4661-BC34D4CB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6" y="299348"/>
            <a:ext cx="5779324" cy="62593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736EC6-2EA2-A160-3008-A92756F6543A}"/>
              </a:ext>
            </a:extLst>
          </p:cNvPr>
          <p:cNvSpPr txBox="1"/>
          <p:nvPr/>
        </p:nvSpPr>
        <p:spPr>
          <a:xfrm>
            <a:off x="6568440" y="3105833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/>
                </a:solidFill>
                <a:latin typeface="Algerian" panose="04020705040A02060702" pitchFamily="82" charset="0"/>
              </a:rPr>
              <a:t>TABLA DE EXPLICACIÓN DEL PROYECTO INTEGRADOR.</a:t>
            </a:r>
          </a:p>
        </p:txBody>
      </p:sp>
    </p:spTree>
    <p:extLst>
      <p:ext uri="{BB962C8B-B14F-4D97-AF65-F5344CB8AC3E}">
        <p14:creationId xmlns:p14="http://schemas.microsoft.com/office/powerpoint/2010/main" val="398230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DE4842-0FE5-B915-D968-F675AFC6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7" y="182880"/>
            <a:ext cx="5394170" cy="649224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91A49F-D04A-63C6-D75F-1A9E15891B7D}"/>
              </a:ext>
            </a:extLst>
          </p:cNvPr>
          <p:cNvSpPr txBox="1"/>
          <p:nvPr/>
        </p:nvSpPr>
        <p:spPr>
          <a:xfrm>
            <a:off x="6446520" y="3105834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solidFill>
                  <a:schemeClr val="accent2"/>
                </a:solidFill>
                <a:latin typeface="Algerian" panose="04020705040A02060702" pitchFamily="82" charset="0"/>
              </a:rPr>
              <a:t>EJECUCIÓN “JUEGO EL AHORCADO”</a:t>
            </a:r>
          </a:p>
        </p:txBody>
      </p:sp>
    </p:spTree>
    <p:extLst>
      <p:ext uri="{BB962C8B-B14F-4D97-AF65-F5344CB8AC3E}">
        <p14:creationId xmlns:p14="http://schemas.microsoft.com/office/powerpoint/2010/main" val="31618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0C6CE5-B4CC-5B11-0C47-C317E333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8" y="1711112"/>
            <a:ext cx="11734800" cy="10884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D6E05D-BB7B-1E77-96BF-2B2923C8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8" y="3744854"/>
            <a:ext cx="4382112" cy="19052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D15224-9B43-0613-EC8A-9CEAF32DE861}"/>
              </a:ext>
            </a:extLst>
          </p:cNvPr>
          <p:cNvSpPr txBox="1"/>
          <p:nvPr/>
        </p:nvSpPr>
        <p:spPr>
          <a:xfrm>
            <a:off x="865176" y="672495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accent2"/>
                </a:solidFill>
                <a:latin typeface="Algerian" panose="04020705040A02060702" pitchFamily="82" charset="0"/>
              </a:rPr>
              <a:t>CODIGO DE JUEGO “EL AHORCADO”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A772A8-04F2-F189-B5B0-92D194913FAD}"/>
              </a:ext>
            </a:extLst>
          </p:cNvPr>
          <p:cNvSpPr txBox="1"/>
          <p:nvPr/>
        </p:nvSpPr>
        <p:spPr>
          <a:xfrm>
            <a:off x="281328" y="1207880"/>
            <a:ext cx="44348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Elección de </a:t>
            </a:r>
            <a:r>
              <a:rPr lang="es-EC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palabras</a:t>
            </a:r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para adivinar.</a:t>
            </a:r>
          </a:p>
          <a:p>
            <a:endParaRPr lang="es-EC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529500-17E8-5203-A5BF-64939CDDCD92}"/>
              </a:ext>
            </a:extLst>
          </p:cNvPr>
          <p:cNvSpPr txBox="1"/>
          <p:nvPr/>
        </p:nvSpPr>
        <p:spPr>
          <a:xfrm>
            <a:off x="285444" y="3302764"/>
            <a:ext cx="85994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Definición de </a:t>
            </a:r>
            <a:r>
              <a:rPr lang="es-EC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cantidad</a:t>
            </a:r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 intentos y activación comando “Random” para elegir palabras.</a:t>
            </a:r>
          </a:p>
          <a:p>
            <a:endParaRPr lang="es-EC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039DF1-FBF8-FE61-4D40-684E43B1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46104"/>
            <a:ext cx="6002404" cy="19001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2EBCEF8-90F6-954C-3FA3-735EB3C8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6" y="2593525"/>
            <a:ext cx="4813684" cy="40034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5048A74-1FB3-2C13-744A-1B520BB9D7D4}"/>
              </a:ext>
            </a:extLst>
          </p:cNvPr>
          <p:cNvSpPr txBox="1"/>
          <p:nvPr/>
        </p:nvSpPr>
        <p:spPr>
          <a:xfrm>
            <a:off x="910896" y="337215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accent2"/>
                </a:solidFill>
                <a:latin typeface="Algerian" panose="04020705040A02060702" pitchFamily="82" charset="0"/>
              </a:rPr>
              <a:t>CODIGO DE JUEGO “EL AHORCADO”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7740AD-E2D9-B96C-D182-2665F2E699EB}"/>
              </a:ext>
            </a:extLst>
          </p:cNvPr>
          <p:cNvSpPr txBox="1"/>
          <p:nvPr/>
        </p:nvSpPr>
        <p:spPr>
          <a:xfrm>
            <a:off x="6331608" y="1146920"/>
            <a:ext cx="35896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Impresión de texto que se reflejará al usuario.</a:t>
            </a:r>
          </a:p>
          <a:p>
            <a:endParaRPr lang="es-EC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16EC02-B0AA-3D4B-DCFD-29F2BC31B55B}"/>
              </a:ext>
            </a:extLst>
          </p:cNvPr>
          <p:cNvSpPr txBox="1"/>
          <p:nvPr/>
        </p:nvSpPr>
        <p:spPr>
          <a:xfrm>
            <a:off x="910896" y="4454000"/>
            <a:ext cx="35896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Detección de tipo de dato ingresado y Verificación en la palabra a adivinar.</a:t>
            </a:r>
          </a:p>
          <a:p>
            <a:endParaRPr lang="es-EC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4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278C26-5E08-8C32-6CF9-8FBFFD73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6" y="1868286"/>
            <a:ext cx="8259328" cy="17337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C60AD8-F1EB-4604-44EE-798551ED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16" y="4635094"/>
            <a:ext cx="6287377" cy="19052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C6644FD-7EAA-9959-616D-4FB6C2990666}"/>
              </a:ext>
            </a:extLst>
          </p:cNvPr>
          <p:cNvSpPr txBox="1"/>
          <p:nvPr/>
        </p:nvSpPr>
        <p:spPr>
          <a:xfrm>
            <a:off x="865176" y="672495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accent2"/>
                </a:solidFill>
                <a:latin typeface="Algerian" panose="04020705040A02060702" pitchFamily="82" charset="0"/>
              </a:rPr>
              <a:t>CODIGO DE JUEGO “EL AHORCADO”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18AABB-A403-E740-4DF1-FEC4986BA082}"/>
              </a:ext>
            </a:extLst>
          </p:cNvPr>
          <p:cNvSpPr txBox="1"/>
          <p:nvPr/>
        </p:nvSpPr>
        <p:spPr>
          <a:xfrm>
            <a:off x="396616" y="3933920"/>
            <a:ext cx="585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Bucle para repetición del juego.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CD7325-B118-C239-E9EA-DEAAB11A865F}"/>
              </a:ext>
            </a:extLst>
          </p:cNvPr>
          <p:cNvSpPr txBox="1"/>
          <p:nvPr/>
        </p:nvSpPr>
        <p:spPr>
          <a:xfrm>
            <a:off x="461691" y="1285779"/>
            <a:ext cx="62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Mensaje final del juego, sea de felicitación o de juego terminado.</a:t>
            </a:r>
          </a:p>
        </p:txBody>
      </p:sp>
    </p:spTree>
    <p:extLst>
      <p:ext uri="{BB962C8B-B14F-4D97-AF65-F5344CB8AC3E}">
        <p14:creationId xmlns:p14="http://schemas.microsoft.com/office/powerpoint/2010/main" val="25801125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129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Algerian</vt:lpstr>
      <vt:lpstr>Arial</vt:lpstr>
      <vt:lpstr>Calibri Light</vt:lpstr>
      <vt:lpstr>Cascadia Code SemiBold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SANDOVAL</dc:creator>
  <cp:lastModifiedBy>JOSUE SANDOVAL</cp:lastModifiedBy>
  <cp:revision>1</cp:revision>
  <dcterms:created xsi:type="dcterms:W3CDTF">2025-08-24T16:52:29Z</dcterms:created>
  <dcterms:modified xsi:type="dcterms:W3CDTF">2025-08-24T19:13:37Z</dcterms:modified>
</cp:coreProperties>
</file>