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orsi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siva-bold.fntdata"/><Relationship Id="rId16" Type="http://schemas.openxmlformats.org/officeDocument/2006/relationships/font" Target="fonts/Corsiva-regular.fntdata"/><Relationship Id="rId5" Type="http://schemas.openxmlformats.org/officeDocument/2006/relationships/slide" Target="slides/slide1.xml"/><Relationship Id="rId19" Type="http://schemas.openxmlformats.org/officeDocument/2006/relationships/font" Target="fonts/Corsiva-boldItalic.fntdata"/><Relationship Id="rId6" Type="http://schemas.openxmlformats.org/officeDocument/2006/relationships/slide" Target="slides/slide2.xml"/><Relationship Id="rId18" Type="http://schemas.openxmlformats.org/officeDocument/2006/relationships/font" Target="fonts/Corsi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b347095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b347095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cb347095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cb347095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b34709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b34709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b34709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b34709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b34709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b34709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cb34709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cb34709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b34709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b34709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b347095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b347095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b34709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b34709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b347095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b347095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joscanper.blogspot.com/p/ma-in-videogame-developm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31825"/>
            <a:ext cx="9178500" cy="1705800"/>
          </a:xfrm>
          <a:prstGeom prst="rect">
            <a:avLst/>
          </a:prstGeom>
          <a:solidFill>
            <a:srgbClr val="000000">
              <a:alpha val="7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68413" y="2371440"/>
            <a:ext cx="85206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96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4988" y="180639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3099963" y="2328140"/>
            <a:ext cx="3074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992" y="4495800"/>
            <a:ext cx="1417564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89825" y="4562850"/>
            <a:ext cx="7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Josué Candela Perdomo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-155875" y="536875"/>
            <a:ext cx="28920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5" name="Google Shape;185;p22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55200" y="494975"/>
            <a:ext cx="375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Cambios de código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02275" y="1368150"/>
            <a:ext cx="747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Refactoring de acciones que son ir a target (ya no son controladas por GAgent)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Refactoring de método Perform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Uso de ScriptableObjects para keys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Creación de clases auxiliares para la definición de goals en el inspector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0" y="1731825"/>
            <a:ext cx="9178500" cy="1705800"/>
          </a:xfrm>
          <a:prstGeom prst="rect">
            <a:avLst/>
          </a:prstGeom>
          <a:solidFill>
            <a:srgbClr val="000000">
              <a:alpha val="7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type="ctrTitle"/>
          </p:nvPr>
        </p:nvSpPr>
        <p:spPr>
          <a:xfrm>
            <a:off x="259763" y="2111665"/>
            <a:ext cx="85206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u="sng">
                <a:solidFill>
                  <a:schemeClr val="hlink"/>
                </a:solidFill>
                <a:latin typeface="Corsiva"/>
                <a:ea typeface="Corsiva"/>
                <a:cs typeface="Corsiva"/>
                <a:sym typeface="Corsiva"/>
                <a:hlinkClick r:id="rId4"/>
              </a:rPr>
              <a:t>Portfolio</a:t>
            </a:r>
            <a:endParaRPr sz="96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875" y="536875"/>
            <a:ext cx="21474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55200" y="494975"/>
            <a:ext cx="188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Agentes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400" y="1613080"/>
            <a:ext cx="4725076" cy="191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3436088" y="2918125"/>
            <a:ext cx="398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4890813" y="2909425"/>
            <a:ext cx="389700" cy="1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847" y="3800047"/>
            <a:ext cx="706326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4563" y="3748889"/>
            <a:ext cx="762326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3775" y="3749200"/>
            <a:ext cx="762325" cy="50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155875" y="536875"/>
            <a:ext cx="21474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55200" y="494975"/>
            <a:ext cx="188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Escenario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48" y="1222298"/>
            <a:ext cx="7318774" cy="30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480700" y="935175"/>
            <a:ext cx="1307400" cy="13074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971300" y="3312975"/>
            <a:ext cx="406800" cy="406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604425" y="3093025"/>
            <a:ext cx="406800" cy="406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790950" y="1998525"/>
            <a:ext cx="406800" cy="406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336950" y="2686225"/>
            <a:ext cx="406800" cy="406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485150" y="3784025"/>
            <a:ext cx="406800" cy="4068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-155875" y="536875"/>
            <a:ext cx="21474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55200" y="494975"/>
            <a:ext cx="188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Pirata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88" y="1372800"/>
            <a:ext cx="23526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063" y="503714"/>
            <a:ext cx="762326" cy="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7950" y="1136838"/>
            <a:ext cx="3701475" cy="31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-155875" y="536875"/>
            <a:ext cx="21474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55200" y="494975"/>
            <a:ext cx="188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Pirata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88" y="1372800"/>
            <a:ext cx="23526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063" y="503714"/>
            <a:ext cx="762326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2987425" y="1579313"/>
            <a:ext cx="469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Otros detalles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Cambia de víctima si una pasa más cerca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Obtiene cargo de sus víctimas al matarlas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Tiene una limitación de cargo que puede transportar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Al morir tira su cargo que puede recogerlo otro pirata.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25" y="3017841"/>
            <a:ext cx="1204350" cy="11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00" y="1317062"/>
            <a:ext cx="2324000" cy="286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825" y="1593373"/>
            <a:ext cx="5501524" cy="23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-155875" y="536875"/>
            <a:ext cx="30912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55200" y="494975"/>
            <a:ext cx="330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Armada invencible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550" y="504025"/>
            <a:ext cx="762325" cy="50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-155875" y="536875"/>
            <a:ext cx="30912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55200" y="494975"/>
            <a:ext cx="3308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Armada invencible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550" y="504025"/>
            <a:ext cx="762325" cy="50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00" y="1317062"/>
            <a:ext cx="2324000" cy="286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2987425" y="1579313"/>
            <a:ext cx="469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Otros detalles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Únicamente</a:t>
            </a: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persigue a un pirata si este está atacando o persiguiendo a un mercader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puede morir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 cambia su objetivo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-155875" y="536875"/>
            <a:ext cx="2147400" cy="441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59" name="Google Shape;159;p20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/>
          <p:nvPr/>
        </p:nvSpPr>
        <p:spPr>
          <a:xfrm>
            <a:off x="-155875" y="1082375"/>
            <a:ext cx="9343200" cy="33336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55200" y="494975"/>
            <a:ext cx="188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Mercader</a:t>
            </a:r>
            <a:endParaRPr sz="2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00" y="1413463"/>
            <a:ext cx="2324000" cy="26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747" y="546122"/>
            <a:ext cx="706326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4500" y="1413463"/>
            <a:ext cx="36004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2978775" y="3160568"/>
            <a:ext cx="469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Otros detalles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-"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Eligen y se dirigen a un puerto al azar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7360225" y="95250"/>
            <a:ext cx="1524000" cy="883200"/>
          </a:xfrm>
          <a:prstGeom prst="rect">
            <a:avLst/>
          </a:prstGeom>
          <a:solidFill>
            <a:srgbClr val="000000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ctrTitle"/>
          </p:nvPr>
        </p:nvSpPr>
        <p:spPr>
          <a:xfrm>
            <a:off x="7131700" y="624825"/>
            <a:ext cx="19464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Pirates!</a:t>
            </a:r>
            <a:endParaRPr sz="40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7137010" y="129882"/>
            <a:ext cx="1946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GOAP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>
            <a:off x="7901500" y="432950"/>
            <a:ext cx="406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0" y="1731825"/>
            <a:ext cx="9178500" cy="1705800"/>
          </a:xfrm>
          <a:prstGeom prst="rect">
            <a:avLst/>
          </a:prstGeom>
          <a:solidFill>
            <a:srgbClr val="000000">
              <a:alpha val="72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259763" y="2111665"/>
            <a:ext cx="85206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  <a:latin typeface="Corsiva"/>
                <a:ea typeface="Corsiva"/>
                <a:cs typeface="Corsiva"/>
                <a:sym typeface="Corsiva"/>
              </a:rPr>
              <a:t>Demo</a:t>
            </a:r>
            <a:endParaRPr sz="9600">
              <a:solidFill>
                <a:schemeClr val="lt1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