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3" r:id="rId5"/>
    <p:sldId id="258" r:id="rId6"/>
    <p:sldId id="274" r:id="rId7"/>
    <p:sldId id="259" r:id="rId8"/>
    <p:sldId id="275" r:id="rId9"/>
    <p:sldId id="260" r:id="rId10"/>
    <p:sldId id="261" r:id="rId11"/>
    <p:sldId id="276" r:id="rId12"/>
    <p:sldId id="262" r:id="rId13"/>
    <p:sldId id="263" r:id="rId14"/>
    <p:sldId id="264" r:id="rId15"/>
    <p:sldId id="265" r:id="rId16"/>
    <p:sldId id="266" r:id="rId17"/>
    <p:sldId id="279" r:id="rId18"/>
    <p:sldId id="270" r:id="rId19"/>
    <p:sldId id="267" r:id="rId20"/>
    <p:sldId id="27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191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92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720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117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65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24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681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4666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81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962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88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98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48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93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75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306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498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4665-FD95-4836-9611-3BD2F357B156}" type="datetimeFigureOut">
              <a:rPr lang="es-PE" smtClean="0"/>
              <a:t>24/11/2024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3C6A-3867-40CC-838D-3E81526B69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0959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0EF24-5EAE-C16D-B9FA-39D937B34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76BD94-7CBA-1BB0-EBE0-E13C4C86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" y="40619"/>
            <a:ext cx="1816765" cy="23349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CE5390-882D-C618-BC19-46D4CC4E5D62}"/>
              </a:ext>
            </a:extLst>
          </p:cNvPr>
          <p:cNvSpPr txBox="1"/>
          <p:nvPr/>
        </p:nvSpPr>
        <p:spPr>
          <a:xfrm>
            <a:off x="2032616" y="507538"/>
            <a:ext cx="825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UNIVERSIDAD PRIVADA ANTENOR ORREGO</a:t>
            </a:r>
            <a:endParaRPr lang="es-P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151BEE-F5C3-9AF4-8489-E771AD056EE6}"/>
              </a:ext>
            </a:extLst>
          </p:cNvPr>
          <p:cNvSpPr txBox="1"/>
          <p:nvPr/>
        </p:nvSpPr>
        <p:spPr>
          <a:xfrm>
            <a:off x="2417056" y="1054490"/>
            <a:ext cx="6445955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FACULTAD DE INGENIERIA</a:t>
            </a:r>
            <a:endParaRPr lang="es-PE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DE INGENIERIA DE COMPUTACIÓN Y SISTEMAS</a:t>
            </a:r>
            <a:endParaRPr lang="es-PE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41EE7F-C51C-D67B-27EC-96823500E243}"/>
              </a:ext>
            </a:extLst>
          </p:cNvPr>
          <p:cNvSpPr txBox="1"/>
          <p:nvPr/>
        </p:nvSpPr>
        <p:spPr>
          <a:xfrm>
            <a:off x="3116967" y="2375589"/>
            <a:ext cx="57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CURSO : 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ALGORITMIA Y PROGRAMACIÓN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DB59F7-7307-A973-094E-F0F1FACCCEE4}"/>
              </a:ext>
            </a:extLst>
          </p:cNvPr>
          <p:cNvSpPr txBox="1"/>
          <p:nvPr/>
        </p:nvSpPr>
        <p:spPr>
          <a:xfrm>
            <a:off x="2562578" y="2915800"/>
            <a:ext cx="129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AUTORES: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DF222C-D7AB-C189-8D5B-6D7DCEB7AC5B}"/>
              </a:ext>
            </a:extLst>
          </p:cNvPr>
          <p:cNvSpPr txBox="1"/>
          <p:nvPr/>
        </p:nvSpPr>
        <p:spPr>
          <a:xfrm>
            <a:off x="3116967" y="3429000"/>
            <a:ext cx="6083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ALVARADO MARQUINA DAVID ALESSANDRO </a:t>
            </a:r>
          </a:p>
          <a:p>
            <a:r>
              <a:rPr lang="es-ES" dirty="0"/>
              <a:t>CHINCHAY GALARRETA JOSUE </a:t>
            </a:r>
          </a:p>
          <a:p>
            <a:r>
              <a:rPr lang="es-ES" dirty="0"/>
              <a:t>CHUQUIVIGUEL CASTILLO DARIEÉ </a:t>
            </a:r>
          </a:p>
          <a:p>
            <a:r>
              <a:rPr lang="es-ES" dirty="0"/>
              <a:t>PEREZ ARZANI EDSON PIERO </a:t>
            </a:r>
          </a:p>
          <a:p>
            <a:r>
              <a:rPr lang="es-ES" dirty="0"/>
              <a:t>URCIA HUAMANCHUMO JEFFRI AIMAR 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DBCC81-9C5E-AF85-C77B-DF0092AF2FCF}"/>
              </a:ext>
            </a:extLst>
          </p:cNvPr>
          <p:cNvSpPr txBox="1"/>
          <p:nvPr/>
        </p:nvSpPr>
        <p:spPr>
          <a:xfrm>
            <a:off x="2664178" y="5046133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DOCENTES</a:t>
            </a:r>
            <a:r>
              <a:rPr lang="es-ES" dirty="0"/>
              <a:t> :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E921E5-6E5B-7462-E360-DCFF1559E443}"/>
              </a:ext>
            </a:extLst>
          </p:cNvPr>
          <p:cNvSpPr txBox="1"/>
          <p:nvPr/>
        </p:nvSpPr>
        <p:spPr>
          <a:xfrm>
            <a:off x="3116967" y="5495624"/>
            <a:ext cx="531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Walter Aurelio Lazo Aguirre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Ing. Ana Silvia Rodríguez Aguirre</a:t>
            </a:r>
          </a:p>
        </p:txBody>
      </p:sp>
    </p:spTree>
    <p:extLst>
      <p:ext uri="{BB962C8B-B14F-4D97-AF65-F5344CB8AC3E}">
        <p14:creationId xmlns:p14="http://schemas.microsoft.com/office/powerpoint/2010/main" val="86581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1C37C-9898-CA7B-073C-03DD7AF1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80" y="37139"/>
            <a:ext cx="10841239" cy="1478570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5. Eliminar datos de los cursos (se realiza solo si hay datos ingresados)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3977DA-E210-105B-9FE0-081CA177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648"/>
            <a:ext cx="2845094" cy="503749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A658A8-C9A8-17F8-F44D-DC894A716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27" y="1134754"/>
            <a:ext cx="2689306" cy="50374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4F8B53-CBDE-66A9-292B-F6FCB2503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68" y="1134754"/>
            <a:ext cx="3257867" cy="51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3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4B61BE7-7E37-3B6B-5B48-25DB586AFF8D}"/>
              </a:ext>
            </a:extLst>
          </p:cNvPr>
          <p:cNvSpPr txBox="1"/>
          <p:nvPr/>
        </p:nvSpPr>
        <p:spPr>
          <a:xfrm>
            <a:off x="1854200" y="910020"/>
            <a:ext cx="61016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</a:t>
            </a:r>
            <a:r>
              <a:rPr lang="es-PE" sz="1400" dirty="0" err="1"/>
              <a:t>eliminarCurso</a:t>
            </a:r>
            <a:r>
              <a:rPr lang="es-PE" sz="1400" dirty="0"/>
              <a:t>(Scanner scanner) {      </a:t>
            </a:r>
          </a:p>
          <a:p>
            <a:r>
              <a:rPr lang="es-PE" sz="1400" dirty="0"/>
              <a:t>  </a:t>
            </a:r>
            <a:r>
              <a:rPr lang="es-PE" sz="1400" dirty="0" err="1"/>
              <a:t>if</a:t>
            </a:r>
            <a:r>
              <a:rPr lang="es-PE" sz="1400" dirty="0"/>
              <a:t> (NT == 0) {          </a:t>
            </a:r>
          </a:p>
          <a:p>
            <a:r>
              <a:rPr lang="es-PE" sz="1400" dirty="0"/>
              <a:t>  </a:t>
            </a:r>
            <a:r>
              <a:rPr lang="es-PE" sz="1400" dirty="0" err="1"/>
              <a:t>System.out.println</a:t>
            </a:r>
            <a:r>
              <a:rPr lang="es-PE" sz="1400" dirty="0"/>
              <a:t>("No hay cursos registrados.");            </a:t>
            </a:r>
          </a:p>
          <a:p>
            <a:r>
              <a:rPr lang="es-PE" sz="1400" dirty="0" err="1"/>
              <a:t>return</a:t>
            </a:r>
            <a:r>
              <a:rPr lang="es-PE" sz="1400" dirty="0"/>
              <a:t>;        }    </a:t>
            </a:r>
          </a:p>
          <a:p>
            <a:r>
              <a:rPr lang="es-PE" sz="1400" dirty="0"/>
              <a:t>    </a:t>
            </a:r>
            <a:r>
              <a:rPr lang="es-PE" sz="1400" dirty="0" err="1"/>
              <a:t>System.out.print</a:t>
            </a:r>
            <a:r>
              <a:rPr lang="es-PE" sz="1400" dirty="0"/>
              <a:t>("Ingresa el </a:t>
            </a:r>
            <a:r>
              <a:rPr lang="es-PE" sz="1400" dirty="0" err="1"/>
              <a:t>IdCurso</a:t>
            </a:r>
            <a:r>
              <a:rPr lang="es-PE" sz="1400" dirty="0"/>
              <a:t> del curso a eliminar: ");        </a:t>
            </a:r>
            <a:r>
              <a:rPr lang="es-PE" sz="1400" dirty="0" err="1"/>
              <a:t>String</a:t>
            </a:r>
            <a:r>
              <a:rPr lang="es-PE" sz="1400" dirty="0"/>
              <a:t> </a:t>
            </a:r>
            <a:r>
              <a:rPr lang="es-PE" sz="1400" dirty="0" err="1"/>
              <a:t>idEliminar</a:t>
            </a:r>
            <a:r>
              <a:rPr lang="es-PE" sz="1400" dirty="0"/>
              <a:t> = </a:t>
            </a:r>
            <a:r>
              <a:rPr lang="es-PE" sz="1400" dirty="0" err="1"/>
              <a:t>scanner.nextLine</a:t>
            </a:r>
            <a:r>
              <a:rPr lang="es-PE" sz="1400" dirty="0"/>
              <a:t>();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int</a:t>
            </a:r>
            <a:r>
              <a:rPr lang="es-PE" sz="1400" dirty="0"/>
              <a:t> </a:t>
            </a:r>
            <a:r>
              <a:rPr lang="es-PE" sz="1400" dirty="0" err="1"/>
              <a:t>posicion</a:t>
            </a:r>
            <a:r>
              <a:rPr lang="es-PE" sz="1400" dirty="0"/>
              <a:t> = -1;     </a:t>
            </a:r>
          </a:p>
          <a:p>
            <a:r>
              <a:rPr lang="es-PE" sz="1400" dirty="0"/>
              <a:t>   </a:t>
            </a:r>
            <a:r>
              <a:rPr lang="es-PE" sz="1400" dirty="0" err="1"/>
              <a:t>for</a:t>
            </a:r>
            <a:r>
              <a:rPr lang="es-PE" sz="1400" dirty="0"/>
              <a:t> (</a:t>
            </a:r>
            <a:r>
              <a:rPr lang="es-PE" sz="1400" dirty="0" err="1"/>
              <a:t>int</a:t>
            </a:r>
            <a:r>
              <a:rPr lang="es-PE" sz="1400" dirty="0"/>
              <a:t> i = 0; i &lt; NT; i++) {  </a:t>
            </a:r>
          </a:p>
          <a:p>
            <a:r>
              <a:rPr lang="es-PE" sz="1400" dirty="0"/>
              <a:t>          </a:t>
            </a:r>
            <a:r>
              <a:rPr lang="es-PE" sz="1400" dirty="0" err="1"/>
              <a:t>if</a:t>
            </a:r>
            <a:r>
              <a:rPr lang="es-PE" sz="1400" dirty="0"/>
              <a:t> (</a:t>
            </a:r>
            <a:r>
              <a:rPr lang="es-PE" sz="1400" dirty="0" err="1"/>
              <a:t>idCurso</a:t>
            </a:r>
            <a:r>
              <a:rPr lang="es-PE" sz="1400" dirty="0"/>
              <a:t>[i].</a:t>
            </a:r>
            <a:r>
              <a:rPr lang="es-PE" sz="1400" dirty="0" err="1"/>
              <a:t>equalsIgnoreCase</a:t>
            </a:r>
            <a:r>
              <a:rPr lang="es-PE" sz="1400" dirty="0"/>
              <a:t>(</a:t>
            </a:r>
            <a:r>
              <a:rPr lang="es-PE" sz="1400" dirty="0" err="1"/>
              <a:t>idEliminar</a:t>
            </a:r>
            <a:r>
              <a:rPr lang="es-PE" sz="1400" dirty="0"/>
              <a:t>)) {                </a:t>
            </a:r>
            <a:r>
              <a:rPr lang="es-PE" sz="1400" dirty="0" err="1"/>
              <a:t>posicion</a:t>
            </a:r>
            <a:r>
              <a:rPr lang="es-PE" sz="1400" dirty="0"/>
              <a:t> = i;  </a:t>
            </a:r>
          </a:p>
          <a:p>
            <a:r>
              <a:rPr lang="es-PE" sz="1400" dirty="0"/>
              <a:t>       break;            }        }     </a:t>
            </a:r>
          </a:p>
          <a:p>
            <a:r>
              <a:rPr lang="es-PE" sz="1400" dirty="0"/>
              <a:t>   </a:t>
            </a:r>
            <a:r>
              <a:rPr lang="es-PE" sz="1400" dirty="0" err="1"/>
              <a:t>if</a:t>
            </a:r>
            <a:r>
              <a:rPr lang="es-PE" sz="1400" dirty="0"/>
              <a:t> (</a:t>
            </a:r>
            <a:r>
              <a:rPr lang="es-PE" sz="1400" dirty="0" err="1"/>
              <a:t>posicion</a:t>
            </a:r>
            <a:r>
              <a:rPr lang="es-PE" sz="1400" dirty="0"/>
              <a:t> == -1) {            </a:t>
            </a:r>
            <a:r>
              <a:rPr lang="es-PE" sz="1400" dirty="0" err="1"/>
              <a:t>System.out.println</a:t>
            </a:r>
            <a:r>
              <a:rPr lang="es-PE" sz="1400" dirty="0"/>
              <a:t>("No se encontró el curso con ese </a:t>
            </a:r>
            <a:r>
              <a:rPr lang="es-PE" sz="1400" dirty="0" err="1"/>
              <a:t>IdCurso</a:t>
            </a:r>
            <a:r>
              <a:rPr lang="es-PE" sz="1400" dirty="0"/>
              <a:t>.");    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return</a:t>
            </a:r>
            <a:r>
              <a:rPr lang="es-PE" sz="1400" dirty="0"/>
              <a:t>;        }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for</a:t>
            </a:r>
            <a:r>
              <a:rPr lang="es-PE" sz="1400" dirty="0"/>
              <a:t> (</a:t>
            </a:r>
            <a:r>
              <a:rPr lang="es-PE" sz="1400" dirty="0" err="1"/>
              <a:t>int</a:t>
            </a:r>
            <a:r>
              <a:rPr lang="es-PE" sz="1400" dirty="0"/>
              <a:t> i = </a:t>
            </a:r>
            <a:r>
              <a:rPr lang="es-PE" sz="1400" dirty="0" err="1"/>
              <a:t>posicion</a:t>
            </a:r>
            <a:r>
              <a:rPr lang="es-PE" sz="1400" dirty="0"/>
              <a:t>; i &lt; NT - 1; i++) {          </a:t>
            </a:r>
          </a:p>
          <a:p>
            <a:r>
              <a:rPr lang="es-PE" sz="1400" dirty="0"/>
              <a:t>  </a:t>
            </a:r>
            <a:r>
              <a:rPr lang="es-PE" sz="1400" dirty="0" err="1"/>
              <a:t>idCurso</a:t>
            </a:r>
            <a:r>
              <a:rPr lang="es-PE" sz="1400" dirty="0"/>
              <a:t>[i] = </a:t>
            </a:r>
            <a:r>
              <a:rPr lang="es-PE" sz="1400" dirty="0" err="1"/>
              <a:t>idCurso</a:t>
            </a:r>
            <a:r>
              <a:rPr lang="es-PE" sz="1400" dirty="0"/>
              <a:t>[i + 1];    </a:t>
            </a:r>
          </a:p>
          <a:p>
            <a:r>
              <a:rPr lang="es-PE" sz="1400" dirty="0"/>
              <a:t>        </a:t>
            </a:r>
            <a:r>
              <a:rPr lang="es-PE" sz="1400" dirty="0" err="1"/>
              <a:t>nombreCurso</a:t>
            </a:r>
            <a:r>
              <a:rPr lang="es-PE" sz="1400" dirty="0"/>
              <a:t>[i] = </a:t>
            </a:r>
            <a:r>
              <a:rPr lang="es-PE" sz="1400" dirty="0" err="1"/>
              <a:t>nombreCurso</a:t>
            </a:r>
            <a:r>
              <a:rPr lang="es-PE" sz="1400" dirty="0"/>
              <a:t>[i + 1];   </a:t>
            </a:r>
          </a:p>
          <a:p>
            <a:r>
              <a:rPr lang="es-PE" sz="1400" dirty="0"/>
              <a:t>         </a:t>
            </a:r>
            <a:r>
              <a:rPr lang="es-PE" sz="1400" dirty="0" err="1"/>
              <a:t>numCreditos</a:t>
            </a:r>
            <a:r>
              <a:rPr lang="es-PE" sz="1400" dirty="0"/>
              <a:t>[i] = </a:t>
            </a:r>
            <a:r>
              <a:rPr lang="es-PE" sz="1400" dirty="0" err="1"/>
              <a:t>numCreditos</a:t>
            </a:r>
            <a:r>
              <a:rPr lang="es-PE" sz="1400" dirty="0"/>
              <a:t>[i + 1];   </a:t>
            </a:r>
          </a:p>
          <a:p>
            <a:r>
              <a:rPr lang="es-PE" sz="1400" dirty="0"/>
              <a:t>         ciclo[i] = ciclo[i + 1];          </a:t>
            </a:r>
          </a:p>
          <a:p>
            <a:r>
              <a:rPr lang="es-PE" sz="1400" dirty="0"/>
              <a:t>  </a:t>
            </a:r>
            <a:r>
              <a:rPr lang="es-PE" sz="1400" dirty="0" err="1"/>
              <a:t>idPreRequisito</a:t>
            </a:r>
            <a:r>
              <a:rPr lang="es-PE" sz="1400" dirty="0"/>
              <a:t>[i] = </a:t>
            </a:r>
            <a:r>
              <a:rPr lang="es-PE" sz="1400" dirty="0" err="1"/>
              <a:t>idPreRequisito</a:t>
            </a:r>
            <a:r>
              <a:rPr lang="es-PE" sz="1400" dirty="0"/>
              <a:t>[i + 1];        }  </a:t>
            </a:r>
          </a:p>
          <a:p>
            <a:r>
              <a:rPr lang="es-PE" sz="1400" dirty="0"/>
              <a:t>      </a:t>
            </a:r>
            <a:r>
              <a:rPr lang="es-PE" sz="1400" dirty="0" err="1"/>
              <a:t>idCurso</a:t>
            </a:r>
            <a:r>
              <a:rPr lang="es-PE" sz="1400" dirty="0"/>
              <a:t>[NT - 1] = </a:t>
            </a:r>
            <a:r>
              <a:rPr lang="es-PE" sz="1400" dirty="0" err="1"/>
              <a:t>null</a:t>
            </a:r>
            <a:r>
              <a:rPr lang="es-PE" sz="1400" dirty="0"/>
              <a:t>;     </a:t>
            </a:r>
          </a:p>
          <a:p>
            <a:r>
              <a:rPr lang="es-PE" sz="1400" dirty="0"/>
              <a:t>   </a:t>
            </a:r>
            <a:r>
              <a:rPr lang="es-PE" sz="1400" dirty="0" err="1"/>
              <a:t>nombreCurso</a:t>
            </a:r>
            <a:r>
              <a:rPr lang="es-PE" sz="1400" dirty="0"/>
              <a:t>[NT - 1] = </a:t>
            </a:r>
            <a:r>
              <a:rPr lang="es-PE" sz="1400" dirty="0" err="1"/>
              <a:t>null</a:t>
            </a:r>
            <a:r>
              <a:rPr lang="es-PE" sz="1400" dirty="0"/>
              <a:t>;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numCreditos</a:t>
            </a:r>
            <a:r>
              <a:rPr lang="es-PE" sz="1400" dirty="0"/>
              <a:t>[NT - 1] = 0;     </a:t>
            </a:r>
          </a:p>
          <a:p>
            <a:r>
              <a:rPr lang="es-PE" sz="1400" dirty="0"/>
              <a:t>   ciclo[NT - 1] = 0;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idPreRequisito</a:t>
            </a:r>
            <a:r>
              <a:rPr lang="es-PE" sz="1400" dirty="0"/>
              <a:t>[NT - 1] = </a:t>
            </a:r>
            <a:r>
              <a:rPr lang="es-PE" sz="1400" dirty="0" err="1"/>
              <a:t>null</a:t>
            </a:r>
            <a:r>
              <a:rPr lang="es-PE" sz="1400" dirty="0"/>
              <a:t>;      </a:t>
            </a:r>
          </a:p>
          <a:p>
            <a:r>
              <a:rPr lang="es-PE" sz="1400" dirty="0"/>
              <a:t>  NT--;     </a:t>
            </a:r>
          </a:p>
          <a:p>
            <a:r>
              <a:rPr lang="es-PE" sz="1400" dirty="0"/>
              <a:t>   </a:t>
            </a:r>
            <a:r>
              <a:rPr lang="es-PE" sz="1400" dirty="0" err="1"/>
              <a:t>System.out.println</a:t>
            </a:r>
            <a:r>
              <a:rPr lang="es-PE" sz="1400" dirty="0"/>
              <a:t>("Curso eliminado correctamente.");    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5C3DBB-79D5-3963-54E2-C4B9C310021F}"/>
              </a:ext>
            </a:extLst>
          </p:cNvPr>
          <p:cNvSpPr txBox="1"/>
          <p:nvPr/>
        </p:nvSpPr>
        <p:spPr>
          <a:xfrm>
            <a:off x="1185333" y="158044"/>
            <a:ext cx="42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CODIGO EN JAVA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17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BC7FE-28A1-6AD3-0CB1-A3EF0339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6962"/>
            <a:ext cx="11582399" cy="1478570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6. Consultar por nombre de curso (se realiza solo si hay datos ingresados)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C44772-7E1F-DF27-83AB-8775341F2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4" y="1286657"/>
            <a:ext cx="4202304" cy="5488297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142FA5-2DB4-1D49-F895-C70631AAC5B2}"/>
              </a:ext>
            </a:extLst>
          </p:cNvPr>
          <p:cNvSpPr txBox="1"/>
          <p:nvPr/>
        </p:nvSpPr>
        <p:spPr>
          <a:xfrm>
            <a:off x="5150555" y="883393"/>
            <a:ext cx="61016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consultarPorNombre</a:t>
            </a:r>
            <a:r>
              <a:rPr lang="es-PE" dirty="0"/>
              <a:t>(Scanner scanner) {  </a:t>
            </a:r>
          </a:p>
          <a:p>
            <a:r>
              <a:rPr lang="es-PE" dirty="0"/>
              <a:t>      </a:t>
            </a:r>
            <a:r>
              <a:rPr lang="es-PE" dirty="0" err="1"/>
              <a:t>if</a:t>
            </a:r>
            <a:r>
              <a:rPr lang="es-PE" dirty="0"/>
              <a:t> (NT == 0) {         </a:t>
            </a:r>
          </a:p>
          <a:p>
            <a:r>
              <a:rPr lang="es-PE" dirty="0"/>
              <a:t>   </a:t>
            </a:r>
            <a:r>
              <a:rPr lang="es-PE" dirty="0" err="1"/>
              <a:t>System.out.println</a:t>
            </a:r>
            <a:r>
              <a:rPr lang="es-PE" dirty="0"/>
              <a:t>("No hay cursos registrados.");   </a:t>
            </a:r>
          </a:p>
          <a:p>
            <a:r>
              <a:rPr lang="es-PE" dirty="0"/>
              <a:t>         </a:t>
            </a:r>
            <a:r>
              <a:rPr lang="es-PE" dirty="0" err="1"/>
              <a:t>return</a:t>
            </a:r>
            <a:r>
              <a:rPr lang="es-PE" dirty="0"/>
              <a:t>;        } </a:t>
            </a:r>
          </a:p>
          <a:p>
            <a:r>
              <a:rPr lang="es-PE" dirty="0"/>
              <a:t>       </a:t>
            </a:r>
            <a:r>
              <a:rPr lang="es-PE" dirty="0" err="1"/>
              <a:t>System.out.print</a:t>
            </a:r>
            <a:r>
              <a:rPr lang="es-PE" dirty="0"/>
              <a:t>("Ingresa el nombre del curso a consultar: ");</a:t>
            </a:r>
          </a:p>
          <a:p>
            <a:r>
              <a:rPr lang="es-PE" dirty="0"/>
              <a:t>        </a:t>
            </a:r>
            <a:r>
              <a:rPr lang="es-PE" dirty="0" err="1"/>
              <a:t>String</a:t>
            </a:r>
            <a:r>
              <a:rPr lang="es-PE" dirty="0"/>
              <a:t> </a:t>
            </a:r>
            <a:r>
              <a:rPr lang="es-PE" dirty="0" err="1"/>
              <a:t>nombreCursoConsulta</a:t>
            </a:r>
            <a:r>
              <a:rPr lang="es-PE" dirty="0"/>
              <a:t> = </a:t>
            </a:r>
            <a:r>
              <a:rPr lang="es-PE" dirty="0" err="1"/>
              <a:t>scanner.nextLine</a:t>
            </a:r>
            <a:r>
              <a:rPr lang="es-PE" dirty="0"/>
              <a:t>();  </a:t>
            </a:r>
          </a:p>
          <a:p>
            <a:r>
              <a:rPr lang="es-PE" dirty="0"/>
              <a:t>      </a:t>
            </a:r>
            <a:r>
              <a:rPr lang="es-PE" dirty="0" err="1"/>
              <a:t>boolean</a:t>
            </a:r>
            <a:r>
              <a:rPr lang="es-PE" dirty="0"/>
              <a:t> encontrado = false;  </a:t>
            </a:r>
          </a:p>
          <a:p>
            <a:r>
              <a:rPr lang="es-PE" dirty="0"/>
              <a:t>     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NT; i++) {    </a:t>
            </a:r>
          </a:p>
          <a:p>
            <a:r>
              <a:rPr lang="es-PE" dirty="0"/>
              <a:t>        </a:t>
            </a:r>
            <a:r>
              <a:rPr lang="es-PE" dirty="0" err="1"/>
              <a:t>if</a:t>
            </a:r>
            <a:r>
              <a:rPr lang="es-PE" dirty="0"/>
              <a:t> (</a:t>
            </a:r>
            <a:r>
              <a:rPr lang="es-PE" dirty="0" err="1"/>
              <a:t>nombreCurso</a:t>
            </a:r>
            <a:r>
              <a:rPr lang="es-PE" dirty="0"/>
              <a:t>[i].</a:t>
            </a:r>
            <a:r>
              <a:rPr lang="es-PE" dirty="0" err="1"/>
              <a:t>equalsIgnoreCase</a:t>
            </a:r>
            <a:r>
              <a:rPr lang="es-PE" dirty="0"/>
              <a:t>(</a:t>
            </a:r>
            <a:r>
              <a:rPr lang="es-PE" dirty="0" err="1"/>
              <a:t>nombreCursoConsulta</a:t>
            </a:r>
            <a:r>
              <a:rPr lang="es-PE" dirty="0"/>
              <a:t>)) {                </a:t>
            </a:r>
            <a:r>
              <a:rPr lang="es-PE" dirty="0" err="1"/>
              <a:t>System.out.println</a:t>
            </a:r>
            <a:r>
              <a:rPr lang="es-PE" dirty="0"/>
              <a:t>("Curso encontrado:");                </a:t>
            </a:r>
            <a:r>
              <a:rPr lang="es-PE" dirty="0" err="1"/>
              <a:t>System.out.println</a:t>
            </a:r>
            <a:r>
              <a:rPr lang="es-PE" dirty="0"/>
              <a:t>("</a:t>
            </a:r>
            <a:r>
              <a:rPr lang="es-PE" dirty="0" err="1"/>
              <a:t>IdCurso</a:t>
            </a:r>
            <a:r>
              <a:rPr lang="es-PE" dirty="0"/>
              <a:t>: " + </a:t>
            </a:r>
            <a:r>
              <a:rPr lang="es-PE" dirty="0" err="1"/>
              <a:t>idCurso</a:t>
            </a:r>
            <a:r>
              <a:rPr lang="es-PE" dirty="0"/>
              <a:t>[i]);                </a:t>
            </a:r>
            <a:r>
              <a:rPr lang="es-PE" dirty="0" err="1"/>
              <a:t>System.out.println</a:t>
            </a:r>
            <a:r>
              <a:rPr lang="es-PE" dirty="0"/>
              <a:t>("Nombre: " + </a:t>
            </a:r>
            <a:r>
              <a:rPr lang="es-PE" dirty="0" err="1"/>
              <a:t>nombreCurso</a:t>
            </a:r>
            <a:r>
              <a:rPr lang="es-PE" dirty="0"/>
              <a:t>[i]);                </a:t>
            </a:r>
            <a:r>
              <a:rPr lang="es-PE" dirty="0" err="1"/>
              <a:t>System.out.println</a:t>
            </a:r>
            <a:r>
              <a:rPr lang="es-PE" dirty="0"/>
              <a:t>("Créditos: " + </a:t>
            </a:r>
            <a:r>
              <a:rPr lang="es-PE" dirty="0" err="1"/>
              <a:t>numCreditos</a:t>
            </a:r>
            <a:r>
              <a:rPr lang="es-PE" dirty="0"/>
              <a:t>[i]);                </a:t>
            </a:r>
            <a:r>
              <a:rPr lang="es-PE" dirty="0" err="1"/>
              <a:t>System.out.println</a:t>
            </a:r>
            <a:r>
              <a:rPr lang="es-PE" dirty="0"/>
              <a:t>("Ciclo: " + ciclo[i]);                </a:t>
            </a:r>
            <a:r>
              <a:rPr lang="es-PE" dirty="0" err="1"/>
              <a:t>System.out.println</a:t>
            </a:r>
            <a:r>
              <a:rPr lang="es-PE" dirty="0"/>
              <a:t>("</a:t>
            </a:r>
            <a:r>
              <a:rPr lang="es-PE" dirty="0" err="1"/>
              <a:t>Pre-requisito</a:t>
            </a:r>
            <a:r>
              <a:rPr lang="es-PE" dirty="0"/>
              <a:t>: " + </a:t>
            </a:r>
            <a:r>
              <a:rPr lang="es-PE" dirty="0" err="1"/>
              <a:t>idPreRequisito</a:t>
            </a:r>
            <a:r>
              <a:rPr lang="es-PE" dirty="0"/>
              <a:t>[i]);                encontrado = true;    </a:t>
            </a:r>
          </a:p>
          <a:p>
            <a:r>
              <a:rPr lang="es-PE" dirty="0"/>
              <a:t>            break;            }        }    </a:t>
            </a:r>
          </a:p>
          <a:p>
            <a:r>
              <a:rPr lang="es-PE" dirty="0"/>
              <a:t>    </a:t>
            </a:r>
            <a:r>
              <a:rPr lang="es-PE" dirty="0" err="1"/>
              <a:t>if</a:t>
            </a:r>
            <a:r>
              <a:rPr lang="es-PE" dirty="0"/>
              <a:t> (!encontrado) {            </a:t>
            </a:r>
            <a:r>
              <a:rPr lang="es-PE" dirty="0" err="1"/>
              <a:t>System.out.println</a:t>
            </a:r>
            <a:r>
              <a:rPr lang="es-PE" dirty="0"/>
              <a:t>("No se encontró el curso con ese nombre.");        }    }</a:t>
            </a:r>
          </a:p>
        </p:txBody>
      </p:sp>
    </p:spTree>
    <p:extLst>
      <p:ext uri="{BB962C8B-B14F-4D97-AF65-F5344CB8AC3E}">
        <p14:creationId xmlns:p14="http://schemas.microsoft.com/office/powerpoint/2010/main" val="224035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50863-5629-3057-930F-4F401E5B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78" y="-124041"/>
            <a:ext cx="11445699" cy="1478570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7. Consultar por ciclo (se realiza solo si hay datos ingresados) 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10A69E-2F24-66A6-2552-6FA974056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9" y="739173"/>
            <a:ext cx="2848145" cy="6025511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99AC795-5469-6D45-C4AD-1C702387DE2F}"/>
              </a:ext>
            </a:extLst>
          </p:cNvPr>
          <p:cNvSpPr txBox="1"/>
          <p:nvPr/>
        </p:nvSpPr>
        <p:spPr>
          <a:xfrm>
            <a:off x="4420665" y="1230489"/>
            <a:ext cx="47205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consultarPorCiclo</a:t>
            </a:r>
            <a:r>
              <a:rPr lang="es-PE" dirty="0"/>
              <a:t>(Scanner scanner) {        </a:t>
            </a:r>
            <a:r>
              <a:rPr lang="es-PE" dirty="0" err="1"/>
              <a:t>if</a:t>
            </a:r>
            <a:r>
              <a:rPr lang="es-PE" dirty="0"/>
              <a:t> (NT == 0) {       </a:t>
            </a:r>
          </a:p>
          <a:p>
            <a:r>
              <a:rPr lang="es-PE" dirty="0"/>
              <a:t>     </a:t>
            </a:r>
            <a:r>
              <a:rPr lang="es-PE" dirty="0" err="1"/>
              <a:t>System.out.println</a:t>
            </a:r>
            <a:r>
              <a:rPr lang="es-PE" dirty="0"/>
              <a:t>("No hay cursos registrados.");       </a:t>
            </a:r>
          </a:p>
          <a:p>
            <a:r>
              <a:rPr lang="es-PE" dirty="0"/>
              <a:t>     </a:t>
            </a:r>
            <a:r>
              <a:rPr lang="es-PE" dirty="0" err="1"/>
              <a:t>return</a:t>
            </a:r>
            <a:r>
              <a:rPr lang="es-PE" dirty="0"/>
              <a:t>;        }   </a:t>
            </a:r>
          </a:p>
          <a:p>
            <a:r>
              <a:rPr lang="es-PE" dirty="0"/>
              <a:t>     </a:t>
            </a:r>
            <a:r>
              <a:rPr lang="es-PE" dirty="0" err="1"/>
              <a:t>System.out.print</a:t>
            </a:r>
            <a:r>
              <a:rPr lang="es-PE" dirty="0"/>
              <a:t>("Ingresa el ciclo a consultar: ");        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cicloConsulta</a:t>
            </a:r>
            <a:r>
              <a:rPr lang="es-PE" dirty="0"/>
              <a:t> = </a:t>
            </a:r>
            <a:r>
              <a:rPr lang="es-PE" dirty="0" err="1"/>
              <a:t>scanner.nextInt</a:t>
            </a:r>
            <a:r>
              <a:rPr lang="es-PE" dirty="0"/>
              <a:t>();        </a:t>
            </a:r>
            <a:r>
              <a:rPr lang="es-PE" dirty="0" err="1"/>
              <a:t>boolean</a:t>
            </a:r>
            <a:r>
              <a:rPr lang="es-PE" dirty="0"/>
              <a:t> encontrado = false;       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NT; i++) {            </a:t>
            </a:r>
            <a:r>
              <a:rPr lang="es-PE" dirty="0" err="1"/>
              <a:t>if</a:t>
            </a:r>
            <a:r>
              <a:rPr lang="es-PE" dirty="0"/>
              <a:t> (ciclo[i] == </a:t>
            </a:r>
            <a:r>
              <a:rPr lang="es-PE" dirty="0" err="1"/>
              <a:t>cicloConsulta</a:t>
            </a:r>
            <a:r>
              <a:rPr lang="es-PE" dirty="0"/>
              <a:t>) {                </a:t>
            </a:r>
            <a:r>
              <a:rPr lang="es-PE" dirty="0" err="1"/>
              <a:t>System.out.println</a:t>
            </a:r>
            <a:r>
              <a:rPr lang="es-PE" dirty="0"/>
              <a:t>("Curso encontrado:");                </a:t>
            </a:r>
            <a:r>
              <a:rPr lang="es-PE" dirty="0" err="1"/>
              <a:t>System.out.println</a:t>
            </a:r>
            <a:r>
              <a:rPr lang="es-PE" dirty="0"/>
              <a:t>("</a:t>
            </a:r>
            <a:r>
              <a:rPr lang="es-PE" dirty="0" err="1"/>
              <a:t>IdCurso</a:t>
            </a:r>
            <a:r>
              <a:rPr lang="es-PE" dirty="0"/>
              <a:t>: " + </a:t>
            </a:r>
            <a:r>
              <a:rPr lang="es-PE" dirty="0" err="1"/>
              <a:t>idCurso</a:t>
            </a:r>
            <a:r>
              <a:rPr lang="es-PE" dirty="0"/>
              <a:t>[i]);                </a:t>
            </a:r>
            <a:r>
              <a:rPr lang="es-PE" dirty="0" err="1"/>
              <a:t>System.out.println</a:t>
            </a:r>
            <a:r>
              <a:rPr lang="es-PE" dirty="0"/>
              <a:t>("Nombre: " + </a:t>
            </a:r>
            <a:r>
              <a:rPr lang="es-PE" dirty="0" err="1"/>
              <a:t>nombreCurso</a:t>
            </a:r>
            <a:r>
              <a:rPr lang="es-PE" dirty="0"/>
              <a:t>[i]);                </a:t>
            </a:r>
            <a:r>
              <a:rPr lang="es-PE" dirty="0" err="1"/>
              <a:t>System.out.println</a:t>
            </a:r>
            <a:r>
              <a:rPr lang="es-PE" dirty="0"/>
              <a:t>("Créditos: " + </a:t>
            </a:r>
            <a:r>
              <a:rPr lang="es-PE" dirty="0" err="1"/>
              <a:t>numCreditos</a:t>
            </a:r>
            <a:r>
              <a:rPr lang="es-PE" dirty="0"/>
              <a:t>[i]);                </a:t>
            </a:r>
            <a:r>
              <a:rPr lang="es-PE" dirty="0" err="1"/>
              <a:t>System.out.println</a:t>
            </a:r>
            <a:r>
              <a:rPr lang="es-PE" dirty="0"/>
              <a:t>("Ciclo: " + ciclo[i]);                </a:t>
            </a:r>
            <a:r>
              <a:rPr lang="es-PE" dirty="0" err="1"/>
              <a:t>System.out.println</a:t>
            </a:r>
            <a:r>
              <a:rPr lang="es-PE" dirty="0"/>
              <a:t>("</a:t>
            </a:r>
            <a:r>
              <a:rPr lang="es-PE" dirty="0" err="1"/>
              <a:t>Pre-requisito</a:t>
            </a:r>
            <a:r>
              <a:rPr lang="es-PE" dirty="0"/>
              <a:t>: " + </a:t>
            </a:r>
            <a:r>
              <a:rPr lang="es-PE" dirty="0" err="1"/>
              <a:t>idPreRequisito</a:t>
            </a:r>
            <a:r>
              <a:rPr lang="es-PE" dirty="0"/>
              <a:t>[i]);                encontrado = true;            }        }        </a:t>
            </a:r>
            <a:r>
              <a:rPr lang="es-PE" dirty="0" err="1"/>
              <a:t>if</a:t>
            </a:r>
            <a:r>
              <a:rPr lang="es-PE" dirty="0"/>
              <a:t> (!encontrado) {            </a:t>
            </a:r>
            <a:r>
              <a:rPr lang="es-PE" dirty="0" err="1"/>
              <a:t>System.out.println</a:t>
            </a:r>
            <a:r>
              <a:rPr lang="es-PE" dirty="0"/>
              <a:t>("No se encontraron cursos en este ciclo.");        }}</a:t>
            </a:r>
          </a:p>
        </p:txBody>
      </p:sp>
    </p:spTree>
    <p:extLst>
      <p:ext uri="{BB962C8B-B14F-4D97-AF65-F5344CB8AC3E}">
        <p14:creationId xmlns:p14="http://schemas.microsoft.com/office/powerpoint/2010/main" val="273150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7E44D-711D-D856-BE6E-8D5CCAF7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24" y="155674"/>
            <a:ext cx="11727920" cy="1478570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8. Ordenar los datos alfabéticamente en forma ascendente por nombre de curso (se realiza solo si hay datos ingresados)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E443F8-3D42-65DF-BA67-C75F789A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" y="1322237"/>
            <a:ext cx="4798008" cy="5380089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76325D6-F792-A497-BCCE-2AF83265E148}"/>
              </a:ext>
            </a:extLst>
          </p:cNvPr>
          <p:cNvSpPr txBox="1"/>
          <p:nvPr/>
        </p:nvSpPr>
        <p:spPr>
          <a:xfrm>
            <a:off x="5444182" y="1322237"/>
            <a:ext cx="61016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ordenarPorNombre</a:t>
            </a:r>
            <a:r>
              <a:rPr lang="es-PE" dirty="0"/>
              <a:t>() {  </a:t>
            </a:r>
          </a:p>
          <a:p>
            <a:r>
              <a:rPr lang="es-PE" dirty="0"/>
              <a:t>      </a:t>
            </a:r>
            <a:r>
              <a:rPr lang="es-PE" dirty="0" err="1"/>
              <a:t>if</a:t>
            </a:r>
            <a:r>
              <a:rPr lang="es-PE" dirty="0"/>
              <a:t> (NT == 0) {         </a:t>
            </a:r>
          </a:p>
          <a:p>
            <a:r>
              <a:rPr lang="es-PE" dirty="0"/>
              <a:t>   </a:t>
            </a:r>
            <a:r>
              <a:rPr lang="es-PE" dirty="0" err="1"/>
              <a:t>System.out.println</a:t>
            </a:r>
            <a:r>
              <a:rPr lang="es-PE" dirty="0"/>
              <a:t>("No hay cursos registrados.");        </a:t>
            </a:r>
          </a:p>
          <a:p>
            <a:r>
              <a:rPr lang="es-PE" dirty="0"/>
              <a:t>    </a:t>
            </a:r>
            <a:r>
              <a:rPr lang="es-PE" dirty="0" err="1"/>
              <a:t>return</a:t>
            </a:r>
            <a:r>
              <a:rPr lang="es-PE" dirty="0"/>
              <a:t>;        }    </a:t>
            </a:r>
          </a:p>
          <a:p>
            <a:r>
              <a:rPr lang="es-PE" dirty="0"/>
              <a:t>    </a:t>
            </a:r>
            <a:r>
              <a:rPr lang="es-PE" dirty="0" err="1"/>
              <a:t>CursoData</a:t>
            </a:r>
            <a:r>
              <a:rPr lang="es-PE" dirty="0"/>
              <a:t>[] cursos = new </a:t>
            </a:r>
            <a:r>
              <a:rPr lang="es-PE" dirty="0" err="1"/>
              <a:t>CursoData</a:t>
            </a:r>
            <a:r>
              <a:rPr lang="es-PE" dirty="0"/>
              <a:t>[NT];     </a:t>
            </a:r>
          </a:p>
          <a:p>
            <a:r>
              <a:rPr lang="es-PE" dirty="0"/>
              <a:t>  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NT; i++) {       </a:t>
            </a:r>
          </a:p>
          <a:p>
            <a:r>
              <a:rPr lang="es-PE" dirty="0"/>
              <a:t>     cursos[i] = new </a:t>
            </a:r>
            <a:r>
              <a:rPr lang="es-PE" dirty="0" err="1"/>
              <a:t>CursoData</a:t>
            </a:r>
            <a:r>
              <a:rPr lang="es-PE" dirty="0"/>
              <a:t>(</a:t>
            </a:r>
            <a:r>
              <a:rPr lang="es-PE" dirty="0" err="1"/>
              <a:t>idCurso</a:t>
            </a:r>
            <a:r>
              <a:rPr lang="es-PE" dirty="0"/>
              <a:t>[i],</a:t>
            </a:r>
          </a:p>
          <a:p>
            <a:r>
              <a:rPr lang="es-PE" dirty="0"/>
              <a:t> </a:t>
            </a:r>
            <a:r>
              <a:rPr lang="es-PE" dirty="0" err="1"/>
              <a:t>nombreCurso</a:t>
            </a:r>
            <a:r>
              <a:rPr lang="es-PE" dirty="0"/>
              <a:t>[i], </a:t>
            </a:r>
            <a:r>
              <a:rPr lang="es-PE" dirty="0" err="1"/>
              <a:t>numCreditos</a:t>
            </a:r>
            <a:r>
              <a:rPr lang="es-PE" dirty="0"/>
              <a:t>[i], ciclo[i], </a:t>
            </a:r>
            <a:r>
              <a:rPr lang="es-PE" dirty="0" err="1"/>
              <a:t>idPreRequisito</a:t>
            </a:r>
            <a:r>
              <a:rPr lang="es-PE" dirty="0"/>
              <a:t>[i]);        }        </a:t>
            </a:r>
            <a:r>
              <a:rPr lang="es-PE" dirty="0" err="1"/>
              <a:t>Arrays.sort</a:t>
            </a:r>
            <a:r>
              <a:rPr lang="es-PE" dirty="0"/>
              <a:t>(cursos);   </a:t>
            </a:r>
          </a:p>
          <a:p>
            <a:r>
              <a:rPr lang="es-PE" dirty="0"/>
              <a:t>    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NT; i++) {          </a:t>
            </a:r>
          </a:p>
          <a:p>
            <a:r>
              <a:rPr lang="es-PE" dirty="0"/>
              <a:t>  </a:t>
            </a:r>
            <a:r>
              <a:rPr lang="es-PE" dirty="0" err="1"/>
              <a:t>idCurso</a:t>
            </a:r>
            <a:r>
              <a:rPr lang="es-PE" dirty="0"/>
              <a:t>[i] = cursos[i].</a:t>
            </a:r>
            <a:r>
              <a:rPr lang="es-PE" dirty="0" err="1"/>
              <a:t>idCurso</a:t>
            </a:r>
            <a:r>
              <a:rPr lang="es-PE" dirty="0"/>
              <a:t>;      </a:t>
            </a:r>
          </a:p>
          <a:p>
            <a:r>
              <a:rPr lang="es-PE" dirty="0"/>
              <a:t>      </a:t>
            </a:r>
            <a:r>
              <a:rPr lang="es-PE" dirty="0" err="1"/>
              <a:t>nombreCurso</a:t>
            </a:r>
            <a:r>
              <a:rPr lang="es-PE" dirty="0"/>
              <a:t>[i] = cursos[i].</a:t>
            </a:r>
            <a:r>
              <a:rPr lang="es-PE" dirty="0" err="1"/>
              <a:t>nombreCurso</a:t>
            </a:r>
            <a:r>
              <a:rPr lang="es-PE" dirty="0"/>
              <a:t>; </a:t>
            </a:r>
          </a:p>
          <a:p>
            <a:r>
              <a:rPr lang="es-PE" dirty="0"/>
              <a:t>           </a:t>
            </a:r>
            <a:r>
              <a:rPr lang="es-PE" dirty="0" err="1"/>
              <a:t>numCreditos</a:t>
            </a:r>
            <a:r>
              <a:rPr lang="es-PE" dirty="0"/>
              <a:t>[i] = cursos[i].</a:t>
            </a:r>
            <a:r>
              <a:rPr lang="es-PE" dirty="0" err="1"/>
              <a:t>numCreditos</a:t>
            </a:r>
            <a:r>
              <a:rPr lang="es-PE" dirty="0"/>
              <a:t>;  </a:t>
            </a:r>
          </a:p>
          <a:p>
            <a:r>
              <a:rPr lang="es-PE" dirty="0"/>
              <a:t>          ciclo[i] = cursos[i].ciclo;     </a:t>
            </a:r>
          </a:p>
          <a:p>
            <a:r>
              <a:rPr lang="es-PE" dirty="0"/>
              <a:t>       </a:t>
            </a:r>
            <a:r>
              <a:rPr lang="es-PE" dirty="0" err="1"/>
              <a:t>idPreRequisito</a:t>
            </a:r>
            <a:r>
              <a:rPr lang="es-PE" dirty="0"/>
              <a:t>[i] = cursos[i].</a:t>
            </a:r>
            <a:r>
              <a:rPr lang="es-PE" dirty="0" err="1"/>
              <a:t>idPreRequisito</a:t>
            </a:r>
            <a:r>
              <a:rPr lang="es-PE" dirty="0"/>
              <a:t>;        }        </a:t>
            </a:r>
            <a:r>
              <a:rPr lang="es-PE" dirty="0" err="1"/>
              <a:t>System.out.println</a:t>
            </a:r>
            <a:r>
              <a:rPr lang="es-PE" dirty="0"/>
              <a:t>("Cursos ordenados alfabéticamente por nombre:");        </a:t>
            </a:r>
            <a:r>
              <a:rPr lang="es-PE" dirty="0" err="1"/>
              <a:t>reportarCursos</a:t>
            </a:r>
            <a:r>
              <a:rPr lang="es-PE" dirty="0"/>
              <a:t>();    }</a:t>
            </a:r>
          </a:p>
        </p:txBody>
      </p:sp>
    </p:spTree>
    <p:extLst>
      <p:ext uri="{BB962C8B-B14F-4D97-AF65-F5344CB8AC3E}">
        <p14:creationId xmlns:p14="http://schemas.microsoft.com/office/powerpoint/2010/main" val="198539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8BF14-6908-EADC-7230-C5FD6631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8" y="327514"/>
            <a:ext cx="10844211" cy="1478570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9. Ordenar en forma descendente en base al ciclo (se realiza solo si hay datos ingresados)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D4A1858-5580-10EB-8C97-8BBD6BD3D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8" y="1374238"/>
            <a:ext cx="4535026" cy="5364605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436DAC-8BEB-6818-F696-FDBAF00EDBAA}"/>
              </a:ext>
            </a:extLst>
          </p:cNvPr>
          <p:cNvSpPr txBox="1"/>
          <p:nvPr/>
        </p:nvSpPr>
        <p:spPr>
          <a:xfrm>
            <a:off x="4862404" y="1452173"/>
            <a:ext cx="61016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ordenarPorCiclo</a:t>
            </a:r>
            <a:r>
              <a:rPr lang="es-PE" dirty="0"/>
              <a:t>() {    </a:t>
            </a:r>
          </a:p>
          <a:p>
            <a:r>
              <a:rPr lang="es-PE" dirty="0"/>
              <a:t>    </a:t>
            </a:r>
            <a:r>
              <a:rPr lang="es-PE" dirty="0" err="1"/>
              <a:t>if</a:t>
            </a:r>
            <a:r>
              <a:rPr lang="es-PE" dirty="0"/>
              <a:t> (NT == 0) {          </a:t>
            </a:r>
          </a:p>
          <a:p>
            <a:r>
              <a:rPr lang="es-PE" dirty="0"/>
              <a:t>  </a:t>
            </a:r>
            <a:r>
              <a:rPr lang="es-PE" dirty="0" err="1"/>
              <a:t>System.out.println</a:t>
            </a:r>
            <a:r>
              <a:rPr lang="es-PE" dirty="0"/>
              <a:t>("No hay cursos registrados.");      </a:t>
            </a:r>
          </a:p>
          <a:p>
            <a:r>
              <a:rPr lang="es-PE" dirty="0"/>
              <a:t>      </a:t>
            </a:r>
            <a:r>
              <a:rPr lang="es-PE" dirty="0" err="1"/>
              <a:t>return</a:t>
            </a:r>
            <a:r>
              <a:rPr lang="es-PE" dirty="0"/>
              <a:t>;        } </a:t>
            </a:r>
          </a:p>
          <a:p>
            <a:r>
              <a:rPr lang="es-PE" dirty="0"/>
              <a:t>       </a:t>
            </a:r>
            <a:r>
              <a:rPr lang="es-PE" dirty="0" err="1"/>
              <a:t>CursoData</a:t>
            </a:r>
            <a:r>
              <a:rPr lang="es-PE" dirty="0"/>
              <a:t>[] cursos = new </a:t>
            </a:r>
            <a:r>
              <a:rPr lang="es-PE" dirty="0" err="1"/>
              <a:t>CursoData</a:t>
            </a:r>
            <a:r>
              <a:rPr lang="es-PE" dirty="0"/>
              <a:t>[NT];   </a:t>
            </a:r>
          </a:p>
          <a:p>
            <a:r>
              <a:rPr lang="es-PE" dirty="0"/>
              <a:t>    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NT; i++) {   </a:t>
            </a:r>
          </a:p>
          <a:p>
            <a:r>
              <a:rPr lang="es-PE" dirty="0"/>
              <a:t>         cursos[i] = new </a:t>
            </a:r>
            <a:r>
              <a:rPr lang="es-PE" dirty="0" err="1"/>
              <a:t>CursoData</a:t>
            </a:r>
            <a:r>
              <a:rPr lang="es-PE" dirty="0"/>
              <a:t>(</a:t>
            </a:r>
            <a:r>
              <a:rPr lang="es-PE" dirty="0" err="1"/>
              <a:t>idCurso</a:t>
            </a:r>
            <a:r>
              <a:rPr lang="es-PE" dirty="0"/>
              <a:t>[i],</a:t>
            </a:r>
          </a:p>
          <a:p>
            <a:r>
              <a:rPr lang="es-PE" dirty="0"/>
              <a:t> </a:t>
            </a:r>
            <a:r>
              <a:rPr lang="es-PE" dirty="0" err="1"/>
              <a:t>nombreCurso</a:t>
            </a:r>
            <a:r>
              <a:rPr lang="es-PE" dirty="0"/>
              <a:t>[i], </a:t>
            </a:r>
            <a:r>
              <a:rPr lang="es-PE" dirty="0" err="1"/>
              <a:t>numCreditos</a:t>
            </a:r>
            <a:r>
              <a:rPr lang="es-PE" dirty="0"/>
              <a:t>[i], ciclo[i], </a:t>
            </a:r>
            <a:r>
              <a:rPr lang="es-PE" dirty="0" err="1"/>
              <a:t>idPreRequisito</a:t>
            </a:r>
            <a:r>
              <a:rPr lang="es-PE" dirty="0"/>
              <a:t>[i]);        }        </a:t>
            </a:r>
            <a:r>
              <a:rPr lang="es-PE" dirty="0" err="1"/>
              <a:t>Arrays.sort</a:t>
            </a:r>
            <a:r>
              <a:rPr lang="es-PE" dirty="0"/>
              <a:t>(cursos, (c1, c2) -&gt; </a:t>
            </a:r>
            <a:r>
              <a:rPr lang="es-PE" dirty="0" err="1"/>
              <a:t>Integer.compare</a:t>
            </a:r>
            <a:r>
              <a:rPr lang="es-PE" dirty="0"/>
              <a:t>(c2.ciclo, c1.ciclo));       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NT; i++) {  </a:t>
            </a:r>
          </a:p>
          <a:p>
            <a:r>
              <a:rPr lang="es-PE" dirty="0"/>
              <a:t>          </a:t>
            </a:r>
            <a:r>
              <a:rPr lang="es-PE" dirty="0" err="1"/>
              <a:t>idCurso</a:t>
            </a:r>
            <a:r>
              <a:rPr lang="es-PE" dirty="0"/>
              <a:t>[i] = cursos[i].</a:t>
            </a:r>
            <a:r>
              <a:rPr lang="es-PE" dirty="0" err="1"/>
              <a:t>idCurso</a:t>
            </a:r>
            <a:r>
              <a:rPr lang="es-PE" dirty="0"/>
              <a:t>; </a:t>
            </a:r>
          </a:p>
          <a:p>
            <a:r>
              <a:rPr lang="es-PE" dirty="0"/>
              <a:t>           </a:t>
            </a:r>
            <a:r>
              <a:rPr lang="es-PE" dirty="0" err="1"/>
              <a:t>nombreCurso</a:t>
            </a:r>
            <a:r>
              <a:rPr lang="es-PE" dirty="0"/>
              <a:t>[i] = cursos[i].</a:t>
            </a:r>
            <a:r>
              <a:rPr lang="es-PE" dirty="0" err="1"/>
              <a:t>nombreCurso</a:t>
            </a:r>
            <a:r>
              <a:rPr lang="es-PE" dirty="0"/>
              <a:t>;   </a:t>
            </a:r>
          </a:p>
          <a:p>
            <a:r>
              <a:rPr lang="es-PE" dirty="0"/>
              <a:t>         </a:t>
            </a:r>
            <a:r>
              <a:rPr lang="es-PE" dirty="0" err="1"/>
              <a:t>numCreditos</a:t>
            </a:r>
            <a:r>
              <a:rPr lang="es-PE" dirty="0"/>
              <a:t>[i] = cursos[i].</a:t>
            </a:r>
            <a:r>
              <a:rPr lang="es-PE" dirty="0" err="1"/>
              <a:t>numCreditos</a:t>
            </a:r>
            <a:r>
              <a:rPr lang="es-PE" dirty="0"/>
              <a:t>; </a:t>
            </a:r>
          </a:p>
          <a:p>
            <a:r>
              <a:rPr lang="es-PE" dirty="0"/>
              <a:t>           ciclo[i] = cursos[i].ciclo;  </a:t>
            </a:r>
          </a:p>
          <a:p>
            <a:r>
              <a:rPr lang="es-PE" dirty="0"/>
              <a:t>          </a:t>
            </a:r>
            <a:r>
              <a:rPr lang="es-PE" dirty="0" err="1"/>
              <a:t>idPreRequisito</a:t>
            </a:r>
            <a:r>
              <a:rPr lang="es-PE" dirty="0"/>
              <a:t>[i] = cursos[i].</a:t>
            </a:r>
            <a:r>
              <a:rPr lang="es-PE" dirty="0" err="1"/>
              <a:t>idPreRequisito</a:t>
            </a:r>
            <a:r>
              <a:rPr lang="es-PE" dirty="0"/>
              <a:t>;        }        </a:t>
            </a:r>
            <a:r>
              <a:rPr lang="es-PE" dirty="0" err="1"/>
              <a:t>System.out.println</a:t>
            </a:r>
            <a:r>
              <a:rPr lang="es-PE" dirty="0"/>
              <a:t>("Cursos ordenados en forma descendente por ciclo:");</a:t>
            </a:r>
          </a:p>
          <a:p>
            <a:r>
              <a:rPr lang="es-PE" dirty="0"/>
              <a:t>        </a:t>
            </a:r>
            <a:r>
              <a:rPr lang="es-PE" dirty="0" err="1"/>
              <a:t>reportarCursos</a:t>
            </a:r>
            <a:r>
              <a:rPr lang="es-PE" dirty="0"/>
              <a:t>();    }</a:t>
            </a:r>
          </a:p>
        </p:txBody>
      </p:sp>
    </p:spTree>
    <p:extLst>
      <p:ext uri="{BB962C8B-B14F-4D97-AF65-F5344CB8AC3E}">
        <p14:creationId xmlns:p14="http://schemas.microsoft.com/office/powerpoint/2010/main" val="224773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058FE-BCB7-C7FB-DFEA-0BFEB1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91" y="-351388"/>
            <a:ext cx="12192000" cy="1351669"/>
          </a:xfrm>
        </p:spPr>
        <p:txBody>
          <a:bodyPr>
            <a:no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10. Realizar la matrícula de un alumno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4EB365-7C69-92E1-A3B0-5B2AD1C7E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49"/>
            <a:ext cx="4822784" cy="5629143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6DF09FA-CB4D-1E5D-8276-CB751F02AC43}"/>
              </a:ext>
            </a:extLst>
          </p:cNvPr>
          <p:cNvSpPr txBox="1"/>
          <p:nvPr/>
        </p:nvSpPr>
        <p:spPr>
          <a:xfrm>
            <a:off x="127321" y="484718"/>
            <a:ext cx="456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debe ingresar en otros arreglos el </a:t>
            </a:r>
            <a:r>
              <a:rPr lang="es-ES" dirty="0" err="1"/>
              <a:t>IdAlumno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9 dígitos) y nombre del alum</a:t>
            </a:r>
          </a:p>
          <a:p>
            <a:r>
              <a:rPr lang="es-ES" dirty="0"/>
              <a:t>no (</a:t>
            </a:r>
            <a:r>
              <a:rPr lang="es-ES" dirty="0" err="1"/>
              <a:t>String</a:t>
            </a:r>
            <a:r>
              <a:rPr lang="es-ES" dirty="0"/>
              <a:t>).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89B838-C795-1660-B59F-FC5EE2C1F6B1}"/>
              </a:ext>
            </a:extLst>
          </p:cNvPr>
          <p:cNvSpPr txBox="1"/>
          <p:nvPr/>
        </p:nvSpPr>
        <p:spPr>
          <a:xfrm>
            <a:off x="5257800" y="1431198"/>
            <a:ext cx="64644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matricularAlumno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(Scanner scanner) {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(NT == 0) {   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("No hay cursos disponibles para matricular.");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;        }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("Ingrese el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IdAlumno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(9 dígitos): ");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idAlumnoInput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scanner.nextInt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();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scanner.nextLine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();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String.valueOf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idAlumnoInput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() != 9) {  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("Error: El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IdAlumno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debe tener 9 dígitos.");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;        }        </a:t>
            </a:r>
          </a:p>
          <a:p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("Ingrese el nombre del alumno: ");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nombreAlumnoInput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scanner.nextLine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();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-1;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i = 0; i &lt; NA; i++) {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idAlumno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[i] ==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idAlumnoInput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{      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i;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break;            }        }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== -1) { 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NA; 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idAlumno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[NA] =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idAlumnoInput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nombreAlumno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[NA] =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nombreAlumnoInput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;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NA++;        }</a:t>
            </a:r>
          </a:p>
        </p:txBody>
      </p:sp>
    </p:spTree>
    <p:extLst>
      <p:ext uri="{BB962C8B-B14F-4D97-AF65-F5344CB8AC3E}">
        <p14:creationId xmlns:p14="http://schemas.microsoft.com/office/powerpoint/2010/main" val="133791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2AB3264-4037-9833-14B6-D4421B8A8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1285"/>
            <a:ext cx="5525169" cy="5519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1FE8C8-DD60-55F4-EE26-4C31088A4653}"/>
              </a:ext>
            </a:extLst>
          </p:cNvPr>
          <p:cNvSpPr txBox="1"/>
          <p:nvPr/>
        </p:nvSpPr>
        <p:spPr>
          <a:xfrm>
            <a:off x="6003674" y="335845"/>
            <a:ext cx="61016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totalCreditos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0;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cursosMatriculados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(true) { 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nIngrese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el Id del curso a matricular (7 caracteres): ");  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idCursoInput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scanner.nextLine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();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-1;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i = 0; i &lt; NT; i++) {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idCurso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[i].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equalsIgnoreCase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idCursoInput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)) {          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i;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break;                }            }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== -1) {  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("El curso con Id " +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idCursoInput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+ " no existe.");                continue;            }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(!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idPreRequisito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()) {                </a:t>
            </a:r>
          </a:p>
          <a:p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requisitoCumplido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false;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j = 0; j &lt;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cursosMatriculados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) {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idCursoMatriculado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][j].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equalsIgnoreCase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idPreRequisito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])) {  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requisitoCumplido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true;  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break;                    }                }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(!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requisitoCumplido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) {      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("No puede matricularse en este curso porque no cumple con los requisitos.");  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continue;                }            }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creditosCurso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numCreditos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];    </a:t>
            </a:r>
          </a:p>
          <a:p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totalCreditos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creditosCurso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&gt; 21) {                </a:t>
            </a:r>
            <a:r>
              <a:rPr lang="es-PE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400" dirty="0">
                <a:latin typeface="Arial" panose="020B0604020202020204" pitchFamily="34" charset="0"/>
                <a:cs typeface="Arial" panose="020B0604020202020204" pitchFamily="34" charset="0"/>
              </a:rPr>
              <a:t>("No puede matricularse en este curso porque excede el límite de 21 créditos.");                continue;            }</a:t>
            </a:r>
          </a:p>
        </p:txBody>
      </p:sp>
    </p:spTree>
    <p:extLst>
      <p:ext uri="{BB962C8B-B14F-4D97-AF65-F5344CB8AC3E}">
        <p14:creationId xmlns:p14="http://schemas.microsoft.com/office/powerpoint/2010/main" val="395982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EBFC58-E244-52E3-BADC-0E28774A1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1" y="299128"/>
            <a:ext cx="5467667" cy="5748644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6A4FB27-79F0-73AC-C782-C0C15EDE9D9F}"/>
              </a:ext>
            </a:extLst>
          </p:cNvPr>
          <p:cNvSpPr txBox="1"/>
          <p:nvPr/>
        </p:nvSpPr>
        <p:spPr>
          <a:xfrm>
            <a:off x="5897301" y="214591"/>
            <a:ext cx="609985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("Ingrese el número de matrícula del curso (1 = Primera, 2 = Segunda, 3 = Tercera, 4 = Cuarta): ");   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numMatricula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scanner.nextInt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();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scanner.nextLine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();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numMatricula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== 3 &amp;&amp;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totalCreditos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creditosCurso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&gt; 12) {            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("No puede matricularse en este curso porque excede el límite de 12 créditos para tercera matrícula.");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continue;            }  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numMatricula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== 4 &amp;&amp;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cursosMatriculados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&gt;= 1) {            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("Solo puede matricularse en un curso en cuarta matrícula.");                continue;            }  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idCursoMatriculado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cursosMatriculados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idCurso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];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nombreCursoMatriculado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cursosMatriculados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nombreCurso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];  </a:t>
            </a:r>
          </a:p>
          <a:p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creditosCursoMatriculado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cursosMatriculados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creditosCurso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</a:t>
            </a:r>
          </a:p>
          <a:p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cicloCursoMatriculado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cursosMatriculados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 = ciclo[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];        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totalCreditos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+=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creditosCurso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cursosMatriculados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++;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("Curso " +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nombreCurso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 + " matriculado exitosamente.");  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("Total de créditos matriculados: " +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totalCreditos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);        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("¿Desea matricularse en otro curso? (s/n): "); 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continuar =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scanner.nextLine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(); 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continuar.equalsIgnoreCase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("n")) {    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 break;            }        }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nMatrícula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completa. Resumen:");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i = 0; i &lt;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cursosMatriculados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; i++) {       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("- " +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nombreCursoMatriculado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][i] + " (" + </a:t>
            </a:r>
          </a:p>
          <a:p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creditosCursoMatriculado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alumnoIndex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][i] + " créditos)");        }    </a:t>
            </a:r>
          </a:p>
          <a:p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("Total de créditos: " + </a:t>
            </a:r>
            <a:r>
              <a:rPr lang="es-PE" sz="1200" dirty="0" err="1">
                <a:latin typeface="Arial" panose="020B0604020202020204" pitchFamily="34" charset="0"/>
                <a:cs typeface="Arial" panose="020B0604020202020204" pitchFamily="34" charset="0"/>
              </a:rPr>
              <a:t>totalCreditos</a:t>
            </a:r>
            <a:r>
              <a:rPr lang="es-PE" sz="1200" dirty="0">
                <a:latin typeface="Arial" panose="020B0604020202020204" pitchFamily="34" charset="0"/>
                <a:cs typeface="Arial" panose="020B0604020202020204" pitchFamily="34" charset="0"/>
              </a:rPr>
              <a:t>);    }</a:t>
            </a:r>
          </a:p>
        </p:txBody>
      </p:sp>
    </p:spTree>
    <p:extLst>
      <p:ext uri="{BB962C8B-B14F-4D97-AF65-F5344CB8AC3E}">
        <p14:creationId xmlns:p14="http://schemas.microsoft.com/office/powerpoint/2010/main" val="276281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B9CED-5EB6-EF83-861D-2FAC646F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80"/>
            <a:ext cx="11864051" cy="1478570"/>
          </a:xfrm>
        </p:spPr>
        <p:txBody>
          <a:bodyPr>
            <a:noAutofit/>
          </a:bodyPr>
          <a:lstStyle/>
          <a:p>
            <a:r>
              <a:rPr lang="es-ES" sz="2400" dirty="0"/>
              <a:t>11. Reportar todos los datos de los NT registros realizados, indicando nombres de alumno. Nombre de curso, créditos y ciclo. Luego los datos de un alumno en particular indicando el total de créditos matriculados.</a:t>
            </a:r>
            <a:endParaRPr lang="es-PE" sz="2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DD7803-D43B-964B-962F-0E0DD8F6E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3" y="1715123"/>
            <a:ext cx="5906947" cy="486400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A6C532-C3AE-A927-E1CC-CA962A9B9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29" y="2433989"/>
            <a:ext cx="5267662" cy="38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F41AF-1A4F-9B19-2923-1FCF41CD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47" y="-201867"/>
            <a:ext cx="11344098" cy="1478570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1. Ingresar datos de N cursos de una carrera (se realiza una sola vez)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A12643E8-4AF4-45CB-5845-249760ABB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5" y="1161462"/>
            <a:ext cx="3443594" cy="5103871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1669275-D5EB-595B-F906-CCADE37AE16D}"/>
              </a:ext>
            </a:extLst>
          </p:cNvPr>
          <p:cNvSpPr txBox="1"/>
          <p:nvPr/>
        </p:nvSpPr>
        <p:spPr>
          <a:xfrm>
            <a:off x="3942644" y="691992"/>
            <a:ext cx="61016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java.util.Random</a:t>
            </a:r>
            <a:r>
              <a:rPr lang="es-PE" dirty="0"/>
              <a:t>;</a:t>
            </a:r>
          </a:p>
          <a:p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java.util.Scanner</a:t>
            </a:r>
            <a:r>
              <a:rPr lang="es-PE" dirty="0"/>
              <a:t>;</a:t>
            </a:r>
          </a:p>
          <a:p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java.util.Arrays</a:t>
            </a:r>
            <a:r>
              <a:rPr lang="es-PE" dirty="0"/>
              <a:t>;</a:t>
            </a:r>
          </a:p>
          <a:p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ProyectoFinal</a:t>
            </a:r>
            <a:r>
              <a:rPr lang="es-PE" dirty="0"/>
              <a:t> {   </a:t>
            </a:r>
          </a:p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idCurso</a:t>
            </a:r>
            <a:r>
              <a:rPr lang="es-PE" dirty="0"/>
              <a:t> = new </a:t>
            </a:r>
            <a:r>
              <a:rPr lang="es-PE" dirty="0" err="1"/>
              <a:t>String</a:t>
            </a:r>
            <a:r>
              <a:rPr lang="es-PE" dirty="0"/>
              <a:t>[100];   </a:t>
            </a:r>
          </a:p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nombreCurso</a:t>
            </a:r>
            <a:r>
              <a:rPr lang="es-PE" dirty="0"/>
              <a:t> = new </a:t>
            </a:r>
            <a:r>
              <a:rPr lang="es-PE" dirty="0" err="1"/>
              <a:t>String</a:t>
            </a:r>
            <a:r>
              <a:rPr lang="es-PE" dirty="0"/>
              <a:t>[100]; </a:t>
            </a:r>
          </a:p>
          <a:p>
            <a:r>
              <a:rPr lang="es-PE" dirty="0"/>
              <a:t>  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[] </a:t>
            </a:r>
            <a:r>
              <a:rPr lang="es-PE" dirty="0" err="1"/>
              <a:t>numCreditos</a:t>
            </a:r>
            <a:r>
              <a:rPr lang="es-PE" dirty="0"/>
              <a:t> = new </a:t>
            </a:r>
            <a:r>
              <a:rPr lang="es-PE" dirty="0" err="1"/>
              <a:t>int</a:t>
            </a:r>
            <a:r>
              <a:rPr lang="es-PE" dirty="0"/>
              <a:t>[100]; </a:t>
            </a:r>
          </a:p>
          <a:p>
            <a:r>
              <a:rPr lang="es-PE" dirty="0"/>
              <a:t>  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[] ciclo = new </a:t>
            </a:r>
            <a:r>
              <a:rPr lang="es-PE" dirty="0" err="1"/>
              <a:t>int</a:t>
            </a:r>
            <a:r>
              <a:rPr lang="es-PE" dirty="0"/>
              <a:t>[100];  </a:t>
            </a:r>
          </a:p>
          <a:p>
            <a:r>
              <a:rPr lang="es-PE" dirty="0"/>
              <a:t> 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idPreRequisito</a:t>
            </a:r>
            <a:r>
              <a:rPr lang="es-PE" dirty="0"/>
              <a:t> = new </a:t>
            </a:r>
            <a:r>
              <a:rPr lang="es-PE" dirty="0" err="1"/>
              <a:t>String</a:t>
            </a:r>
            <a:r>
              <a:rPr lang="es-PE" dirty="0"/>
              <a:t>[100];</a:t>
            </a:r>
          </a:p>
          <a:p>
            <a:r>
              <a:rPr lang="es-PE" dirty="0"/>
              <a:t>   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 NT = 0;</a:t>
            </a:r>
          </a:p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  N;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5DC262-F48F-1C04-C93D-7346F254C18B}"/>
              </a:ext>
            </a:extLst>
          </p:cNvPr>
          <p:cNvSpPr txBox="1"/>
          <p:nvPr/>
        </p:nvSpPr>
        <p:spPr>
          <a:xfrm>
            <a:off x="4075289" y="3713397"/>
            <a:ext cx="6453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dirty="0"/>
              <a:t> </a:t>
            </a:r>
            <a:r>
              <a:rPr lang="es-PE" sz="1800" dirty="0" err="1"/>
              <a:t>int</a:t>
            </a:r>
            <a:r>
              <a:rPr lang="es-PE" sz="1800" dirty="0"/>
              <a:t> nombre = </a:t>
            </a:r>
            <a:r>
              <a:rPr lang="es-PE" sz="1800" dirty="0" err="1"/>
              <a:t>scanner.nextInt</a:t>
            </a:r>
            <a:r>
              <a:rPr lang="es-PE" sz="1800" dirty="0"/>
              <a:t>();</a:t>
            </a:r>
          </a:p>
          <a:p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creditos</a:t>
            </a:r>
            <a:r>
              <a:rPr lang="es-PE" dirty="0"/>
              <a:t> = </a:t>
            </a:r>
            <a:r>
              <a:rPr lang="es-PE" dirty="0" err="1"/>
              <a:t>scanner.nextInt</a:t>
            </a:r>
            <a:r>
              <a:rPr lang="es-PE" dirty="0"/>
              <a:t>();</a:t>
            </a:r>
          </a:p>
          <a:p>
            <a:r>
              <a:rPr lang="es-PE" sz="1800" dirty="0"/>
              <a:t>   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cicloCurso</a:t>
            </a:r>
            <a:r>
              <a:rPr lang="es-PE" dirty="0"/>
              <a:t> = </a:t>
            </a:r>
            <a:r>
              <a:rPr lang="es-PE" dirty="0" err="1"/>
              <a:t>scanner.nextInt</a:t>
            </a:r>
            <a:r>
              <a:rPr lang="es-PE" dirty="0"/>
              <a:t>();</a:t>
            </a:r>
          </a:p>
          <a:p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preRequisito</a:t>
            </a:r>
            <a:r>
              <a:rPr lang="es-PE" dirty="0"/>
              <a:t> = </a:t>
            </a:r>
            <a:r>
              <a:rPr lang="es-PE" dirty="0" err="1"/>
              <a:t>scanner.nextInt</a:t>
            </a:r>
            <a:r>
              <a:rPr lang="es-PE" dirty="0"/>
              <a:t>();</a:t>
            </a:r>
          </a:p>
          <a:p>
            <a:r>
              <a:rPr lang="es-PE" sz="1800" dirty="0" err="1"/>
              <a:t>System.out.println</a:t>
            </a:r>
            <a:r>
              <a:rPr lang="es-PE" sz="1800" dirty="0"/>
              <a:t>("Curso agregado correctamente.");</a:t>
            </a:r>
          </a:p>
          <a:p>
            <a:r>
              <a:rPr lang="es-PE" dirty="0"/>
              <a:t>}</a:t>
            </a:r>
          </a:p>
          <a:p>
            <a:endParaRPr lang="es-PE" dirty="0"/>
          </a:p>
          <a:p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62416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1CCF619-C8F3-0B38-5377-69DA5732DB24}"/>
              </a:ext>
            </a:extLst>
          </p:cNvPr>
          <p:cNvSpPr txBox="1"/>
          <p:nvPr/>
        </p:nvSpPr>
        <p:spPr>
          <a:xfrm>
            <a:off x="273757" y="173548"/>
            <a:ext cx="52267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reportarMatriculas</a:t>
            </a:r>
            <a:r>
              <a:rPr lang="es-PE" dirty="0"/>
              <a:t>() {   </a:t>
            </a:r>
          </a:p>
          <a:p>
            <a:r>
              <a:rPr lang="es-PE" dirty="0"/>
              <a:t>     </a:t>
            </a:r>
            <a:r>
              <a:rPr lang="es-PE" dirty="0" err="1"/>
              <a:t>if</a:t>
            </a:r>
            <a:r>
              <a:rPr lang="es-PE" dirty="0"/>
              <a:t> (NA == 0) {         </a:t>
            </a:r>
          </a:p>
          <a:p>
            <a:r>
              <a:rPr lang="es-PE" dirty="0"/>
              <a:t>   </a:t>
            </a:r>
            <a:r>
              <a:rPr lang="es-PE" dirty="0" err="1"/>
              <a:t>System.out.println</a:t>
            </a:r>
            <a:r>
              <a:rPr lang="es-PE" dirty="0"/>
              <a:t>("No hay alumnos matriculados.");            </a:t>
            </a:r>
            <a:r>
              <a:rPr lang="es-PE" dirty="0" err="1"/>
              <a:t>return</a:t>
            </a:r>
            <a:r>
              <a:rPr lang="es-PE" dirty="0"/>
              <a:t>;        }  </a:t>
            </a:r>
          </a:p>
          <a:p>
            <a:r>
              <a:rPr lang="es-PE" dirty="0"/>
              <a:t>     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NA; i++) {            </a:t>
            </a:r>
            <a:r>
              <a:rPr lang="es-PE" dirty="0" err="1"/>
              <a:t>System.out.println</a:t>
            </a:r>
            <a:r>
              <a:rPr lang="es-PE" dirty="0"/>
              <a:t>("\</a:t>
            </a:r>
            <a:r>
              <a:rPr lang="es-PE" dirty="0" err="1"/>
              <a:t>nAlumno</a:t>
            </a:r>
            <a:r>
              <a:rPr lang="es-PE" dirty="0"/>
              <a:t> " + (i + 1) + ":");            </a:t>
            </a:r>
            <a:r>
              <a:rPr lang="es-PE" dirty="0" err="1"/>
              <a:t>System.out.println</a:t>
            </a:r>
            <a:r>
              <a:rPr lang="es-PE" dirty="0"/>
              <a:t>("</a:t>
            </a:r>
            <a:r>
              <a:rPr lang="es-PE" dirty="0" err="1"/>
              <a:t>IdAlumno</a:t>
            </a:r>
            <a:r>
              <a:rPr lang="es-PE" dirty="0"/>
              <a:t>: " + </a:t>
            </a:r>
            <a:r>
              <a:rPr lang="es-PE" dirty="0" err="1"/>
              <a:t>idAlumno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("Nombre: " + </a:t>
            </a:r>
            <a:r>
              <a:rPr lang="es-PE" dirty="0" err="1"/>
              <a:t>nombreAlumno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("Cursos matriculados:");      </a:t>
            </a:r>
          </a:p>
          <a:p>
            <a:r>
              <a:rPr lang="es-PE" dirty="0"/>
              <a:t>     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j = 0; j &lt; </a:t>
            </a:r>
            <a:r>
              <a:rPr lang="es-PE" dirty="0" err="1"/>
              <a:t>idCursoMatriculado</a:t>
            </a:r>
            <a:r>
              <a:rPr lang="es-PE" dirty="0"/>
              <a:t>[i].</a:t>
            </a:r>
            <a:r>
              <a:rPr lang="es-PE" dirty="0" err="1"/>
              <a:t>length</a:t>
            </a:r>
            <a:r>
              <a:rPr lang="es-PE" dirty="0"/>
              <a:t>; </a:t>
            </a:r>
            <a:r>
              <a:rPr lang="es-PE" dirty="0" err="1"/>
              <a:t>j++</a:t>
            </a:r>
            <a:r>
              <a:rPr lang="es-PE" dirty="0"/>
              <a:t>) {                </a:t>
            </a:r>
            <a:r>
              <a:rPr lang="es-PE" dirty="0" err="1"/>
              <a:t>if</a:t>
            </a:r>
            <a:r>
              <a:rPr lang="es-PE" dirty="0"/>
              <a:t> (</a:t>
            </a:r>
            <a:r>
              <a:rPr lang="es-PE" dirty="0" err="1"/>
              <a:t>idCursoMatriculado</a:t>
            </a:r>
            <a:r>
              <a:rPr lang="es-PE" dirty="0"/>
              <a:t>[i][j] != </a:t>
            </a:r>
            <a:r>
              <a:rPr lang="es-PE" dirty="0" err="1"/>
              <a:t>null</a:t>
            </a:r>
            <a:r>
              <a:rPr lang="es-PE" dirty="0"/>
              <a:t>) {                    </a:t>
            </a:r>
            <a:r>
              <a:rPr lang="es-PE" dirty="0" err="1"/>
              <a:t>System.out.println</a:t>
            </a:r>
            <a:r>
              <a:rPr lang="es-PE" dirty="0"/>
              <a:t>("- " + </a:t>
            </a:r>
            <a:r>
              <a:rPr lang="es-PE" dirty="0" err="1"/>
              <a:t>nombreCursoMatriculado</a:t>
            </a:r>
            <a:r>
              <a:rPr lang="es-PE" dirty="0"/>
              <a:t>[i][j] + " (" + </a:t>
            </a:r>
            <a:r>
              <a:rPr lang="es-PE" dirty="0" err="1"/>
              <a:t>creditosCursoMatriculado</a:t>
            </a:r>
            <a:r>
              <a:rPr lang="es-PE" dirty="0"/>
              <a:t>[i][j] + " créditos)");                }            }        }}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D6D22C-671D-8C99-61FC-2C1724E33AC6}"/>
              </a:ext>
            </a:extLst>
          </p:cNvPr>
          <p:cNvSpPr txBox="1"/>
          <p:nvPr/>
        </p:nvSpPr>
        <p:spPr>
          <a:xfrm>
            <a:off x="5737577" y="589046"/>
            <a:ext cx="61016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CursoData</a:t>
            </a:r>
            <a:r>
              <a:rPr lang="es-PE" dirty="0"/>
              <a:t> </a:t>
            </a:r>
            <a:r>
              <a:rPr lang="es-PE" dirty="0" err="1"/>
              <a:t>implements</a:t>
            </a:r>
            <a:r>
              <a:rPr lang="es-PE" dirty="0"/>
              <a:t> Comparable&lt;</a:t>
            </a:r>
            <a:r>
              <a:rPr lang="es-PE" dirty="0" err="1"/>
              <a:t>CursoData</a:t>
            </a:r>
            <a:r>
              <a:rPr lang="es-PE" dirty="0"/>
              <a:t>&gt; {        </a:t>
            </a:r>
            <a:r>
              <a:rPr lang="es-PE" dirty="0" err="1"/>
              <a:t>String</a:t>
            </a:r>
            <a:r>
              <a:rPr lang="es-PE" dirty="0"/>
              <a:t> </a:t>
            </a:r>
            <a:r>
              <a:rPr lang="es-PE" dirty="0" err="1"/>
              <a:t>idCurso</a:t>
            </a:r>
            <a:r>
              <a:rPr lang="es-PE" dirty="0"/>
              <a:t>; </a:t>
            </a:r>
          </a:p>
          <a:p>
            <a:r>
              <a:rPr lang="es-PE" dirty="0"/>
              <a:t>       </a:t>
            </a:r>
            <a:r>
              <a:rPr lang="es-PE" dirty="0" err="1"/>
              <a:t>String</a:t>
            </a:r>
            <a:r>
              <a:rPr lang="es-PE" dirty="0"/>
              <a:t> </a:t>
            </a:r>
            <a:r>
              <a:rPr lang="es-PE" dirty="0" err="1"/>
              <a:t>nombreCurso</a:t>
            </a:r>
            <a:r>
              <a:rPr lang="es-PE" dirty="0"/>
              <a:t>;   </a:t>
            </a:r>
          </a:p>
          <a:p>
            <a:r>
              <a:rPr lang="es-PE" dirty="0"/>
              <a:t>     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numCreditos</a:t>
            </a:r>
            <a:r>
              <a:rPr lang="es-PE" dirty="0"/>
              <a:t>;        </a:t>
            </a:r>
          </a:p>
          <a:p>
            <a:r>
              <a:rPr lang="es-PE" dirty="0" err="1"/>
              <a:t>int</a:t>
            </a:r>
            <a:r>
              <a:rPr lang="es-PE" dirty="0"/>
              <a:t> ciclo; </a:t>
            </a:r>
          </a:p>
          <a:p>
            <a:r>
              <a:rPr lang="es-PE" dirty="0"/>
              <a:t>       </a:t>
            </a:r>
            <a:r>
              <a:rPr lang="es-PE" dirty="0" err="1"/>
              <a:t>String</a:t>
            </a:r>
            <a:r>
              <a:rPr lang="es-PE" dirty="0"/>
              <a:t> </a:t>
            </a:r>
            <a:r>
              <a:rPr lang="es-PE" dirty="0" err="1"/>
              <a:t>idPreRequisito</a:t>
            </a:r>
            <a:r>
              <a:rPr lang="es-PE" dirty="0"/>
              <a:t>;       </a:t>
            </a:r>
          </a:p>
          <a:p>
            <a:r>
              <a:rPr lang="es-PE" dirty="0"/>
              <a:t>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CursoData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 </a:t>
            </a:r>
            <a:r>
              <a:rPr lang="es-PE" dirty="0" err="1"/>
              <a:t>idCurso</a:t>
            </a:r>
            <a:r>
              <a:rPr lang="es-PE" dirty="0"/>
              <a:t>, </a:t>
            </a:r>
            <a:r>
              <a:rPr lang="es-PE" dirty="0" err="1"/>
              <a:t>String</a:t>
            </a:r>
            <a:r>
              <a:rPr lang="es-PE" dirty="0"/>
              <a:t> </a:t>
            </a:r>
            <a:r>
              <a:rPr lang="es-PE" dirty="0" err="1"/>
              <a:t>nombreCurso</a:t>
            </a:r>
            <a:r>
              <a:rPr lang="es-PE" dirty="0"/>
              <a:t>, 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numCreditos</a:t>
            </a:r>
            <a:r>
              <a:rPr lang="es-PE" dirty="0"/>
              <a:t>, </a:t>
            </a:r>
            <a:r>
              <a:rPr lang="es-PE" dirty="0" err="1"/>
              <a:t>int</a:t>
            </a:r>
            <a:r>
              <a:rPr lang="es-PE" dirty="0"/>
              <a:t> ciclo, </a:t>
            </a:r>
            <a:r>
              <a:rPr lang="es-PE" dirty="0" err="1"/>
              <a:t>String</a:t>
            </a:r>
            <a:r>
              <a:rPr lang="es-PE" dirty="0"/>
              <a:t> </a:t>
            </a:r>
            <a:r>
              <a:rPr lang="es-PE" dirty="0" err="1"/>
              <a:t>idPreRequisito</a:t>
            </a:r>
            <a:r>
              <a:rPr lang="es-PE" dirty="0"/>
              <a:t>) {        </a:t>
            </a:r>
          </a:p>
          <a:p>
            <a:r>
              <a:rPr lang="es-PE" dirty="0"/>
              <a:t>    </a:t>
            </a:r>
            <a:r>
              <a:rPr lang="es-PE" dirty="0" err="1"/>
              <a:t>this.idCurso</a:t>
            </a:r>
            <a:r>
              <a:rPr lang="es-PE" dirty="0"/>
              <a:t> = </a:t>
            </a:r>
            <a:r>
              <a:rPr lang="es-PE" dirty="0" err="1"/>
              <a:t>idCurso</a:t>
            </a:r>
            <a:r>
              <a:rPr lang="es-PE" dirty="0"/>
              <a:t>;     </a:t>
            </a:r>
          </a:p>
          <a:p>
            <a:r>
              <a:rPr lang="es-PE" dirty="0"/>
              <a:t>       </a:t>
            </a:r>
            <a:r>
              <a:rPr lang="es-PE" dirty="0" err="1"/>
              <a:t>this.nombreCurso</a:t>
            </a:r>
            <a:r>
              <a:rPr lang="es-PE" dirty="0"/>
              <a:t> = </a:t>
            </a:r>
            <a:r>
              <a:rPr lang="es-PE" dirty="0" err="1"/>
              <a:t>nombreCurso</a:t>
            </a:r>
            <a:r>
              <a:rPr lang="es-PE" dirty="0"/>
              <a:t>;       </a:t>
            </a:r>
          </a:p>
          <a:p>
            <a:r>
              <a:rPr lang="es-PE" dirty="0"/>
              <a:t>     </a:t>
            </a:r>
            <a:r>
              <a:rPr lang="es-PE" dirty="0" err="1"/>
              <a:t>this.numCreditos</a:t>
            </a:r>
            <a:r>
              <a:rPr lang="es-PE" dirty="0"/>
              <a:t> = </a:t>
            </a:r>
            <a:r>
              <a:rPr lang="es-PE" dirty="0" err="1"/>
              <a:t>numCreditos</a:t>
            </a:r>
            <a:r>
              <a:rPr lang="es-PE" dirty="0"/>
              <a:t>;        </a:t>
            </a:r>
          </a:p>
          <a:p>
            <a:r>
              <a:rPr lang="es-PE" dirty="0"/>
              <a:t>    </a:t>
            </a:r>
            <a:r>
              <a:rPr lang="es-PE" dirty="0" err="1"/>
              <a:t>this.ciclo</a:t>
            </a:r>
            <a:r>
              <a:rPr lang="es-PE" dirty="0"/>
              <a:t> = ciclo;          </a:t>
            </a:r>
          </a:p>
          <a:p>
            <a:r>
              <a:rPr lang="es-PE" dirty="0"/>
              <a:t>  </a:t>
            </a:r>
            <a:r>
              <a:rPr lang="es-PE" dirty="0" err="1"/>
              <a:t>this.idPreRequisito</a:t>
            </a:r>
            <a:r>
              <a:rPr lang="es-PE" dirty="0"/>
              <a:t> = </a:t>
            </a:r>
            <a:r>
              <a:rPr lang="es-PE" dirty="0" err="1"/>
              <a:t>idPreRequisito</a:t>
            </a:r>
            <a:r>
              <a:rPr lang="es-PE" dirty="0"/>
              <a:t>;        }   </a:t>
            </a:r>
          </a:p>
        </p:txBody>
      </p:sp>
    </p:spTree>
    <p:extLst>
      <p:ext uri="{BB962C8B-B14F-4D97-AF65-F5344CB8AC3E}">
        <p14:creationId xmlns:p14="http://schemas.microsoft.com/office/powerpoint/2010/main" val="40719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AFC10-0F20-FA48-50EA-62395BD1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12. Terminar</a:t>
            </a:r>
            <a:br>
              <a:rPr lang="es-PE" dirty="0"/>
            </a:b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27C53E-3904-43B9-AF87-97BE7C173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54" y="2385002"/>
            <a:ext cx="2865790" cy="2375911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A7111B-972A-B360-C81D-B07DDD2F7BD0}"/>
              </a:ext>
            </a:extLst>
          </p:cNvPr>
          <p:cNvSpPr txBox="1"/>
          <p:nvPr/>
        </p:nvSpPr>
        <p:spPr>
          <a:xfrm>
            <a:off x="5850466" y="2733091"/>
            <a:ext cx="6101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compareTo</a:t>
            </a:r>
            <a:r>
              <a:rPr lang="es-PE" dirty="0"/>
              <a:t>(</a:t>
            </a:r>
            <a:r>
              <a:rPr lang="es-PE" dirty="0" err="1"/>
              <a:t>CursoData</a:t>
            </a:r>
            <a:r>
              <a:rPr lang="es-PE" dirty="0"/>
              <a:t> </a:t>
            </a:r>
            <a:r>
              <a:rPr lang="es-PE" dirty="0" err="1"/>
              <a:t>other</a:t>
            </a:r>
            <a:r>
              <a:rPr lang="es-PE" dirty="0"/>
              <a:t>) {         </a:t>
            </a:r>
          </a:p>
          <a:p>
            <a:r>
              <a:rPr lang="es-PE" dirty="0"/>
              <a:t>   </a:t>
            </a:r>
            <a:r>
              <a:rPr lang="es-PE" dirty="0" err="1"/>
              <a:t>return</a:t>
            </a:r>
            <a:r>
              <a:rPr lang="es-PE"/>
              <a:t>; </a:t>
            </a:r>
            <a:r>
              <a:rPr lang="es-PE" dirty="0" err="1"/>
              <a:t>this.nombreCurso.compareToIgnoreCase</a:t>
            </a:r>
            <a:r>
              <a:rPr lang="es-PE" dirty="0"/>
              <a:t>(</a:t>
            </a:r>
            <a:r>
              <a:rPr lang="es-PE" dirty="0" err="1"/>
              <a:t>other.nombreCurso</a:t>
            </a:r>
            <a:r>
              <a:rPr lang="es-PE" dirty="0"/>
              <a:t>);        }    }}</a:t>
            </a:r>
          </a:p>
        </p:txBody>
      </p:sp>
    </p:spTree>
    <p:extLst>
      <p:ext uri="{BB962C8B-B14F-4D97-AF65-F5344CB8AC3E}">
        <p14:creationId xmlns:p14="http://schemas.microsoft.com/office/powerpoint/2010/main" val="156085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8C744-6F3A-E4A2-23E3-B37F1E0D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018" y="2443541"/>
            <a:ext cx="9905999" cy="354171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s-ES" sz="4800" dirty="0"/>
              <a:t>¡</a:t>
            </a:r>
            <a:r>
              <a:rPr lang="es-ES" sz="4800" dirty="0"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r>
              <a:rPr lang="es-ES" sz="4800" dirty="0"/>
              <a:t> !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365238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832EA3-F6E1-B9E5-EB7E-1CE8D3963CC6}"/>
              </a:ext>
            </a:extLst>
          </p:cNvPr>
          <p:cNvSpPr txBox="1"/>
          <p:nvPr/>
        </p:nvSpPr>
        <p:spPr>
          <a:xfrm>
            <a:off x="603959" y="2435411"/>
            <a:ext cx="5113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static int </a:t>
            </a:r>
            <a:r>
              <a:rPr lang="en-US" dirty="0" err="1"/>
              <a:t>Leenum</a:t>
            </a:r>
            <a:r>
              <a:rPr lang="en-US" dirty="0"/>
              <a:t>(){       </a:t>
            </a:r>
          </a:p>
          <a:p>
            <a:r>
              <a:rPr lang="en-US" dirty="0"/>
              <a:t> Scanner </a:t>
            </a:r>
            <a:r>
              <a:rPr lang="en-US" dirty="0" err="1"/>
              <a:t>scanner</a:t>
            </a:r>
            <a:r>
              <a:rPr lang="en-US" dirty="0"/>
              <a:t> = new Scanner(System.in);    </a:t>
            </a:r>
          </a:p>
          <a:p>
            <a:r>
              <a:rPr lang="en-US" dirty="0"/>
              <a:t>    int N;      </a:t>
            </a:r>
          </a:p>
          <a:p>
            <a:r>
              <a:rPr lang="en-US" dirty="0"/>
              <a:t>  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2E6F9B-1568-9AD9-8846-D7C6C6848CA5}"/>
              </a:ext>
            </a:extLst>
          </p:cNvPr>
          <p:cNvSpPr txBox="1"/>
          <p:nvPr/>
        </p:nvSpPr>
        <p:spPr>
          <a:xfrm>
            <a:off x="496714" y="3526893"/>
            <a:ext cx="5328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do {   </a:t>
            </a:r>
            <a:r>
              <a:rPr lang="es-PE" dirty="0" err="1"/>
              <a:t>System.out.println</a:t>
            </a:r>
            <a:r>
              <a:rPr lang="es-PE" dirty="0"/>
              <a:t>("Ingrese las veces que desees registrarte: ");      </a:t>
            </a:r>
          </a:p>
          <a:p>
            <a:r>
              <a:rPr lang="es-PE" dirty="0"/>
              <a:t>      N = </a:t>
            </a:r>
            <a:r>
              <a:rPr lang="es-PE" dirty="0" err="1"/>
              <a:t>scanner.nextInt</a:t>
            </a:r>
            <a:r>
              <a:rPr lang="es-PE" dirty="0"/>
              <a:t>();  } </a:t>
            </a:r>
            <a:r>
              <a:rPr lang="es-PE" dirty="0" err="1"/>
              <a:t>while</a:t>
            </a:r>
            <a:r>
              <a:rPr lang="es-PE" dirty="0"/>
              <a:t> (N &lt; 0 || N &gt; 100);        </a:t>
            </a:r>
            <a:r>
              <a:rPr lang="es-PE" dirty="0" err="1"/>
              <a:t>return</a:t>
            </a:r>
            <a:r>
              <a:rPr lang="es-PE" dirty="0"/>
              <a:t> N;    }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A9729-FD1A-4923-D765-092D4AFA2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78" y="1962870"/>
            <a:ext cx="4188179" cy="31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3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2FE7EFD-A14A-F426-0CA1-CDD64B09C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41" y="208008"/>
            <a:ext cx="3285159" cy="63451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AD4BE1C-41DF-0566-4990-E1819E8BD01E}"/>
              </a:ext>
            </a:extLst>
          </p:cNvPr>
          <p:cNvSpPr txBox="1"/>
          <p:nvPr/>
        </p:nvSpPr>
        <p:spPr>
          <a:xfrm>
            <a:off x="6225915" y="208008"/>
            <a:ext cx="5904089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600" dirty="0"/>
              <a:t> </a:t>
            </a:r>
            <a:r>
              <a:rPr lang="es-PE" sz="1600" dirty="0" err="1"/>
              <a:t>static</a:t>
            </a:r>
            <a:r>
              <a:rPr lang="es-PE" sz="1600" dirty="0"/>
              <a:t> </a:t>
            </a:r>
            <a:r>
              <a:rPr lang="es-PE" sz="1600" dirty="0" err="1"/>
              <a:t>void</a:t>
            </a:r>
            <a:r>
              <a:rPr lang="es-PE" sz="1600" dirty="0"/>
              <a:t> </a:t>
            </a:r>
            <a:r>
              <a:rPr lang="es-PE" sz="1600" dirty="0" err="1"/>
              <a:t>agregarCurso</a:t>
            </a:r>
            <a:r>
              <a:rPr lang="es-PE" sz="1600" dirty="0"/>
              <a:t>(</a:t>
            </a:r>
            <a:r>
              <a:rPr lang="es-PE" sz="1600" dirty="0" err="1"/>
              <a:t>int</a:t>
            </a:r>
            <a:r>
              <a:rPr lang="es-PE" sz="1600" dirty="0"/>
              <a:t> </a:t>
            </a:r>
            <a:r>
              <a:rPr lang="es-PE" sz="1600" dirty="0" err="1"/>
              <a:t>N,Scanner</a:t>
            </a:r>
            <a:r>
              <a:rPr lang="es-PE" sz="1600" dirty="0"/>
              <a:t> scanner) {    </a:t>
            </a:r>
          </a:p>
          <a:p>
            <a:r>
              <a:rPr lang="es-PE" sz="1600" dirty="0"/>
              <a:t>    </a:t>
            </a:r>
            <a:r>
              <a:rPr lang="es-PE" sz="1600" dirty="0" err="1"/>
              <a:t>for</a:t>
            </a:r>
            <a:r>
              <a:rPr lang="es-PE" sz="1600" dirty="0"/>
              <a:t> (</a:t>
            </a:r>
            <a:r>
              <a:rPr lang="es-PE" sz="1600" dirty="0" err="1"/>
              <a:t>int</a:t>
            </a:r>
            <a:r>
              <a:rPr lang="es-PE" sz="1600" dirty="0"/>
              <a:t> i = 0; i &lt; N; i++) {         </a:t>
            </a:r>
          </a:p>
          <a:p>
            <a:r>
              <a:rPr lang="es-PE" sz="1600" dirty="0"/>
              <a:t>   </a:t>
            </a:r>
            <a:r>
              <a:rPr lang="es-PE" sz="1600" dirty="0" err="1"/>
              <a:t>System.out.print</a:t>
            </a:r>
            <a:r>
              <a:rPr lang="es-PE" sz="1600" dirty="0"/>
              <a:t>("</a:t>
            </a:r>
            <a:r>
              <a:rPr lang="es-PE" sz="1600" dirty="0" err="1"/>
              <a:t>IdCurso</a:t>
            </a:r>
            <a:r>
              <a:rPr lang="es-PE" sz="1600" dirty="0"/>
              <a:t> (7 caracteres): ");  </a:t>
            </a:r>
          </a:p>
          <a:p>
            <a:r>
              <a:rPr lang="es-PE" sz="1600" dirty="0"/>
              <a:t>          </a:t>
            </a:r>
            <a:r>
              <a:rPr lang="es-PE" sz="1600" dirty="0" err="1"/>
              <a:t>String</a:t>
            </a:r>
            <a:r>
              <a:rPr lang="es-PE" sz="1600" dirty="0"/>
              <a:t> id = </a:t>
            </a:r>
            <a:r>
              <a:rPr lang="es-PE" sz="1600" dirty="0" err="1"/>
              <a:t>scanner.nextLine</a:t>
            </a:r>
            <a:r>
              <a:rPr lang="es-PE" sz="1600" dirty="0"/>
              <a:t>();        </a:t>
            </a:r>
          </a:p>
          <a:p>
            <a:r>
              <a:rPr lang="es-PE" sz="1600" dirty="0"/>
              <a:t>    </a:t>
            </a:r>
            <a:r>
              <a:rPr lang="es-PE" sz="1600" dirty="0" err="1"/>
              <a:t>if</a:t>
            </a:r>
            <a:r>
              <a:rPr lang="es-PE" sz="1600" dirty="0"/>
              <a:t> (</a:t>
            </a:r>
            <a:r>
              <a:rPr lang="es-PE" sz="1600" dirty="0" err="1"/>
              <a:t>id.length</a:t>
            </a:r>
            <a:r>
              <a:rPr lang="es-PE" sz="1600" dirty="0"/>
              <a:t>() != 7) {            </a:t>
            </a:r>
            <a:r>
              <a:rPr lang="es-PE" sz="1600" dirty="0" err="1"/>
              <a:t>System.out.println</a:t>
            </a:r>
            <a:r>
              <a:rPr lang="es-PE" sz="1600" dirty="0"/>
              <a:t>("Error: El ID del curso debe tener 7 caracteres. Intenta de nuevo.");                </a:t>
            </a:r>
            <a:r>
              <a:rPr lang="es-PE" sz="1600" dirty="0" err="1"/>
              <a:t>return</a:t>
            </a:r>
            <a:r>
              <a:rPr lang="es-PE" sz="1600" dirty="0"/>
              <a:t>;            }        </a:t>
            </a:r>
          </a:p>
          <a:p>
            <a:r>
              <a:rPr lang="es-PE" sz="1600" dirty="0"/>
              <a:t>    </a:t>
            </a:r>
            <a:r>
              <a:rPr lang="es-PE" sz="1600" dirty="0" err="1"/>
              <a:t>System.out.print</a:t>
            </a:r>
            <a:r>
              <a:rPr lang="es-PE" sz="1600" dirty="0"/>
              <a:t>("Nombre del curso: ");        </a:t>
            </a:r>
          </a:p>
          <a:p>
            <a:r>
              <a:rPr lang="es-PE" sz="1600" dirty="0"/>
              <a:t>    </a:t>
            </a:r>
            <a:r>
              <a:rPr lang="es-PE" sz="1600" dirty="0" err="1"/>
              <a:t>String</a:t>
            </a:r>
            <a:r>
              <a:rPr lang="es-PE" sz="1600" dirty="0"/>
              <a:t> nombre = </a:t>
            </a:r>
            <a:r>
              <a:rPr lang="es-PE" sz="1600" dirty="0" err="1"/>
              <a:t>scanner.nextLine</a:t>
            </a:r>
            <a:r>
              <a:rPr lang="es-PE" sz="1600" dirty="0"/>
              <a:t>();            </a:t>
            </a:r>
            <a:r>
              <a:rPr lang="es-PE" sz="1600" dirty="0" err="1"/>
              <a:t>System.out.print</a:t>
            </a:r>
            <a:r>
              <a:rPr lang="es-PE" sz="1600" dirty="0"/>
              <a:t>("Número de créditos: ");          </a:t>
            </a:r>
          </a:p>
          <a:p>
            <a:r>
              <a:rPr lang="es-PE" sz="1600" dirty="0"/>
              <a:t>  </a:t>
            </a:r>
            <a:r>
              <a:rPr lang="es-PE" sz="1600" dirty="0" err="1"/>
              <a:t>int</a:t>
            </a:r>
            <a:r>
              <a:rPr lang="es-PE" sz="1600" dirty="0"/>
              <a:t> </a:t>
            </a:r>
            <a:r>
              <a:rPr lang="es-PE" sz="1600" dirty="0" err="1"/>
              <a:t>creditos</a:t>
            </a:r>
            <a:r>
              <a:rPr lang="es-PE" sz="1600" dirty="0"/>
              <a:t> = </a:t>
            </a:r>
            <a:r>
              <a:rPr lang="es-PE" sz="1600" dirty="0" err="1"/>
              <a:t>scanner.nextInt</a:t>
            </a:r>
            <a:r>
              <a:rPr lang="es-PE" sz="1600" dirty="0"/>
              <a:t>();      </a:t>
            </a:r>
          </a:p>
          <a:p>
            <a:r>
              <a:rPr lang="es-PE" sz="1600" dirty="0"/>
              <a:t>      </a:t>
            </a:r>
            <a:r>
              <a:rPr lang="es-PE" sz="1600" dirty="0" err="1"/>
              <a:t>scanner.nextLine</a:t>
            </a:r>
            <a:r>
              <a:rPr lang="es-PE" sz="1600" dirty="0"/>
              <a:t>();   </a:t>
            </a:r>
          </a:p>
          <a:p>
            <a:r>
              <a:rPr lang="es-PE" sz="1600" dirty="0"/>
              <a:t>  </a:t>
            </a:r>
            <a:r>
              <a:rPr lang="es-PE" sz="1600" dirty="0" err="1"/>
              <a:t>System.out.print</a:t>
            </a:r>
            <a:r>
              <a:rPr lang="es-PE" sz="1600" dirty="0"/>
              <a:t>("Ciclo: ");   </a:t>
            </a:r>
          </a:p>
          <a:p>
            <a:r>
              <a:rPr lang="es-PE" sz="1600" dirty="0"/>
              <a:t> </a:t>
            </a:r>
            <a:r>
              <a:rPr lang="es-PE" sz="1600" dirty="0" err="1"/>
              <a:t>int</a:t>
            </a:r>
            <a:r>
              <a:rPr lang="es-PE" sz="1600" dirty="0"/>
              <a:t> </a:t>
            </a:r>
            <a:r>
              <a:rPr lang="es-PE" sz="1600" dirty="0" err="1"/>
              <a:t>cicloCurso</a:t>
            </a:r>
            <a:r>
              <a:rPr lang="es-PE" sz="1600" dirty="0"/>
              <a:t> = </a:t>
            </a:r>
            <a:r>
              <a:rPr lang="es-PE" sz="1600" dirty="0" err="1"/>
              <a:t>scanner.nextInt</a:t>
            </a:r>
            <a:r>
              <a:rPr lang="es-PE" sz="1600" dirty="0"/>
              <a:t>();   </a:t>
            </a:r>
          </a:p>
          <a:p>
            <a:r>
              <a:rPr lang="es-PE" sz="1600" dirty="0"/>
              <a:t>   </a:t>
            </a:r>
            <a:r>
              <a:rPr lang="es-PE" sz="1600" dirty="0" err="1"/>
              <a:t>scanner.nextLine</a:t>
            </a:r>
            <a:r>
              <a:rPr lang="es-PE" sz="1600" dirty="0"/>
              <a:t>();           </a:t>
            </a:r>
          </a:p>
          <a:p>
            <a:r>
              <a:rPr lang="es-PE" sz="1600" dirty="0"/>
              <a:t> </a:t>
            </a:r>
            <a:r>
              <a:rPr lang="es-PE" sz="1600" dirty="0" err="1"/>
              <a:t>System.out.print</a:t>
            </a:r>
            <a:r>
              <a:rPr lang="es-PE" sz="1600" dirty="0"/>
              <a:t>("Id </a:t>
            </a:r>
            <a:r>
              <a:rPr lang="es-PE" sz="1600" dirty="0" err="1"/>
              <a:t>Pre-requisito</a:t>
            </a:r>
            <a:r>
              <a:rPr lang="es-PE" sz="1600" dirty="0"/>
              <a:t> (o vacío si no tiene): ");   </a:t>
            </a:r>
          </a:p>
          <a:p>
            <a:r>
              <a:rPr lang="es-PE" sz="1600" dirty="0"/>
              <a:t> </a:t>
            </a:r>
            <a:r>
              <a:rPr lang="es-PE" sz="1600" dirty="0" err="1"/>
              <a:t>String</a:t>
            </a:r>
            <a:r>
              <a:rPr lang="es-PE" sz="1600" dirty="0"/>
              <a:t> </a:t>
            </a:r>
            <a:r>
              <a:rPr lang="es-PE" sz="1600" dirty="0" err="1"/>
              <a:t>preRequisito</a:t>
            </a:r>
            <a:r>
              <a:rPr lang="es-PE" sz="1600" dirty="0"/>
              <a:t> = </a:t>
            </a:r>
            <a:r>
              <a:rPr lang="es-PE" sz="1600" dirty="0" err="1"/>
              <a:t>scanner.nextLine</a:t>
            </a:r>
            <a:r>
              <a:rPr lang="es-PE" sz="1600" dirty="0"/>
              <a:t>();       </a:t>
            </a:r>
          </a:p>
          <a:p>
            <a:r>
              <a:rPr lang="es-PE" sz="1600" dirty="0"/>
              <a:t>     </a:t>
            </a:r>
            <a:r>
              <a:rPr lang="es-PE" sz="1600" dirty="0" err="1"/>
              <a:t>idCurso</a:t>
            </a:r>
            <a:r>
              <a:rPr lang="es-PE" sz="1600" dirty="0"/>
              <a:t>[NT] = id;        </a:t>
            </a:r>
          </a:p>
          <a:p>
            <a:r>
              <a:rPr lang="es-PE" sz="1600" dirty="0"/>
              <a:t>    </a:t>
            </a:r>
            <a:r>
              <a:rPr lang="es-PE" sz="1600" dirty="0" err="1"/>
              <a:t>nombreCurso</a:t>
            </a:r>
            <a:r>
              <a:rPr lang="es-PE" sz="1600" dirty="0"/>
              <a:t>[NT] = nombre;   </a:t>
            </a:r>
          </a:p>
          <a:p>
            <a:r>
              <a:rPr lang="es-PE" sz="1600" dirty="0"/>
              <a:t>         </a:t>
            </a:r>
            <a:r>
              <a:rPr lang="es-PE" sz="1600" dirty="0" err="1"/>
              <a:t>numCreditos</a:t>
            </a:r>
            <a:r>
              <a:rPr lang="es-PE" sz="1600" dirty="0"/>
              <a:t>[NT] = </a:t>
            </a:r>
            <a:r>
              <a:rPr lang="es-PE" sz="1600" dirty="0" err="1"/>
              <a:t>creditos</a:t>
            </a:r>
            <a:r>
              <a:rPr lang="es-PE" sz="1600" dirty="0"/>
              <a:t>;   </a:t>
            </a:r>
          </a:p>
          <a:p>
            <a:r>
              <a:rPr lang="es-PE" sz="1600" dirty="0"/>
              <a:t>         ciclo[NT] = </a:t>
            </a:r>
            <a:r>
              <a:rPr lang="es-PE" sz="1600" dirty="0" err="1"/>
              <a:t>cicloCurso</a:t>
            </a:r>
            <a:r>
              <a:rPr lang="es-PE" sz="1600" dirty="0"/>
              <a:t>;   </a:t>
            </a:r>
          </a:p>
          <a:p>
            <a:r>
              <a:rPr lang="es-PE" sz="1600" dirty="0"/>
              <a:t>         </a:t>
            </a:r>
            <a:r>
              <a:rPr lang="es-PE" sz="1600" dirty="0" err="1"/>
              <a:t>idPreRequisito</a:t>
            </a:r>
            <a:r>
              <a:rPr lang="es-PE" sz="1600" dirty="0"/>
              <a:t>[NT] = </a:t>
            </a:r>
            <a:r>
              <a:rPr lang="es-PE" sz="1600" dirty="0" err="1"/>
              <a:t>preRequisito</a:t>
            </a:r>
            <a:r>
              <a:rPr lang="es-PE" sz="1600" dirty="0"/>
              <a:t>;    </a:t>
            </a:r>
          </a:p>
          <a:p>
            <a:r>
              <a:rPr lang="es-PE" sz="1600" dirty="0"/>
              <a:t>        NT++;      </a:t>
            </a:r>
          </a:p>
          <a:p>
            <a:r>
              <a:rPr lang="es-PE" sz="1600" dirty="0"/>
              <a:t>      </a:t>
            </a:r>
            <a:r>
              <a:rPr lang="es-PE" sz="1600" dirty="0" err="1"/>
              <a:t>System.out.println</a:t>
            </a:r>
            <a:r>
              <a:rPr lang="es-PE" sz="1600" dirty="0"/>
              <a:t>("Curso agregado correctamente.");        }    }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5F6A9F61-1066-8F76-D561-BAAFB9FED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" y="967269"/>
            <a:ext cx="2728363" cy="31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BAC7A-C6A5-50FE-0642-97DCFAB0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68" y="135467"/>
            <a:ext cx="11603742" cy="1478570"/>
          </a:xfrm>
        </p:spPr>
        <p:txBody>
          <a:bodyPr>
            <a:norm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2. Reportar todos los datos de los cursos (se realiza solo si hay datos ingresados)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69F48F-47C6-9420-C81E-AA602105C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60" y="1367221"/>
            <a:ext cx="3607443" cy="481994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5A8646-FC5C-94B1-E73A-6F1C07F6438E}"/>
              </a:ext>
            </a:extLst>
          </p:cNvPr>
          <p:cNvSpPr txBox="1"/>
          <p:nvPr/>
        </p:nvSpPr>
        <p:spPr>
          <a:xfrm>
            <a:off x="7970573" y="1367221"/>
            <a:ext cx="36463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reportarCursos</a:t>
            </a:r>
            <a:r>
              <a:rPr lang="es-PE" dirty="0"/>
              <a:t>() { </a:t>
            </a:r>
          </a:p>
          <a:p>
            <a:r>
              <a:rPr lang="es-PE" dirty="0"/>
              <a:t>  </a:t>
            </a:r>
            <a:r>
              <a:rPr lang="es-PE" dirty="0" err="1"/>
              <a:t>if</a:t>
            </a:r>
            <a:r>
              <a:rPr lang="es-PE" dirty="0"/>
              <a:t> (NT == 0) {            </a:t>
            </a:r>
            <a:r>
              <a:rPr lang="es-PE" dirty="0" err="1"/>
              <a:t>System.out.println</a:t>
            </a:r>
            <a:r>
              <a:rPr lang="es-PE" dirty="0"/>
              <a:t>("No hay cursos registrados.");            </a:t>
            </a:r>
            <a:r>
              <a:rPr lang="es-PE" dirty="0" err="1"/>
              <a:t>return</a:t>
            </a:r>
            <a:r>
              <a:rPr lang="es-PE" dirty="0"/>
              <a:t>;        }        </a:t>
            </a:r>
            <a:r>
              <a:rPr lang="es-PE" dirty="0" err="1"/>
              <a:t>System.out.println</a:t>
            </a:r>
            <a:r>
              <a:rPr lang="es-PE" dirty="0"/>
              <a:t>("\</a:t>
            </a:r>
            <a:r>
              <a:rPr lang="es-PE" dirty="0" err="1"/>
              <a:t>nDatos</a:t>
            </a:r>
            <a:r>
              <a:rPr lang="es-PE" dirty="0"/>
              <a:t> de los cursos:");       </a:t>
            </a:r>
          </a:p>
          <a:p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NT; i++) {            </a:t>
            </a:r>
            <a:r>
              <a:rPr lang="es-PE" dirty="0" err="1"/>
              <a:t>System.out.println</a:t>
            </a:r>
            <a:r>
              <a:rPr lang="es-PE" dirty="0"/>
              <a:t>("Curso " + (i + 1) + ":");            </a:t>
            </a:r>
            <a:r>
              <a:rPr lang="es-PE" dirty="0" err="1"/>
              <a:t>System.out.println</a:t>
            </a:r>
            <a:r>
              <a:rPr lang="es-PE" dirty="0"/>
              <a:t>("</a:t>
            </a:r>
            <a:r>
              <a:rPr lang="es-PE" dirty="0" err="1"/>
              <a:t>IdCurso</a:t>
            </a:r>
            <a:r>
              <a:rPr lang="es-PE" dirty="0"/>
              <a:t>: " + </a:t>
            </a:r>
            <a:r>
              <a:rPr lang="es-PE" dirty="0" err="1"/>
              <a:t>idCurso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("Nombre: " + </a:t>
            </a:r>
            <a:r>
              <a:rPr lang="es-PE" dirty="0" err="1"/>
              <a:t>nombreCurso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("Créditos: " + </a:t>
            </a:r>
            <a:r>
              <a:rPr lang="es-PE" dirty="0" err="1"/>
              <a:t>numCreditos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("Ciclo: " + ciclo[i]);            </a:t>
            </a:r>
            <a:r>
              <a:rPr lang="es-PE" dirty="0" err="1"/>
              <a:t>System.out.println</a:t>
            </a:r>
            <a:r>
              <a:rPr lang="es-PE" dirty="0"/>
              <a:t>("</a:t>
            </a:r>
            <a:r>
              <a:rPr lang="es-PE" dirty="0" err="1"/>
              <a:t>Pre-requisito</a:t>
            </a:r>
            <a:r>
              <a:rPr lang="es-PE" dirty="0"/>
              <a:t>: " + </a:t>
            </a:r>
            <a:r>
              <a:rPr lang="es-PE" dirty="0" err="1"/>
              <a:t>idPreRequisito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();        }    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F533C4-C5CE-EA2B-1959-F670990C1BC3}"/>
              </a:ext>
            </a:extLst>
          </p:cNvPr>
          <p:cNvSpPr txBox="1"/>
          <p:nvPr/>
        </p:nvSpPr>
        <p:spPr>
          <a:xfrm>
            <a:off x="3624967" y="1614037"/>
            <a:ext cx="4265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{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 NT = 0;</a:t>
            </a:r>
          </a:p>
          <a:p>
            <a:r>
              <a:rPr lang="en-US" dirty="0"/>
              <a:t> static String[] </a:t>
            </a:r>
            <a:r>
              <a:rPr lang="en-US" dirty="0" err="1"/>
              <a:t>idCurso</a:t>
            </a:r>
            <a:r>
              <a:rPr lang="en-US" dirty="0"/>
              <a:t> = new String[100];</a:t>
            </a:r>
          </a:p>
          <a:p>
            <a:r>
              <a:rPr lang="en-US" dirty="0"/>
              <a:t>static String[] </a:t>
            </a:r>
            <a:r>
              <a:rPr lang="en-US" dirty="0" err="1"/>
              <a:t>nombreCurso</a:t>
            </a:r>
            <a:r>
              <a:rPr lang="en-US" dirty="0"/>
              <a:t> = new String[100];</a:t>
            </a:r>
          </a:p>
          <a:p>
            <a:r>
              <a:rPr lang="en-US" dirty="0"/>
              <a:t>static int[] </a:t>
            </a:r>
            <a:r>
              <a:rPr lang="en-US" dirty="0" err="1"/>
              <a:t>numCreditos</a:t>
            </a:r>
            <a:r>
              <a:rPr lang="en-US" dirty="0"/>
              <a:t> = new int[100];</a:t>
            </a:r>
          </a:p>
          <a:p>
            <a:r>
              <a:rPr lang="en-US" dirty="0"/>
              <a:t> static String[] </a:t>
            </a:r>
            <a:r>
              <a:rPr lang="en-US" dirty="0" err="1"/>
              <a:t>idPreRequisito</a:t>
            </a:r>
            <a:r>
              <a:rPr lang="en-US" dirty="0"/>
              <a:t> = new String[100];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6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C064E3-20CE-EFCC-B45D-42D43791BEEF}"/>
              </a:ext>
            </a:extLst>
          </p:cNvPr>
          <p:cNvSpPr txBox="1"/>
          <p:nvPr/>
        </p:nvSpPr>
        <p:spPr>
          <a:xfrm>
            <a:off x="6090356" y="928217"/>
            <a:ext cx="61016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reportarCursos</a:t>
            </a:r>
            <a:r>
              <a:rPr lang="es-PE" dirty="0"/>
              <a:t>() { </a:t>
            </a:r>
          </a:p>
          <a:p>
            <a:r>
              <a:rPr lang="es-PE" dirty="0"/>
              <a:t>       </a:t>
            </a:r>
            <a:r>
              <a:rPr lang="es-PE" dirty="0" err="1"/>
              <a:t>if</a:t>
            </a:r>
            <a:r>
              <a:rPr lang="es-PE" dirty="0"/>
              <a:t> (NT == 0) {         </a:t>
            </a:r>
          </a:p>
          <a:p>
            <a:r>
              <a:rPr lang="es-PE" dirty="0"/>
              <a:t>   </a:t>
            </a:r>
            <a:r>
              <a:rPr lang="es-PE" dirty="0" err="1"/>
              <a:t>System.out.println</a:t>
            </a:r>
            <a:r>
              <a:rPr lang="es-PE" dirty="0"/>
              <a:t>("No hay cursos registrados.");  </a:t>
            </a:r>
          </a:p>
          <a:p>
            <a:r>
              <a:rPr lang="es-PE" dirty="0"/>
              <a:t>          </a:t>
            </a:r>
            <a:r>
              <a:rPr lang="es-PE" dirty="0" err="1"/>
              <a:t>return</a:t>
            </a:r>
            <a:r>
              <a:rPr lang="es-PE" dirty="0"/>
              <a:t>;        }      </a:t>
            </a:r>
          </a:p>
          <a:p>
            <a:r>
              <a:rPr lang="es-PE" dirty="0"/>
              <a:t>  </a:t>
            </a:r>
            <a:r>
              <a:rPr lang="es-PE" dirty="0" err="1"/>
              <a:t>System.out.println</a:t>
            </a:r>
            <a:r>
              <a:rPr lang="es-PE" dirty="0"/>
              <a:t>("\</a:t>
            </a:r>
            <a:r>
              <a:rPr lang="es-PE" dirty="0" err="1"/>
              <a:t>nDatos</a:t>
            </a:r>
            <a:r>
              <a:rPr lang="es-PE" dirty="0"/>
              <a:t> de los cursos:");  </a:t>
            </a:r>
          </a:p>
          <a:p>
            <a:r>
              <a:rPr lang="es-PE" dirty="0"/>
              <a:t>     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NT; i++) {       </a:t>
            </a:r>
          </a:p>
          <a:p>
            <a:r>
              <a:rPr lang="es-PE" dirty="0"/>
              <a:t> </a:t>
            </a:r>
            <a:r>
              <a:rPr lang="es-PE" dirty="0" err="1"/>
              <a:t>System.out.println</a:t>
            </a:r>
            <a:r>
              <a:rPr lang="es-PE" dirty="0"/>
              <a:t>("Curso " + (i + 1) + ":");            </a:t>
            </a:r>
            <a:r>
              <a:rPr lang="es-PE" dirty="0" err="1"/>
              <a:t>System.out.println</a:t>
            </a:r>
            <a:r>
              <a:rPr lang="es-PE" dirty="0"/>
              <a:t>("</a:t>
            </a:r>
            <a:r>
              <a:rPr lang="es-PE" dirty="0" err="1"/>
              <a:t>IdCurso</a:t>
            </a:r>
            <a:r>
              <a:rPr lang="es-PE" dirty="0"/>
              <a:t>: " + </a:t>
            </a:r>
            <a:r>
              <a:rPr lang="es-PE" dirty="0" err="1"/>
              <a:t>idCurso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("Nombre: " + </a:t>
            </a:r>
            <a:r>
              <a:rPr lang="es-PE" dirty="0" err="1"/>
              <a:t>nombreCurso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("Créditos: " + </a:t>
            </a:r>
            <a:r>
              <a:rPr lang="es-PE" dirty="0" err="1"/>
              <a:t>numCreditos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("Ciclo: " + ciclo[i]);            </a:t>
            </a:r>
            <a:r>
              <a:rPr lang="es-PE" dirty="0" err="1"/>
              <a:t>System.out.println</a:t>
            </a:r>
            <a:r>
              <a:rPr lang="es-PE" dirty="0"/>
              <a:t>("</a:t>
            </a:r>
            <a:r>
              <a:rPr lang="es-PE" dirty="0" err="1"/>
              <a:t>Pre-requisito</a:t>
            </a:r>
            <a:r>
              <a:rPr lang="es-PE" dirty="0"/>
              <a:t>: " + </a:t>
            </a:r>
            <a:r>
              <a:rPr lang="es-PE" dirty="0" err="1"/>
              <a:t>idPreRequisito</a:t>
            </a:r>
            <a:r>
              <a:rPr lang="es-PE" dirty="0"/>
              <a:t>[i]);            </a:t>
            </a:r>
            <a:r>
              <a:rPr lang="es-PE" dirty="0" err="1"/>
              <a:t>System.out.println</a:t>
            </a:r>
            <a:r>
              <a:rPr lang="es-PE" dirty="0"/>
              <a:t>();        }    }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F6C554E-9581-58ED-A957-B57AFD2A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78" y="1313095"/>
            <a:ext cx="3636694" cy="28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8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37B1-B49E-2E90-7006-CBC30690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346" y="0"/>
            <a:ext cx="7054321" cy="637787"/>
          </a:xfrm>
        </p:spPr>
        <p:txBody>
          <a:bodyPr>
            <a:normAutofit/>
          </a:bodyPr>
          <a:lstStyle/>
          <a:p>
            <a:pPr algn="ctr"/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3. Agregar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DF8EB2-438D-2961-D810-D841279B2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52" y="637787"/>
            <a:ext cx="3464454" cy="5760473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89E8EC1-E930-B440-9224-C67AB4264D03}"/>
              </a:ext>
            </a:extLst>
          </p:cNvPr>
          <p:cNvSpPr txBox="1"/>
          <p:nvPr/>
        </p:nvSpPr>
        <p:spPr>
          <a:xfrm>
            <a:off x="5761390" y="2269673"/>
            <a:ext cx="61016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/>
              <a:t> </a:t>
            </a:r>
            <a:r>
              <a:rPr lang="es-PE" sz="1400" dirty="0" err="1"/>
              <a:t>System.out.print</a:t>
            </a:r>
            <a:r>
              <a:rPr lang="es-PE" sz="1400" dirty="0"/>
              <a:t>("Nombre del curso: ");        </a:t>
            </a:r>
          </a:p>
          <a:p>
            <a:r>
              <a:rPr lang="es-PE" sz="1400" dirty="0"/>
              <a:t>    </a:t>
            </a:r>
            <a:r>
              <a:rPr lang="es-PE" sz="1400" dirty="0" err="1"/>
              <a:t>String</a:t>
            </a:r>
            <a:r>
              <a:rPr lang="es-PE" sz="1400" dirty="0"/>
              <a:t> nombre = </a:t>
            </a:r>
            <a:r>
              <a:rPr lang="es-PE" sz="1400" dirty="0" err="1"/>
              <a:t>scanner.nextLine</a:t>
            </a:r>
            <a:r>
              <a:rPr lang="es-PE" sz="1400" dirty="0"/>
              <a:t>();     </a:t>
            </a:r>
          </a:p>
          <a:p>
            <a:r>
              <a:rPr lang="es-PE" sz="1400" dirty="0"/>
              <a:t>       </a:t>
            </a:r>
            <a:r>
              <a:rPr lang="es-PE" sz="1400" dirty="0" err="1"/>
              <a:t>System.out.print</a:t>
            </a:r>
            <a:r>
              <a:rPr lang="es-PE" sz="1400" dirty="0"/>
              <a:t>("Número de créditos: ");          </a:t>
            </a:r>
          </a:p>
          <a:p>
            <a:r>
              <a:rPr lang="es-PE" sz="1400" dirty="0"/>
              <a:t>  </a:t>
            </a:r>
            <a:r>
              <a:rPr lang="es-PE" sz="1400" dirty="0" err="1"/>
              <a:t>int</a:t>
            </a:r>
            <a:r>
              <a:rPr lang="es-PE" sz="1400" dirty="0"/>
              <a:t> </a:t>
            </a:r>
            <a:r>
              <a:rPr lang="es-PE" sz="1400" dirty="0" err="1"/>
              <a:t>creditos</a:t>
            </a:r>
            <a:r>
              <a:rPr lang="es-PE" sz="1400" dirty="0"/>
              <a:t> = </a:t>
            </a:r>
            <a:r>
              <a:rPr lang="es-PE" sz="1400" dirty="0" err="1"/>
              <a:t>scanner.nextInt</a:t>
            </a:r>
            <a:r>
              <a:rPr lang="es-PE" sz="1400" dirty="0"/>
              <a:t>();      </a:t>
            </a:r>
          </a:p>
          <a:p>
            <a:r>
              <a:rPr lang="es-PE" sz="1400" dirty="0"/>
              <a:t>      </a:t>
            </a:r>
            <a:r>
              <a:rPr lang="es-PE" sz="1400" dirty="0" err="1"/>
              <a:t>scanner.nextLine</a:t>
            </a:r>
            <a:r>
              <a:rPr lang="es-PE" sz="1400" dirty="0"/>
              <a:t>();   </a:t>
            </a:r>
          </a:p>
          <a:p>
            <a:r>
              <a:rPr lang="es-PE" sz="1400" dirty="0"/>
              <a:t>  </a:t>
            </a:r>
            <a:r>
              <a:rPr lang="es-PE" sz="1400" dirty="0" err="1"/>
              <a:t>System.out.print</a:t>
            </a:r>
            <a:r>
              <a:rPr lang="es-PE" sz="1400" dirty="0"/>
              <a:t>("Ciclo: ");   </a:t>
            </a:r>
          </a:p>
          <a:p>
            <a:r>
              <a:rPr lang="es-PE" sz="1400" dirty="0"/>
              <a:t> </a:t>
            </a:r>
            <a:r>
              <a:rPr lang="es-PE" sz="1400" dirty="0" err="1"/>
              <a:t>int</a:t>
            </a:r>
            <a:r>
              <a:rPr lang="es-PE" sz="1400" dirty="0"/>
              <a:t> </a:t>
            </a:r>
            <a:r>
              <a:rPr lang="es-PE" sz="1400" dirty="0" err="1"/>
              <a:t>cicloCurso</a:t>
            </a:r>
            <a:r>
              <a:rPr lang="es-PE" sz="1400" dirty="0"/>
              <a:t> = </a:t>
            </a:r>
            <a:r>
              <a:rPr lang="es-PE" sz="1400" dirty="0" err="1"/>
              <a:t>scanner.nextInt</a:t>
            </a:r>
            <a:r>
              <a:rPr lang="es-PE" sz="1400" dirty="0"/>
              <a:t>();   </a:t>
            </a:r>
          </a:p>
          <a:p>
            <a:r>
              <a:rPr lang="es-PE" sz="1400" dirty="0"/>
              <a:t>   </a:t>
            </a:r>
            <a:r>
              <a:rPr lang="es-PE" sz="1400" dirty="0" err="1"/>
              <a:t>scanner.nextLine</a:t>
            </a:r>
            <a:r>
              <a:rPr lang="es-PE" sz="1400" dirty="0"/>
              <a:t>();           </a:t>
            </a:r>
          </a:p>
          <a:p>
            <a:r>
              <a:rPr lang="es-PE" sz="1400" dirty="0"/>
              <a:t> </a:t>
            </a:r>
            <a:r>
              <a:rPr lang="es-PE" sz="1400" dirty="0" err="1"/>
              <a:t>System.out.print</a:t>
            </a:r>
            <a:r>
              <a:rPr lang="es-PE" sz="1400" dirty="0"/>
              <a:t>("Id </a:t>
            </a:r>
            <a:r>
              <a:rPr lang="es-PE" sz="1400" dirty="0" err="1"/>
              <a:t>Pre-requisito</a:t>
            </a:r>
            <a:r>
              <a:rPr lang="es-PE" sz="1400" dirty="0"/>
              <a:t> (o vacío si no tiene): ");   </a:t>
            </a:r>
          </a:p>
          <a:p>
            <a:r>
              <a:rPr lang="es-PE" sz="1400" dirty="0"/>
              <a:t> </a:t>
            </a:r>
            <a:r>
              <a:rPr lang="es-PE" sz="1400" dirty="0" err="1"/>
              <a:t>String</a:t>
            </a:r>
            <a:r>
              <a:rPr lang="es-PE" sz="1400" dirty="0"/>
              <a:t> </a:t>
            </a:r>
            <a:r>
              <a:rPr lang="es-PE" sz="1400" dirty="0" err="1"/>
              <a:t>preRequisito</a:t>
            </a:r>
            <a:r>
              <a:rPr lang="es-PE" sz="1400" dirty="0"/>
              <a:t> = </a:t>
            </a:r>
            <a:r>
              <a:rPr lang="es-PE" sz="1400" dirty="0" err="1"/>
              <a:t>scanner.nextLine</a:t>
            </a:r>
            <a:r>
              <a:rPr lang="es-PE" sz="1400" dirty="0"/>
              <a:t>();    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idCurso</a:t>
            </a:r>
            <a:r>
              <a:rPr lang="es-PE" sz="1400" dirty="0"/>
              <a:t>[NT] = id;        </a:t>
            </a:r>
          </a:p>
          <a:p>
            <a:r>
              <a:rPr lang="es-PE" sz="1400" dirty="0"/>
              <a:t>    </a:t>
            </a:r>
            <a:r>
              <a:rPr lang="es-PE" sz="1400" dirty="0" err="1"/>
              <a:t>nombreCurso</a:t>
            </a:r>
            <a:r>
              <a:rPr lang="es-PE" sz="1400" dirty="0"/>
              <a:t>[NT] = nombre;   </a:t>
            </a:r>
          </a:p>
          <a:p>
            <a:r>
              <a:rPr lang="es-PE" sz="1400" dirty="0"/>
              <a:t>         </a:t>
            </a:r>
            <a:r>
              <a:rPr lang="es-PE" sz="1400" dirty="0" err="1"/>
              <a:t>numCreditos</a:t>
            </a:r>
            <a:r>
              <a:rPr lang="es-PE" sz="1400" dirty="0"/>
              <a:t>[NT] = </a:t>
            </a:r>
            <a:r>
              <a:rPr lang="es-PE" sz="1400" dirty="0" err="1"/>
              <a:t>creditos</a:t>
            </a:r>
            <a:r>
              <a:rPr lang="es-PE" sz="1400" dirty="0"/>
              <a:t>;   </a:t>
            </a:r>
          </a:p>
          <a:p>
            <a:r>
              <a:rPr lang="es-PE" sz="1400" dirty="0"/>
              <a:t>         ciclo[NT] = </a:t>
            </a:r>
            <a:r>
              <a:rPr lang="es-PE" sz="1400" dirty="0" err="1"/>
              <a:t>cicloCurso</a:t>
            </a:r>
            <a:r>
              <a:rPr lang="es-PE" sz="1400" dirty="0"/>
              <a:t>;   </a:t>
            </a:r>
          </a:p>
          <a:p>
            <a:r>
              <a:rPr lang="es-PE" sz="1400" dirty="0"/>
              <a:t>         </a:t>
            </a:r>
            <a:r>
              <a:rPr lang="es-PE" sz="1400" dirty="0" err="1"/>
              <a:t>idPreRequisito</a:t>
            </a:r>
            <a:r>
              <a:rPr lang="es-PE" sz="1400" dirty="0"/>
              <a:t>[NT] = </a:t>
            </a:r>
            <a:r>
              <a:rPr lang="es-PE" sz="1400" dirty="0" err="1"/>
              <a:t>preRequisito</a:t>
            </a:r>
            <a:r>
              <a:rPr lang="es-PE" sz="1400" dirty="0"/>
              <a:t>;    </a:t>
            </a:r>
          </a:p>
          <a:p>
            <a:r>
              <a:rPr lang="es-PE" sz="1400" dirty="0"/>
              <a:t>        NT++;      </a:t>
            </a:r>
          </a:p>
          <a:p>
            <a:r>
              <a:rPr lang="es-PE" sz="1400" dirty="0"/>
              <a:t>      </a:t>
            </a:r>
            <a:r>
              <a:rPr lang="es-PE" sz="1400" dirty="0" err="1"/>
              <a:t>System.out.println</a:t>
            </a:r>
            <a:r>
              <a:rPr lang="es-PE" sz="1400" dirty="0"/>
              <a:t>("Curso agregado correctamente.");        }    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626A25-E940-A1E7-41AE-0314EFD7C432}"/>
              </a:ext>
            </a:extLst>
          </p:cNvPr>
          <p:cNvSpPr txBox="1"/>
          <p:nvPr/>
        </p:nvSpPr>
        <p:spPr>
          <a:xfrm>
            <a:off x="5761390" y="392236"/>
            <a:ext cx="62540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java.util.Random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java.util.Arrays;public</a:t>
            </a:r>
            <a:r>
              <a:rPr lang="en-US" sz="1400" dirty="0"/>
              <a:t> class </a:t>
            </a:r>
            <a:r>
              <a:rPr lang="en-US" sz="1400" dirty="0" err="1"/>
              <a:t>ProyectoFinal</a:t>
            </a:r>
            <a:r>
              <a:rPr lang="en-US" sz="1400" dirty="0"/>
              <a:t> {</a:t>
            </a:r>
          </a:p>
          <a:p>
            <a:r>
              <a:rPr lang="en-US" dirty="0"/>
              <a:t> </a:t>
            </a:r>
            <a:r>
              <a:rPr lang="en-US" sz="1400" dirty="0"/>
              <a:t>static String[] </a:t>
            </a:r>
            <a:r>
              <a:rPr lang="en-US" sz="1400" dirty="0" err="1"/>
              <a:t>idCurso</a:t>
            </a:r>
            <a:r>
              <a:rPr lang="en-US" sz="1400" dirty="0"/>
              <a:t> = new String[100];</a:t>
            </a:r>
          </a:p>
          <a:p>
            <a:r>
              <a:rPr lang="en-US" sz="1400" dirty="0"/>
              <a:t> static String[] </a:t>
            </a:r>
            <a:r>
              <a:rPr lang="en-US" sz="1400" dirty="0" err="1"/>
              <a:t>nombreCurso</a:t>
            </a:r>
            <a:r>
              <a:rPr lang="en-US" sz="1400" dirty="0"/>
              <a:t> = new String[100];</a:t>
            </a:r>
          </a:p>
          <a:p>
            <a:r>
              <a:rPr lang="en-US" sz="1400" dirty="0"/>
              <a:t> static int[] </a:t>
            </a:r>
            <a:r>
              <a:rPr lang="en-US" sz="1400" dirty="0" err="1"/>
              <a:t>numCreditos</a:t>
            </a:r>
            <a:r>
              <a:rPr lang="en-US" sz="1400" dirty="0"/>
              <a:t> = new int[100];</a:t>
            </a:r>
          </a:p>
          <a:p>
            <a:r>
              <a:rPr lang="en-US" sz="1400" dirty="0"/>
              <a:t>static int[] </a:t>
            </a:r>
            <a:r>
              <a:rPr lang="en-US" sz="1400" dirty="0" err="1"/>
              <a:t>ciclo</a:t>
            </a:r>
            <a:r>
              <a:rPr lang="en-US" sz="1400" dirty="0"/>
              <a:t> = new int[100];   </a:t>
            </a:r>
          </a:p>
          <a:p>
            <a:r>
              <a:rPr lang="en-US" sz="1400" dirty="0"/>
              <a:t> static String[] </a:t>
            </a:r>
            <a:r>
              <a:rPr lang="en-US" sz="1400" dirty="0" err="1"/>
              <a:t>idPreRequisito</a:t>
            </a:r>
            <a:r>
              <a:rPr lang="en-US" sz="1400" dirty="0"/>
              <a:t> = new String[100];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41818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3E82165-94E2-A9D3-1536-835251A4BECB}"/>
              </a:ext>
            </a:extLst>
          </p:cNvPr>
          <p:cNvSpPr txBox="1"/>
          <p:nvPr/>
        </p:nvSpPr>
        <p:spPr>
          <a:xfrm>
            <a:off x="781755" y="1674674"/>
            <a:ext cx="61016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agregarCurso</a:t>
            </a:r>
            <a:r>
              <a:rPr lang="es-PE" dirty="0"/>
              <a:t>(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N,Scanner</a:t>
            </a:r>
            <a:r>
              <a:rPr lang="es-PE" dirty="0"/>
              <a:t> scanner) {       </a:t>
            </a:r>
          </a:p>
          <a:p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int</a:t>
            </a:r>
            <a:r>
              <a:rPr lang="es-PE" dirty="0"/>
              <a:t> i = 0; i &lt; N; i++) {          </a:t>
            </a:r>
          </a:p>
          <a:p>
            <a:r>
              <a:rPr lang="es-PE" dirty="0"/>
              <a:t>  </a:t>
            </a:r>
            <a:r>
              <a:rPr lang="es-PE" dirty="0" err="1"/>
              <a:t>System.out.print</a:t>
            </a:r>
            <a:r>
              <a:rPr lang="es-PE" dirty="0"/>
              <a:t>("</a:t>
            </a:r>
            <a:r>
              <a:rPr lang="es-PE" dirty="0" err="1"/>
              <a:t>IdCurso</a:t>
            </a:r>
            <a:r>
              <a:rPr lang="es-PE" dirty="0"/>
              <a:t> (7 caracteres): ");     </a:t>
            </a:r>
          </a:p>
          <a:p>
            <a:r>
              <a:rPr lang="es-PE" dirty="0"/>
              <a:t>       </a:t>
            </a:r>
            <a:r>
              <a:rPr lang="es-PE" dirty="0" err="1"/>
              <a:t>String</a:t>
            </a:r>
            <a:r>
              <a:rPr lang="es-PE" dirty="0"/>
              <a:t> id = </a:t>
            </a:r>
            <a:r>
              <a:rPr lang="es-PE" dirty="0" err="1"/>
              <a:t>scanner.nextLine</a:t>
            </a:r>
            <a:r>
              <a:rPr lang="es-PE" dirty="0"/>
              <a:t>();     </a:t>
            </a:r>
          </a:p>
          <a:p>
            <a:r>
              <a:rPr lang="es-PE" dirty="0"/>
              <a:t>       </a:t>
            </a:r>
            <a:r>
              <a:rPr lang="es-PE" dirty="0" err="1"/>
              <a:t>if</a:t>
            </a:r>
            <a:r>
              <a:rPr lang="es-PE" dirty="0"/>
              <a:t> (</a:t>
            </a:r>
            <a:r>
              <a:rPr lang="es-PE" dirty="0" err="1"/>
              <a:t>id.length</a:t>
            </a:r>
            <a:r>
              <a:rPr lang="es-PE" dirty="0"/>
              <a:t>() != 7) {            </a:t>
            </a:r>
          </a:p>
          <a:p>
            <a:r>
              <a:rPr lang="es-PE" dirty="0"/>
              <a:t>    </a:t>
            </a:r>
            <a:r>
              <a:rPr lang="es-PE" dirty="0" err="1"/>
              <a:t>System.out.println</a:t>
            </a:r>
            <a:r>
              <a:rPr lang="es-PE" dirty="0"/>
              <a:t>("Error: El ID del curso debe tener 7 caracteres. Intenta de nuevo.");       </a:t>
            </a:r>
          </a:p>
          <a:p>
            <a:r>
              <a:rPr lang="es-PE" dirty="0"/>
              <a:t>         </a:t>
            </a:r>
            <a:r>
              <a:rPr lang="es-PE" dirty="0" err="1"/>
              <a:t>return</a:t>
            </a:r>
            <a:r>
              <a:rPr lang="es-PE" dirty="0"/>
              <a:t>;            }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493C6F-02DC-FDCA-F23D-9435E8F5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28" y="1476200"/>
            <a:ext cx="3343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0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85D91-77D2-4EC7-0058-FD82D5E9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45" y="-137837"/>
            <a:ext cx="11390488" cy="1478570"/>
          </a:xfrm>
        </p:spPr>
        <p:txBody>
          <a:bodyPr/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4. Modificar datos de los cursos (se realiza solo si hay datos ingresados) 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0264DD-A0C4-B2C2-BACD-E43156D22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34" y="1147982"/>
            <a:ext cx="3209040" cy="4562035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8C21C1-42F6-DB8B-AA8D-A384714EC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2" y="905231"/>
            <a:ext cx="3575148" cy="575419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F4C0D0E-4BEA-D076-3F2A-68A21879AD39}"/>
              </a:ext>
            </a:extLst>
          </p:cNvPr>
          <p:cNvSpPr txBox="1"/>
          <p:nvPr/>
        </p:nvSpPr>
        <p:spPr>
          <a:xfrm>
            <a:off x="7077874" y="905231"/>
            <a:ext cx="47977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 err="1"/>
              <a:t>static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</a:t>
            </a:r>
            <a:r>
              <a:rPr lang="es-PE" sz="1400" dirty="0" err="1"/>
              <a:t>modificarCurso</a:t>
            </a:r>
            <a:r>
              <a:rPr lang="es-PE" sz="1400" dirty="0"/>
              <a:t>(Scanner scanner) {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if</a:t>
            </a:r>
            <a:r>
              <a:rPr lang="es-PE" sz="1400" dirty="0"/>
              <a:t> (NT == 0) {    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System.out.println</a:t>
            </a:r>
            <a:r>
              <a:rPr lang="es-PE" sz="1400" dirty="0"/>
              <a:t>("No hay cursos registrados.");            </a:t>
            </a:r>
            <a:r>
              <a:rPr lang="es-PE" sz="1400" dirty="0" err="1"/>
              <a:t>return</a:t>
            </a:r>
            <a:r>
              <a:rPr lang="es-PE" sz="1400" dirty="0"/>
              <a:t>;        }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System.out.print</a:t>
            </a:r>
            <a:r>
              <a:rPr lang="es-PE" sz="1400" dirty="0"/>
              <a:t>("Ingresa el </a:t>
            </a:r>
            <a:r>
              <a:rPr lang="es-PE" sz="1400" dirty="0" err="1"/>
              <a:t>IdCurso</a:t>
            </a:r>
            <a:r>
              <a:rPr lang="es-PE" sz="1400" dirty="0"/>
              <a:t> del curso a modificar: "); </a:t>
            </a:r>
          </a:p>
          <a:p>
            <a:r>
              <a:rPr lang="es-PE" sz="1400" dirty="0"/>
              <a:t>       </a:t>
            </a:r>
            <a:r>
              <a:rPr lang="es-PE" sz="1400" dirty="0" err="1"/>
              <a:t>String</a:t>
            </a:r>
            <a:r>
              <a:rPr lang="es-PE" sz="1400" dirty="0"/>
              <a:t> </a:t>
            </a:r>
            <a:r>
              <a:rPr lang="es-PE" sz="1400" dirty="0" err="1"/>
              <a:t>idModificar</a:t>
            </a:r>
            <a:r>
              <a:rPr lang="es-PE" sz="1400" dirty="0"/>
              <a:t> = </a:t>
            </a:r>
            <a:r>
              <a:rPr lang="es-PE" sz="1400" dirty="0" err="1"/>
              <a:t>scanner.nextLine</a:t>
            </a:r>
            <a:r>
              <a:rPr lang="es-PE" sz="1400" dirty="0"/>
              <a:t>(); </a:t>
            </a:r>
          </a:p>
          <a:p>
            <a:r>
              <a:rPr lang="es-PE" sz="1400" dirty="0"/>
              <a:t>       </a:t>
            </a:r>
            <a:r>
              <a:rPr lang="es-PE" sz="1400" dirty="0" err="1"/>
              <a:t>int</a:t>
            </a:r>
            <a:r>
              <a:rPr lang="es-PE" sz="1400" dirty="0"/>
              <a:t> </a:t>
            </a:r>
            <a:r>
              <a:rPr lang="es-PE" sz="1400" dirty="0" err="1"/>
              <a:t>posicion</a:t>
            </a:r>
            <a:r>
              <a:rPr lang="es-PE" sz="1400" dirty="0"/>
              <a:t> = -1;      </a:t>
            </a:r>
          </a:p>
          <a:p>
            <a:r>
              <a:rPr lang="es-PE" sz="1400" dirty="0"/>
              <a:t>  </a:t>
            </a:r>
            <a:r>
              <a:rPr lang="es-PE" sz="1400" dirty="0" err="1"/>
              <a:t>for</a:t>
            </a:r>
            <a:r>
              <a:rPr lang="es-PE" sz="1400" dirty="0"/>
              <a:t> (</a:t>
            </a:r>
            <a:r>
              <a:rPr lang="es-PE" sz="1400" dirty="0" err="1"/>
              <a:t>int</a:t>
            </a:r>
            <a:r>
              <a:rPr lang="es-PE" sz="1400" dirty="0"/>
              <a:t> i = 0; i &lt; NT; i++) {    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if</a:t>
            </a:r>
            <a:r>
              <a:rPr lang="es-PE" sz="1400" dirty="0"/>
              <a:t> (</a:t>
            </a:r>
            <a:r>
              <a:rPr lang="es-PE" sz="1400" dirty="0" err="1"/>
              <a:t>idCurso</a:t>
            </a:r>
            <a:r>
              <a:rPr lang="es-PE" sz="1400" dirty="0"/>
              <a:t>[i].</a:t>
            </a:r>
            <a:r>
              <a:rPr lang="es-PE" sz="1400" dirty="0" err="1"/>
              <a:t>equalsIgnoreCase</a:t>
            </a:r>
            <a:r>
              <a:rPr lang="es-PE" sz="1400" dirty="0"/>
              <a:t>(</a:t>
            </a:r>
            <a:r>
              <a:rPr lang="es-PE" sz="1400" dirty="0" err="1"/>
              <a:t>idModificar</a:t>
            </a:r>
            <a:r>
              <a:rPr lang="es-PE" sz="1400" dirty="0"/>
              <a:t>)) {           </a:t>
            </a:r>
          </a:p>
          <a:p>
            <a:r>
              <a:rPr lang="es-PE" sz="1400" dirty="0"/>
              <a:t>     </a:t>
            </a:r>
            <a:r>
              <a:rPr lang="es-PE" sz="1400" dirty="0" err="1"/>
              <a:t>posicion</a:t>
            </a:r>
            <a:r>
              <a:rPr lang="es-PE" sz="1400" dirty="0"/>
              <a:t> = i;            </a:t>
            </a:r>
          </a:p>
          <a:p>
            <a:r>
              <a:rPr lang="es-PE" sz="1400" dirty="0"/>
              <a:t>    break;            }        }    </a:t>
            </a:r>
          </a:p>
          <a:p>
            <a:r>
              <a:rPr lang="es-PE" sz="1400" dirty="0"/>
              <a:t>    </a:t>
            </a:r>
            <a:r>
              <a:rPr lang="es-PE" sz="1400" dirty="0" err="1"/>
              <a:t>if</a:t>
            </a:r>
            <a:r>
              <a:rPr lang="es-PE" sz="1400" dirty="0"/>
              <a:t> (</a:t>
            </a:r>
            <a:r>
              <a:rPr lang="es-PE" sz="1400" dirty="0" err="1"/>
              <a:t>posicion</a:t>
            </a:r>
            <a:r>
              <a:rPr lang="es-PE" sz="1400" dirty="0"/>
              <a:t> == -1) {        </a:t>
            </a:r>
          </a:p>
          <a:p>
            <a:r>
              <a:rPr lang="es-PE" sz="1400" dirty="0"/>
              <a:t>    </a:t>
            </a:r>
            <a:r>
              <a:rPr lang="es-PE" sz="1400" dirty="0" err="1"/>
              <a:t>System.out.println</a:t>
            </a:r>
            <a:r>
              <a:rPr lang="es-PE" sz="1400" dirty="0"/>
              <a:t>("No se encontró el curso con ese </a:t>
            </a:r>
            <a:r>
              <a:rPr lang="es-PE" sz="1400" dirty="0" err="1"/>
              <a:t>IdCurso</a:t>
            </a:r>
            <a:r>
              <a:rPr lang="es-PE" sz="1400" dirty="0"/>
              <a:t>.");    </a:t>
            </a:r>
          </a:p>
          <a:p>
            <a:r>
              <a:rPr lang="es-PE" sz="1400" dirty="0"/>
              <a:t>        </a:t>
            </a:r>
            <a:r>
              <a:rPr lang="es-PE" sz="1400" dirty="0" err="1"/>
              <a:t>return</a:t>
            </a:r>
            <a:r>
              <a:rPr lang="es-PE" sz="1400" dirty="0"/>
              <a:t>;        }     </a:t>
            </a:r>
          </a:p>
          <a:p>
            <a:r>
              <a:rPr lang="es-PE" sz="1400" dirty="0"/>
              <a:t>   </a:t>
            </a:r>
            <a:r>
              <a:rPr lang="es-PE" sz="1400" dirty="0" err="1"/>
              <a:t>System.out.print</a:t>
            </a:r>
            <a:r>
              <a:rPr lang="es-PE" sz="1400" dirty="0"/>
              <a:t>("Nuevo nombre del curso: ");</a:t>
            </a:r>
          </a:p>
          <a:p>
            <a:r>
              <a:rPr lang="es-PE" sz="1400" dirty="0"/>
              <a:t>        </a:t>
            </a:r>
            <a:r>
              <a:rPr lang="es-PE" sz="1400" dirty="0" err="1"/>
              <a:t>nombreCurso</a:t>
            </a:r>
            <a:r>
              <a:rPr lang="es-PE" sz="1400" dirty="0"/>
              <a:t>[</a:t>
            </a:r>
            <a:r>
              <a:rPr lang="es-PE" sz="1400" dirty="0" err="1"/>
              <a:t>posicion</a:t>
            </a:r>
            <a:r>
              <a:rPr lang="es-PE" sz="1400" dirty="0"/>
              <a:t>] = </a:t>
            </a:r>
            <a:r>
              <a:rPr lang="es-PE" sz="1400" dirty="0" err="1"/>
              <a:t>scanner.nextLine</a:t>
            </a:r>
            <a:r>
              <a:rPr lang="es-PE" sz="1400" dirty="0"/>
              <a:t>();     </a:t>
            </a:r>
          </a:p>
          <a:p>
            <a:r>
              <a:rPr lang="es-PE" sz="1400" dirty="0"/>
              <a:t>   </a:t>
            </a:r>
            <a:r>
              <a:rPr lang="es-PE" sz="1400" dirty="0" err="1"/>
              <a:t>System.out.print</a:t>
            </a:r>
            <a:r>
              <a:rPr lang="es-PE" sz="1400" dirty="0"/>
              <a:t>("Nuevo número de créditos: ");  </a:t>
            </a:r>
          </a:p>
          <a:p>
            <a:r>
              <a:rPr lang="es-PE" sz="1400" dirty="0"/>
              <a:t>      </a:t>
            </a:r>
            <a:r>
              <a:rPr lang="es-PE" sz="1400" dirty="0" err="1"/>
              <a:t>numCreditos</a:t>
            </a:r>
            <a:r>
              <a:rPr lang="es-PE" sz="1400" dirty="0"/>
              <a:t>[</a:t>
            </a:r>
            <a:r>
              <a:rPr lang="es-PE" sz="1400" dirty="0" err="1"/>
              <a:t>posicion</a:t>
            </a:r>
            <a:r>
              <a:rPr lang="es-PE" sz="1400" dirty="0"/>
              <a:t>] = </a:t>
            </a:r>
            <a:r>
              <a:rPr lang="es-PE" sz="1400" dirty="0" err="1"/>
              <a:t>scanner.nextInt</a:t>
            </a:r>
            <a:r>
              <a:rPr lang="es-PE" sz="1400" dirty="0"/>
              <a:t>();    </a:t>
            </a:r>
          </a:p>
          <a:p>
            <a:r>
              <a:rPr lang="es-PE" sz="1400" dirty="0"/>
              <a:t>    </a:t>
            </a:r>
            <a:r>
              <a:rPr lang="es-PE" sz="1400" dirty="0" err="1"/>
              <a:t>scanner.nextLine</a:t>
            </a:r>
            <a:r>
              <a:rPr lang="es-PE" sz="1400" dirty="0"/>
              <a:t>();      </a:t>
            </a:r>
          </a:p>
          <a:p>
            <a:r>
              <a:rPr lang="es-PE" sz="1400" dirty="0"/>
              <a:t>  </a:t>
            </a:r>
            <a:r>
              <a:rPr lang="es-PE" sz="1400" dirty="0" err="1"/>
              <a:t>System.out.print</a:t>
            </a:r>
            <a:r>
              <a:rPr lang="es-PE" sz="1400" dirty="0"/>
              <a:t>("Nuevo ciclo: ");   </a:t>
            </a:r>
          </a:p>
          <a:p>
            <a:r>
              <a:rPr lang="es-PE" sz="1400" dirty="0"/>
              <a:t>z     ciclo[</a:t>
            </a:r>
            <a:r>
              <a:rPr lang="es-PE" sz="1400" dirty="0" err="1"/>
              <a:t>posicion</a:t>
            </a:r>
            <a:r>
              <a:rPr lang="es-PE" sz="1400" dirty="0"/>
              <a:t>] = </a:t>
            </a:r>
            <a:r>
              <a:rPr lang="es-PE" sz="1400" dirty="0" err="1"/>
              <a:t>scanner.nextInt</a:t>
            </a:r>
            <a:r>
              <a:rPr lang="es-PE" sz="1400" dirty="0"/>
              <a:t>();        </a:t>
            </a:r>
            <a:r>
              <a:rPr lang="es-PE" sz="1400" dirty="0" err="1"/>
              <a:t>scanner.nextLine</a:t>
            </a:r>
            <a:r>
              <a:rPr lang="es-PE" sz="1400" dirty="0"/>
              <a:t>();        </a:t>
            </a:r>
            <a:r>
              <a:rPr lang="es-PE" sz="1400" dirty="0" err="1"/>
              <a:t>System.out.print</a:t>
            </a:r>
            <a:r>
              <a:rPr lang="es-PE" sz="1400" dirty="0"/>
              <a:t>("Nuevo Id </a:t>
            </a:r>
            <a:r>
              <a:rPr lang="es-PE" sz="1400" dirty="0" err="1"/>
              <a:t>Pre-requisito</a:t>
            </a:r>
            <a:r>
              <a:rPr lang="es-PE" sz="1400" dirty="0"/>
              <a:t> (o vacío si no tiene): ");        </a:t>
            </a:r>
            <a:r>
              <a:rPr lang="es-PE" sz="1400" dirty="0" err="1"/>
              <a:t>idPreRequisito</a:t>
            </a:r>
            <a:r>
              <a:rPr lang="es-PE" sz="1400" dirty="0"/>
              <a:t>[</a:t>
            </a:r>
            <a:r>
              <a:rPr lang="es-PE" sz="1400" dirty="0" err="1"/>
              <a:t>posicion</a:t>
            </a:r>
            <a:r>
              <a:rPr lang="es-PE" sz="1400" dirty="0"/>
              <a:t>] = </a:t>
            </a:r>
            <a:r>
              <a:rPr lang="es-PE" sz="1400" dirty="0" err="1"/>
              <a:t>scanner.nextLine</a:t>
            </a:r>
            <a:r>
              <a:rPr lang="es-PE" sz="1400" dirty="0"/>
              <a:t>();      </a:t>
            </a:r>
          </a:p>
          <a:p>
            <a:r>
              <a:rPr lang="es-PE" sz="1400" dirty="0"/>
              <a:t>  </a:t>
            </a:r>
            <a:r>
              <a:rPr lang="es-PE" sz="1400" dirty="0" err="1"/>
              <a:t>System.out.println</a:t>
            </a:r>
            <a:r>
              <a:rPr lang="es-PE" sz="1400" dirty="0"/>
              <a:t>("Curso modificado correctamente.");    }</a:t>
            </a:r>
          </a:p>
        </p:txBody>
      </p:sp>
    </p:spTree>
    <p:extLst>
      <p:ext uri="{BB962C8B-B14F-4D97-AF65-F5344CB8AC3E}">
        <p14:creationId xmlns:p14="http://schemas.microsoft.com/office/powerpoint/2010/main" val="3796814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276</TotalTime>
  <Words>3668</Words>
  <Application>Microsoft Office PowerPoint</Application>
  <PresentationFormat>Panorámica</PresentationFormat>
  <Paragraphs>294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Circuito</vt:lpstr>
      <vt:lpstr> </vt:lpstr>
      <vt:lpstr>1. Ingresar datos de N cursos de una carrera (se realiza una sola vez)</vt:lpstr>
      <vt:lpstr>Presentación de PowerPoint</vt:lpstr>
      <vt:lpstr>Presentación de PowerPoint</vt:lpstr>
      <vt:lpstr>2. Reportar todos los datos de los cursos (se realiza solo si hay datos ingresados)</vt:lpstr>
      <vt:lpstr>Presentación de PowerPoint</vt:lpstr>
      <vt:lpstr>3. Agregar datos</vt:lpstr>
      <vt:lpstr>Presentación de PowerPoint</vt:lpstr>
      <vt:lpstr>4. Modificar datos de los cursos (se realiza solo si hay datos ingresados) </vt:lpstr>
      <vt:lpstr>5. Eliminar datos de los cursos (se realiza solo si hay datos ingresados)</vt:lpstr>
      <vt:lpstr>Presentación de PowerPoint</vt:lpstr>
      <vt:lpstr>6. Consultar por nombre de curso (se realiza solo si hay datos ingresados)</vt:lpstr>
      <vt:lpstr>7. Consultar por ciclo (se realiza solo si hay datos ingresados) </vt:lpstr>
      <vt:lpstr>8. Ordenar los datos alfabéticamente en forma ascendente por nombre de curso (se realiza solo si hay datos ingresados)</vt:lpstr>
      <vt:lpstr>9. Ordenar en forma descendente en base al ciclo (se realiza solo si hay datos ingresados)</vt:lpstr>
      <vt:lpstr>10. Realizar la matrícula de un alumno</vt:lpstr>
      <vt:lpstr>Presentación de PowerPoint</vt:lpstr>
      <vt:lpstr>Presentación de PowerPoint</vt:lpstr>
      <vt:lpstr>11. Reportar todos los datos de los NT registros realizados, indicando nombres de alumno. Nombre de curso, créditos y ciclo. Luego los datos de un alumno en particular indicando el total de créditos matriculados.</vt:lpstr>
      <vt:lpstr>Presentación de PowerPoint</vt:lpstr>
      <vt:lpstr>12. Terminar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Susy</dc:creator>
  <cp:lastModifiedBy>Susy</cp:lastModifiedBy>
  <cp:revision>3</cp:revision>
  <dcterms:created xsi:type="dcterms:W3CDTF">2024-11-24T15:33:26Z</dcterms:created>
  <dcterms:modified xsi:type="dcterms:W3CDTF">2024-11-25T04:15:02Z</dcterms:modified>
</cp:coreProperties>
</file>