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1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4B02-F1F1-42A5-9A0F-E267B0B34F2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9FE4-3401-485D-A714-41EA082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Fares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0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85% of rides are inside Chicago, which amounts to a net income of roughly 74.2 million USD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5" y="2649955"/>
            <a:ext cx="5496835" cy="412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17" y="2649955"/>
            <a:ext cx="5610726" cy="42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8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the data collected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1 million rides do share all the information (privacy filter inactive).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3044"/>
            <a:ext cx="3934798" cy="2951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27" y="2983043"/>
            <a:ext cx="3934798" cy="2951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13" y="2983043"/>
            <a:ext cx="3934798" cy="295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752858">
            <a:off x="2471432" y="4519005"/>
            <a:ext cx="146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Promotions target!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9634" y="3816628"/>
            <a:ext cx="21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Promotions target!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887252">
            <a:off x="9257795" y="4153105"/>
            <a:ext cx="21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Promotions target!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2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the data collected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Partnerships and deals can be done with credit card companies which amount to almost 40% of the payment methods used. Also with Taxicab companies.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09" y="2992386"/>
            <a:ext cx="4794991" cy="3596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66" y="2992386"/>
            <a:ext cx="4794991" cy="35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 Prediction: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missing fares (</a:t>
            </a:r>
            <a:r>
              <a:rPr lang="en-US" dirty="0" err="1" smtClean="0"/>
              <a:t>NaN</a:t>
            </a:r>
            <a:r>
              <a:rPr lang="en-US" dirty="0" smtClean="0"/>
              <a:t>/Null).</a:t>
            </a:r>
          </a:p>
          <a:p>
            <a:r>
              <a:rPr lang="en-US" dirty="0" smtClean="0"/>
              <a:t>Removing missing fields (</a:t>
            </a:r>
            <a:r>
              <a:rPr lang="en-US" dirty="0" err="1" smtClean="0"/>
              <a:t>NaN</a:t>
            </a:r>
            <a:r>
              <a:rPr lang="en-US" dirty="0" smtClean="0"/>
              <a:t>/Null).</a:t>
            </a:r>
          </a:p>
          <a:p>
            <a:r>
              <a:rPr lang="en-US" dirty="0" smtClean="0"/>
              <a:t>Removing outliers (IQR).</a:t>
            </a:r>
          </a:p>
          <a:p>
            <a:r>
              <a:rPr lang="en-US" dirty="0" smtClean="0"/>
              <a:t>Fixing fields (values=0)</a:t>
            </a:r>
          </a:p>
          <a:p>
            <a:r>
              <a:rPr lang="en-US" dirty="0" smtClean="0"/>
              <a:t>Removing unnecessary fields.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36" y="4531455"/>
            <a:ext cx="3561348" cy="2001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4" t="3650" r="8696" b="17346"/>
          <a:stretch/>
        </p:blipFill>
        <p:spPr>
          <a:xfrm>
            <a:off x="6497051" y="2537092"/>
            <a:ext cx="4977063" cy="37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9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 Prediction: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datasets were prepared:</a:t>
            </a:r>
          </a:p>
          <a:p>
            <a:pPr lvl="1"/>
            <a:r>
              <a:rPr lang="en-US" b="1" dirty="0"/>
              <a:t>Inside Chicago dataset</a:t>
            </a:r>
            <a:r>
              <a:rPr lang="en-US" dirty="0"/>
              <a:t>: containing only samples inside Chicago, 851,154 samples (Table 4).</a:t>
            </a:r>
          </a:p>
          <a:p>
            <a:pPr lvl="1"/>
            <a:r>
              <a:rPr lang="en-US" b="1" dirty="0"/>
              <a:t>Whole dataset</a:t>
            </a:r>
            <a:r>
              <a:rPr lang="en-US" dirty="0"/>
              <a:t>: all the samples combined inside/outside Chicago 3,199,179 samples (Table 4).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5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 Prediction: Benchmark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with all features/fields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7" y="2957629"/>
            <a:ext cx="9803882" cy="1818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25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 Prediction: Removing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fields were removed except for [“Trip Miles”, “Trip Seconds”, “Company”, “Payment Type”]. The comparison with the retrained models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r>
              <a:rPr lang="en-US" dirty="0" smtClean="0"/>
              <a:t>: </a:t>
            </a:r>
            <a:r>
              <a:rPr lang="en-US" dirty="0"/>
              <a:t>: in this analysis it was shown that most features in the dataset are not relevant in the estimation of the </a:t>
            </a:r>
            <a:r>
              <a:rPr lang="en-US" dirty="0" smtClean="0"/>
              <a:t>Fare. </a:t>
            </a:r>
            <a:r>
              <a:rPr lang="en-US" i="1" dirty="0" smtClean="0">
                <a:solidFill>
                  <a:srgbClr val="FF0000"/>
                </a:solidFill>
              </a:rPr>
              <a:t>In </a:t>
            </a:r>
            <a:r>
              <a:rPr lang="en-US" i="1" dirty="0">
                <a:solidFill>
                  <a:srgbClr val="FF0000"/>
                </a:solidFill>
              </a:rPr>
              <a:t>the estimation of the Fare </a:t>
            </a:r>
            <a:r>
              <a:rPr lang="en-US" i="1" dirty="0" smtClean="0">
                <a:solidFill>
                  <a:srgbClr val="FF0000"/>
                </a:solidFill>
              </a:rPr>
              <a:t>less than 0.5</a:t>
            </a:r>
            <a:r>
              <a:rPr lang="en-US" i="1" dirty="0">
                <a:solidFill>
                  <a:srgbClr val="FF0000"/>
                </a:solidFill>
              </a:rPr>
              <a:t>% accuracy loss </a:t>
            </a:r>
            <a:r>
              <a:rPr lang="en-US" i="1" dirty="0" smtClean="0">
                <a:solidFill>
                  <a:srgbClr val="FF0000"/>
                </a:solidFill>
              </a:rPr>
              <a:t>is observed compared with benchmark models in the previous slide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" y="2880117"/>
            <a:ext cx="12039601" cy="1342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38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11" y="4476926"/>
            <a:ext cx="3065641" cy="2299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 Prediction: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XGBoost</a:t>
            </a:r>
            <a:r>
              <a:rPr lang="en-US" sz="2600" dirty="0" smtClean="0"/>
              <a:t> with all the data available but only considering [</a:t>
            </a:r>
            <a:r>
              <a:rPr lang="en-US" sz="2600" dirty="0" smtClean="0"/>
              <a:t>“Trip Miles”, “Trip Seconds”, “Company”, “Payment Type”</a:t>
            </a:r>
            <a:r>
              <a:rPr lang="en-US" sz="2600" dirty="0" smtClean="0"/>
              <a:t>].</a:t>
            </a:r>
            <a:endParaRPr lang="en-US" sz="26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794125"/>
            <a:ext cx="3252035" cy="116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89" y="3043935"/>
            <a:ext cx="4177370" cy="3133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11" y="2288935"/>
            <a:ext cx="3065641" cy="22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Fares</vt:lpstr>
      <vt:lpstr>The opportunity</vt:lpstr>
      <vt:lpstr>The value of the data collected (1/2)</vt:lpstr>
      <vt:lpstr>The value of the data collected (2/2)</vt:lpstr>
      <vt:lpstr>Fare Prediction: Data preprocessing</vt:lpstr>
      <vt:lpstr>Fare Prediction: Data preparation</vt:lpstr>
      <vt:lpstr>Fare Prediction: Benchmark models</vt:lpstr>
      <vt:lpstr>Fare Prediction: Removing fields</vt:lpstr>
      <vt:lpstr>Fare Prediction: Final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Fares</dc:title>
  <dc:creator>Josue</dc:creator>
  <cp:lastModifiedBy>Josue</cp:lastModifiedBy>
  <cp:revision>14</cp:revision>
  <dcterms:created xsi:type="dcterms:W3CDTF">2022-08-16T08:37:19Z</dcterms:created>
  <dcterms:modified xsi:type="dcterms:W3CDTF">2022-08-16T09:03:01Z</dcterms:modified>
</cp:coreProperties>
</file>