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7D_6F36BF26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4"/>
    <p:sldMasterId id="2147483660" r:id="rId5"/>
  </p:sldMasterIdLst>
  <p:notesMasterIdLst>
    <p:notesMasterId r:id="rId27"/>
  </p:notesMasterIdLst>
  <p:sldIdLst>
    <p:sldId id="256" r:id="rId6"/>
    <p:sldId id="328" r:id="rId7"/>
    <p:sldId id="377" r:id="rId8"/>
    <p:sldId id="379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381" r:id="rId17"/>
    <p:sldId id="409" r:id="rId18"/>
    <p:sldId id="410" r:id="rId19"/>
    <p:sldId id="412" r:id="rId20"/>
    <p:sldId id="411" r:id="rId21"/>
    <p:sldId id="413" r:id="rId22"/>
    <p:sldId id="414" r:id="rId23"/>
    <p:sldId id="415" r:id="rId24"/>
    <p:sldId id="416" r:id="rId25"/>
    <p:sldId id="39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4DD81A1-AB15-06C9-25C6-F6FC09C71AC0}" name="Alex Jongman" initials="AJ" userId="S::alex.jongman@hu.nl::f85a4f5b-1753-4f36-9859-6c1330cbfc1b" providerId="AD"/>
  <p188:author id="{284548ED-371A-E3D4-8D85-7E209A42ABE0}" name="Mirko Pelgrom" initials="MP" userId="S::mirko.pelgrom@hu.nl::25eff972-e0d0-4f66-bb8d-b9544254e69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D9D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802D0E-70F3-BE4F-956F-850E993F52CC}" v="972" dt="2022-10-17T13:37:48.785"/>
    <p1510:client id="{9F3F6785-4AE3-DE45-B050-729E39AEFF6A}" v="167" dt="2022-10-17T09:09:39.786"/>
    <p1510:client id="{DC286E37-102F-E344-A52D-56095D50B53B}" v="1" dt="2022-10-17T08:51:09.3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50" autoAdjust="0"/>
    <p:restoredTop sz="96327" autoAdjust="0"/>
  </p:normalViewPr>
  <p:slideViewPr>
    <p:cSldViewPr snapToGrid="0">
      <p:cViewPr varScale="1">
        <p:scale>
          <a:sx n="93" d="100"/>
          <a:sy n="93" d="100"/>
        </p:scale>
        <p:origin x="224" y="17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8/10/relationships/authors" Target="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ko Pelgrom" userId="25eff972-e0d0-4f66-bb8d-b9544254e690" providerId="ADAL" clId="{9F3F6785-4AE3-DE45-B050-729E39AEFF6A}"/>
    <pc:docChg chg="modSld">
      <pc:chgData name="Mirko Pelgrom" userId="25eff972-e0d0-4f66-bb8d-b9544254e690" providerId="ADAL" clId="{9F3F6785-4AE3-DE45-B050-729E39AEFF6A}" dt="2022-10-17T09:09:39.786" v="192" actId="20577"/>
      <pc:docMkLst>
        <pc:docMk/>
      </pc:docMkLst>
      <pc:sldChg chg="addSp modSp mod modAnim">
        <pc:chgData name="Mirko Pelgrom" userId="25eff972-e0d0-4f66-bb8d-b9544254e690" providerId="ADAL" clId="{9F3F6785-4AE3-DE45-B050-729E39AEFF6A}" dt="2022-10-17T09:04:26.346" v="33" actId="20577"/>
        <pc:sldMkLst>
          <pc:docMk/>
          <pc:sldMk cId="1727450030" sldId="383"/>
        </pc:sldMkLst>
        <pc:spChg chg="add mod">
          <ac:chgData name="Mirko Pelgrom" userId="25eff972-e0d0-4f66-bb8d-b9544254e690" providerId="ADAL" clId="{9F3F6785-4AE3-DE45-B050-729E39AEFF6A}" dt="2022-10-17T09:04:26.346" v="33" actId="20577"/>
          <ac:spMkLst>
            <pc:docMk/>
            <pc:sldMk cId="1727450030" sldId="383"/>
            <ac:spMk id="3" creationId="{3AC0C3DE-E58D-8249-51A7-996EBD5FBED9}"/>
          </ac:spMkLst>
        </pc:spChg>
      </pc:sldChg>
      <pc:sldChg chg="addSp modSp mod modAnim">
        <pc:chgData name="Mirko Pelgrom" userId="25eff972-e0d0-4f66-bb8d-b9544254e690" providerId="ADAL" clId="{9F3F6785-4AE3-DE45-B050-729E39AEFF6A}" dt="2022-10-17T09:09:12.148" v="151" actId="14100"/>
        <pc:sldMkLst>
          <pc:docMk/>
          <pc:sldMk cId="2104475043" sldId="393"/>
        </pc:sldMkLst>
        <pc:spChg chg="mod">
          <ac:chgData name="Mirko Pelgrom" userId="25eff972-e0d0-4f66-bb8d-b9544254e690" providerId="ADAL" clId="{9F3F6785-4AE3-DE45-B050-729E39AEFF6A}" dt="2022-10-17T09:09:12.148" v="151" actId="14100"/>
          <ac:spMkLst>
            <pc:docMk/>
            <pc:sldMk cId="2104475043" sldId="393"/>
            <ac:spMk id="4" creationId="{0F8F63D1-C356-11DC-AB2B-9BEF9E3AA0B8}"/>
          </ac:spMkLst>
        </pc:spChg>
        <pc:spChg chg="add mod">
          <ac:chgData name="Mirko Pelgrom" userId="25eff972-e0d0-4f66-bb8d-b9544254e690" providerId="ADAL" clId="{9F3F6785-4AE3-DE45-B050-729E39AEFF6A}" dt="2022-10-17T09:07:41.015" v="74" actId="14100"/>
          <ac:spMkLst>
            <pc:docMk/>
            <pc:sldMk cId="2104475043" sldId="393"/>
            <ac:spMk id="5" creationId="{F57BF3E7-1FEF-FF8C-1830-A203B633470E}"/>
          </ac:spMkLst>
        </pc:spChg>
        <pc:spChg chg="add mod">
          <ac:chgData name="Mirko Pelgrom" userId="25eff972-e0d0-4f66-bb8d-b9544254e690" providerId="ADAL" clId="{9F3F6785-4AE3-DE45-B050-729E39AEFF6A}" dt="2022-10-17T09:08:53.181" v="148" actId="14100"/>
          <ac:spMkLst>
            <pc:docMk/>
            <pc:sldMk cId="2104475043" sldId="393"/>
            <ac:spMk id="6" creationId="{CF926275-A4B1-F30B-EDB0-A86E305360F9}"/>
          </ac:spMkLst>
        </pc:spChg>
      </pc:sldChg>
      <pc:sldChg chg="addSp modSp mod modAnim">
        <pc:chgData name="Mirko Pelgrom" userId="25eff972-e0d0-4f66-bb8d-b9544254e690" providerId="ADAL" clId="{9F3F6785-4AE3-DE45-B050-729E39AEFF6A}" dt="2022-10-17T09:09:39.786" v="192" actId="20577"/>
        <pc:sldMkLst>
          <pc:docMk/>
          <pc:sldMk cId="27776908" sldId="395"/>
        </pc:sldMkLst>
        <pc:spChg chg="add mod">
          <ac:chgData name="Mirko Pelgrom" userId="25eff972-e0d0-4f66-bb8d-b9544254e690" providerId="ADAL" clId="{9F3F6785-4AE3-DE45-B050-729E39AEFF6A}" dt="2022-10-17T09:09:39.786" v="192" actId="20577"/>
          <ac:spMkLst>
            <pc:docMk/>
            <pc:sldMk cId="27776908" sldId="395"/>
            <ac:spMk id="5" creationId="{DF734E9C-6AB9-C667-D012-C4772C550BC3}"/>
          </ac:spMkLst>
        </pc:spChg>
      </pc:sldChg>
    </pc:docChg>
  </pc:docChgLst>
  <pc:docChgLst>
    <pc:chgData name="Mirko Pelgrom" userId="25eff972-e0d0-4f66-bb8d-b9544254e690" providerId="ADAL" clId="{885CEF21-4E00-A14F-B13B-088E03799801}"/>
    <pc:docChg chg="undo custSel addSld modSld">
      <pc:chgData name="Mirko Pelgrom" userId="25eff972-e0d0-4f66-bb8d-b9544254e690" providerId="ADAL" clId="{885CEF21-4E00-A14F-B13B-088E03799801}" dt="2022-10-10T15:17:51.079" v="240" actId="20577"/>
      <pc:docMkLst>
        <pc:docMk/>
      </pc:docMkLst>
      <pc:sldChg chg="modCm">
        <pc:chgData name="Mirko Pelgrom" userId="25eff972-e0d0-4f66-bb8d-b9544254e690" providerId="ADAL" clId="{885CEF21-4E00-A14F-B13B-088E03799801}" dt="2022-10-10T15:16:57.682" v="188"/>
        <pc:sldMkLst>
          <pc:docMk/>
          <pc:sldMk cId="1727450030" sldId="383"/>
        </pc:sldMkLst>
      </pc:sldChg>
      <pc:sldChg chg="modSp mod">
        <pc:chgData name="Mirko Pelgrom" userId="25eff972-e0d0-4f66-bb8d-b9544254e690" providerId="ADAL" clId="{885CEF21-4E00-A14F-B13B-088E03799801}" dt="2022-10-10T15:07:19.979" v="24" actId="14100"/>
        <pc:sldMkLst>
          <pc:docMk/>
          <pc:sldMk cId="2104475043" sldId="393"/>
        </pc:sldMkLst>
        <pc:spChg chg="mod">
          <ac:chgData name="Mirko Pelgrom" userId="25eff972-e0d0-4f66-bb8d-b9544254e690" providerId="ADAL" clId="{885CEF21-4E00-A14F-B13B-088E03799801}" dt="2022-10-10T15:07:08.464" v="20" actId="27636"/>
          <ac:spMkLst>
            <pc:docMk/>
            <pc:sldMk cId="2104475043" sldId="393"/>
            <ac:spMk id="3" creationId="{3767A0DB-3ADE-8587-447E-16F87F6A04CB}"/>
          </ac:spMkLst>
        </pc:spChg>
        <pc:spChg chg="mod">
          <ac:chgData name="Mirko Pelgrom" userId="25eff972-e0d0-4f66-bb8d-b9544254e690" providerId="ADAL" clId="{885CEF21-4E00-A14F-B13B-088E03799801}" dt="2022-10-10T15:07:19.979" v="24" actId="14100"/>
          <ac:spMkLst>
            <pc:docMk/>
            <pc:sldMk cId="2104475043" sldId="393"/>
            <ac:spMk id="4" creationId="{0F8F63D1-C356-11DC-AB2B-9BEF9E3AA0B8}"/>
          </ac:spMkLst>
        </pc:spChg>
      </pc:sldChg>
      <pc:sldChg chg="addSp modSp mod modAnim">
        <pc:chgData name="Mirko Pelgrom" userId="25eff972-e0d0-4f66-bb8d-b9544254e690" providerId="ADAL" clId="{885CEF21-4E00-A14F-B13B-088E03799801}" dt="2022-10-10T15:17:51.079" v="240" actId="20577"/>
        <pc:sldMkLst>
          <pc:docMk/>
          <pc:sldMk cId="27776908" sldId="395"/>
        </pc:sldMkLst>
        <pc:spChg chg="mod">
          <ac:chgData name="Mirko Pelgrom" userId="25eff972-e0d0-4f66-bb8d-b9544254e690" providerId="ADAL" clId="{885CEF21-4E00-A14F-B13B-088E03799801}" dt="2022-10-10T15:08:05.662" v="32" actId="255"/>
          <ac:spMkLst>
            <pc:docMk/>
            <pc:sldMk cId="27776908" sldId="395"/>
            <ac:spMk id="3" creationId="{8F620B66-FF2C-D084-3496-055F767E7D45}"/>
          </ac:spMkLst>
        </pc:spChg>
        <pc:spChg chg="add mod">
          <ac:chgData name="Mirko Pelgrom" userId="25eff972-e0d0-4f66-bb8d-b9544254e690" providerId="ADAL" clId="{885CEF21-4E00-A14F-B13B-088E03799801}" dt="2022-10-10T15:17:51.079" v="240" actId="20577"/>
          <ac:spMkLst>
            <pc:docMk/>
            <pc:sldMk cId="27776908" sldId="395"/>
            <ac:spMk id="4" creationId="{619900B5-8CC3-B941-9E21-0D938F7D0A46}"/>
          </ac:spMkLst>
        </pc:spChg>
      </pc:sldChg>
      <pc:sldChg chg="modSp mod">
        <pc:chgData name="Mirko Pelgrom" userId="25eff972-e0d0-4f66-bb8d-b9544254e690" providerId="ADAL" clId="{885CEF21-4E00-A14F-B13B-088E03799801}" dt="2022-10-10T15:09:19.580" v="59" actId="14100"/>
        <pc:sldMkLst>
          <pc:docMk/>
          <pc:sldMk cId="2692232138" sldId="396"/>
        </pc:sldMkLst>
        <pc:spChg chg="mod">
          <ac:chgData name="Mirko Pelgrom" userId="25eff972-e0d0-4f66-bb8d-b9544254e690" providerId="ADAL" clId="{885CEF21-4E00-A14F-B13B-088E03799801}" dt="2022-10-10T15:09:05.732" v="57" actId="20577"/>
          <ac:spMkLst>
            <pc:docMk/>
            <pc:sldMk cId="2692232138" sldId="396"/>
            <ac:spMk id="2" creationId="{0270DAF9-8584-08B8-3872-14060F681409}"/>
          </ac:spMkLst>
        </pc:spChg>
        <pc:spChg chg="mod">
          <ac:chgData name="Mirko Pelgrom" userId="25eff972-e0d0-4f66-bb8d-b9544254e690" providerId="ADAL" clId="{885CEF21-4E00-A14F-B13B-088E03799801}" dt="2022-10-10T15:09:14.947" v="58" actId="14100"/>
          <ac:spMkLst>
            <pc:docMk/>
            <pc:sldMk cId="2692232138" sldId="396"/>
            <ac:spMk id="7" creationId="{4F74AD69-8331-A827-3631-C7C64F0775DD}"/>
          </ac:spMkLst>
        </pc:spChg>
        <pc:spChg chg="mod">
          <ac:chgData name="Mirko Pelgrom" userId="25eff972-e0d0-4f66-bb8d-b9544254e690" providerId="ADAL" clId="{885CEF21-4E00-A14F-B13B-088E03799801}" dt="2022-10-10T15:09:19.580" v="59" actId="14100"/>
          <ac:spMkLst>
            <pc:docMk/>
            <pc:sldMk cId="2692232138" sldId="396"/>
            <ac:spMk id="8" creationId="{109AC057-A56D-2FAB-932B-304EF6BAE4A1}"/>
          </ac:spMkLst>
        </pc:spChg>
      </pc:sldChg>
      <pc:sldChg chg="addSp modSp new mod modClrScheme chgLayout">
        <pc:chgData name="Mirko Pelgrom" userId="25eff972-e0d0-4f66-bb8d-b9544254e690" providerId="ADAL" clId="{885CEF21-4E00-A14F-B13B-088E03799801}" dt="2022-10-10T15:10:25.822" v="119" actId="20577"/>
        <pc:sldMkLst>
          <pc:docMk/>
          <pc:sldMk cId="2748522880" sldId="399"/>
        </pc:sldMkLst>
        <pc:spChg chg="add mod">
          <ac:chgData name="Mirko Pelgrom" userId="25eff972-e0d0-4f66-bb8d-b9544254e690" providerId="ADAL" clId="{885CEF21-4E00-A14F-B13B-088E03799801}" dt="2022-10-10T15:10:25.822" v="119" actId="20577"/>
          <ac:spMkLst>
            <pc:docMk/>
            <pc:sldMk cId="2748522880" sldId="399"/>
            <ac:spMk id="2" creationId="{79789F21-0D90-60BE-B24A-9ED1108F9B9F}"/>
          </ac:spMkLst>
        </pc:spChg>
        <pc:spChg chg="add mod">
          <ac:chgData name="Mirko Pelgrom" userId="25eff972-e0d0-4f66-bb8d-b9544254e690" providerId="ADAL" clId="{885CEF21-4E00-A14F-B13B-088E03799801}" dt="2022-10-10T15:10:20.602" v="109" actId="5793"/>
          <ac:spMkLst>
            <pc:docMk/>
            <pc:sldMk cId="2748522880" sldId="399"/>
            <ac:spMk id="3" creationId="{3F839D84-EF11-ADA8-BF87-804706E24D73}"/>
          </ac:spMkLst>
        </pc:spChg>
      </pc:sldChg>
      <pc:sldChg chg="addSp modSp new mod modAnim">
        <pc:chgData name="Mirko Pelgrom" userId="25eff972-e0d0-4f66-bb8d-b9544254e690" providerId="ADAL" clId="{885CEF21-4E00-A14F-B13B-088E03799801}" dt="2022-10-10T15:11:44.548" v="152" actId="20577"/>
        <pc:sldMkLst>
          <pc:docMk/>
          <pc:sldMk cId="446257367" sldId="400"/>
        </pc:sldMkLst>
        <pc:spChg chg="add mod">
          <ac:chgData name="Mirko Pelgrom" userId="25eff972-e0d0-4f66-bb8d-b9544254e690" providerId="ADAL" clId="{885CEF21-4E00-A14F-B13B-088E03799801}" dt="2022-10-10T15:11:44.548" v="152" actId="20577"/>
          <ac:spMkLst>
            <pc:docMk/>
            <pc:sldMk cId="446257367" sldId="400"/>
            <ac:spMk id="4" creationId="{528036BE-2567-F582-A7DF-12964F99DCBF}"/>
          </ac:spMkLst>
        </pc:spChg>
        <pc:picChg chg="add mod">
          <ac:chgData name="Mirko Pelgrom" userId="25eff972-e0d0-4f66-bb8d-b9544254e690" providerId="ADAL" clId="{885CEF21-4E00-A14F-B13B-088E03799801}" dt="2022-10-10T15:10:45.246" v="123" actId="14100"/>
          <ac:picMkLst>
            <pc:docMk/>
            <pc:sldMk cId="446257367" sldId="400"/>
            <ac:picMk id="3" creationId="{1C981B98-96E0-2F1F-A063-BC20370CA6A8}"/>
          </ac:picMkLst>
        </pc:picChg>
      </pc:sldChg>
      <pc:sldChg chg="addSp modSp new mod modAnim">
        <pc:chgData name="Mirko Pelgrom" userId="25eff972-e0d0-4f66-bb8d-b9544254e690" providerId="ADAL" clId="{885CEF21-4E00-A14F-B13B-088E03799801}" dt="2022-10-10T15:12:56.644" v="187" actId="20577"/>
        <pc:sldMkLst>
          <pc:docMk/>
          <pc:sldMk cId="3202964563" sldId="401"/>
        </pc:sldMkLst>
        <pc:spChg chg="add mod">
          <ac:chgData name="Mirko Pelgrom" userId="25eff972-e0d0-4f66-bb8d-b9544254e690" providerId="ADAL" clId="{885CEF21-4E00-A14F-B13B-088E03799801}" dt="2022-10-10T15:12:04.191" v="177" actId="20577"/>
          <ac:spMkLst>
            <pc:docMk/>
            <pc:sldMk cId="3202964563" sldId="401"/>
            <ac:spMk id="4" creationId="{B58C6BA1-9CF8-1B11-C560-E0DC5406B61A}"/>
          </ac:spMkLst>
        </pc:spChg>
        <pc:spChg chg="add mod">
          <ac:chgData name="Mirko Pelgrom" userId="25eff972-e0d0-4f66-bb8d-b9544254e690" providerId="ADAL" clId="{885CEF21-4E00-A14F-B13B-088E03799801}" dt="2022-10-10T15:12:56.644" v="187" actId="20577"/>
          <ac:spMkLst>
            <pc:docMk/>
            <pc:sldMk cId="3202964563" sldId="401"/>
            <ac:spMk id="5" creationId="{34536DDE-53BF-C690-B23D-585D4965D1E1}"/>
          </ac:spMkLst>
        </pc:spChg>
        <pc:picChg chg="add mod">
          <ac:chgData name="Mirko Pelgrom" userId="25eff972-e0d0-4f66-bb8d-b9544254e690" providerId="ADAL" clId="{885CEF21-4E00-A14F-B13B-088E03799801}" dt="2022-10-10T15:11:17.217" v="129" actId="14100"/>
          <ac:picMkLst>
            <pc:docMk/>
            <pc:sldMk cId="3202964563" sldId="401"/>
            <ac:picMk id="3" creationId="{DB20A67A-0965-296C-783F-514401BC35D5}"/>
          </ac:picMkLst>
        </pc:picChg>
      </pc:sldChg>
    </pc:docChg>
  </pc:docChgLst>
  <pc:docChgLst>
    <pc:chgData name="Mirko Pelgrom" userId="25eff972-e0d0-4f66-bb8d-b9544254e690" providerId="ADAL" clId="{40802D0E-70F3-BE4F-956F-850E993F52CC}"/>
    <pc:docChg chg="undo custSel addSld delSld modSld sldOrd">
      <pc:chgData name="Mirko Pelgrom" userId="25eff972-e0d0-4f66-bb8d-b9544254e690" providerId="ADAL" clId="{40802D0E-70F3-BE4F-956F-850E993F52CC}" dt="2022-10-17T13:40:40.079" v="3531" actId="1076"/>
      <pc:docMkLst>
        <pc:docMk/>
      </pc:docMkLst>
      <pc:sldChg chg="modSp mod delCm">
        <pc:chgData name="Mirko Pelgrom" userId="25eff972-e0d0-4f66-bb8d-b9544254e690" providerId="ADAL" clId="{40802D0E-70F3-BE4F-956F-850E993F52CC}" dt="2022-10-17T09:12:09.126" v="8" actId="20577"/>
        <pc:sldMkLst>
          <pc:docMk/>
          <pc:sldMk cId="2075966989" sldId="256"/>
        </pc:sldMkLst>
        <pc:spChg chg="mod">
          <ac:chgData name="Mirko Pelgrom" userId="25eff972-e0d0-4f66-bb8d-b9544254e690" providerId="ADAL" clId="{40802D0E-70F3-BE4F-956F-850E993F52CC}" dt="2022-10-17T09:12:09.126" v="8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40802D0E-70F3-BE4F-956F-850E993F52CC}" dt="2022-10-17T09:45:20.581" v="576" actId="20577"/>
        <pc:sldMkLst>
          <pc:docMk/>
          <pc:sldMk cId="3051539488" sldId="328"/>
        </pc:sldMkLst>
        <pc:spChg chg="mod">
          <ac:chgData name="Mirko Pelgrom" userId="25eff972-e0d0-4f66-bb8d-b9544254e690" providerId="ADAL" clId="{40802D0E-70F3-BE4F-956F-850E993F52CC}" dt="2022-10-17T09:45:20.581" v="576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del">
        <pc:chgData name="Mirko Pelgrom" userId="25eff972-e0d0-4f66-bb8d-b9544254e690" providerId="ADAL" clId="{40802D0E-70F3-BE4F-956F-850E993F52CC}" dt="2022-10-17T10:13:15.494" v="1852" actId="2696"/>
        <pc:sldMkLst>
          <pc:docMk/>
          <pc:sldMk cId="2198274538" sldId="365"/>
        </pc:sldMkLst>
      </pc:sldChg>
      <pc:sldChg chg="del">
        <pc:chgData name="Mirko Pelgrom" userId="25eff972-e0d0-4f66-bb8d-b9544254e690" providerId="ADAL" clId="{40802D0E-70F3-BE4F-956F-850E993F52CC}" dt="2022-10-17T10:13:15.430" v="1836" actId="2696"/>
        <pc:sldMkLst>
          <pc:docMk/>
          <pc:sldMk cId="8792078" sldId="367"/>
        </pc:sldMkLst>
      </pc:sldChg>
      <pc:sldChg chg="modSp mod">
        <pc:chgData name="Mirko Pelgrom" userId="25eff972-e0d0-4f66-bb8d-b9544254e690" providerId="ADAL" clId="{40802D0E-70F3-BE4F-956F-850E993F52CC}" dt="2022-10-17T12:27:02.603" v="2458" actId="20577"/>
        <pc:sldMkLst>
          <pc:docMk/>
          <pc:sldMk cId="1403750652" sldId="377"/>
        </pc:sldMkLst>
        <pc:spChg chg="mod">
          <ac:chgData name="Mirko Pelgrom" userId="25eff972-e0d0-4f66-bb8d-b9544254e690" providerId="ADAL" clId="{40802D0E-70F3-BE4F-956F-850E993F52CC}" dt="2022-10-17T09:40:28.272" v="215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40802D0E-70F3-BE4F-956F-850E993F52CC}" dt="2022-10-17T12:27:02.603" v="2458" actId="20577"/>
          <ac:spMkLst>
            <pc:docMk/>
            <pc:sldMk cId="1403750652" sldId="377"/>
            <ac:spMk id="3" creationId="{3D998EBE-984A-22E5-74E3-0033FBDA1539}"/>
          </ac:spMkLst>
        </pc:spChg>
      </pc:sldChg>
      <pc:sldChg chg="modSp mod">
        <pc:chgData name="Mirko Pelgrom" userId="25eff972-e0d0-4f66-bb8d-b9544254e690" providerId="ADAL" clId="{40802D0E-70F3-BE4F-956F-850E993F52CC}" dt="2022-10-17T09:47:21.003" v="686" actId="20577"/>
        <pc:sldMkLst>
          <pc:docMk/>
          <pc:sldMk cId="3591083947" sldId="379"/>
        </pc:sldMkLst>
        <pc:spChg chg="mod">
          <ac:chgData name="Mirko Pelgrom" userId="25eff972-e0d0-4f66-bb8d-b9544254e690" providerId="ADAL" clId="{40802D0E-70F3-BE4F-956F-850E993F52CC}" dt="2022-10-17T09:45:37.471" v="595" actId="20577"/>
          <ac:spMkLst>
            <pc:docMk/>
            <pc:sldMk cId="3591083947" sldId="379"/>
            <ac:spMk id="2" creationId="{C7E14335-9305-9FCE-683A-03C24B9B6EA3}"/>
          </ac:spMkLst>
        </pc:spChg>
        <pc:spChg chg="mod">
          <ac:chgData name="Mirko Pelgrom" userId="25eff972-e0d0-4f66-bb8d-b9544254e690" providerId="ADAL" clId="{40802D0E-70F3-BE4F-956F-850E993F52CC}" dt="2022-10-17T09:47:21.003" v="686" actId="20577"/>
          <ac:spMkLst>
            <pc:docMk/>
            <pc:sldMk cId="3591083947" sldId="379"/>
            <ac:spMk id="3" creationId="{5E2C4080-4835-35C7-EF26-0566D5091E58}"/>
          </ac:spMkLst>
        </pc:spChg>
      </pc:sldChg>
      <pc:sldChg chg="del">
        <pc:chgData name="Mirko Pelgrom" userId="25eff972-e0d0-4f66-bb8d-b9544254e690" providerId="ADAL" clId="{40802D0E-70F3-BE4F-956F-850E993F52CC}" dt="2022-10-17T09:54:14.029" v="788" actId="2696"/>
        <pc:sldMkLst>
          <pc:docMk/>
          <pc:sldMk cId="753362083" sldId="380"/>
        </pc:sldMkLst>
      </pc:sldChg>
      <pc:sldChg chg="modSp mod">
        <pc:chgData name="Mirko Pelgrom" userId="25eff972-e0d0-4f66-bb8d-b9544254e690" providerId="ADAL" clId="{40802D0E-70F3-BE4F-956F-850E993F52CC}" dt="2022-10-17T12:00:08.250" v="2101" actId="20577"/>
        <pc:sldMkLst>
          <pc:docMk/>
          <pc:sldMk cId="1865858854" sldId="381"/>
        </pc:sldMkLst>
        <pc:spChg chg="mod">
          <ac:chgData name="Mirko Pelgrom" userId="25eff972-e0d0-4f66-bb8d-b9544254e690" providerId="ADAL" clId="{40802D0E-70F3-BE4F-956F-850E993F52CC}" dt="2022-10-17T10:12:56.137" v="1834" actId="27636"/>
          <ac:spMkLst>
            <pc:docMk/>
            <pc:sldMk cId="1865858854" sldId="381"/>
            <ac:spMk id="2" creationId="{E4EB4C22-8976-72A1-6A68-E1C0A6D40CB3}"/>
          </ac:spMkLst>
        </pc:spChg>
        <pc:spChg chg="mod">
          <ac:chgData name="Mirko Pelgrom" userId="25eff972-e0d0-4f66-bb8d-b9544254e690" providerId="ADAL" clId="{40802D0E-70F3-BE4F-956F-850E993F52CC}" dt="2022-10-17T12:00:08.250" v="2101" actId="20577"/>
          <ac:spMkLst>
            <pc:docMk/>
            <pc:sldMk cId="1865858854" sldId="381"/>
            <ac:spMk id="3" creationId="{7820DA97-EEA7-5C65-B00B-7BF097A91703}"/>
          </ac:spMkLst>
        </pc:spChg>
      </pc:sldChg>
      <pc:sldChg chg="del">
        <pc:chgData name="Mirko Pelgrom" userId="25eff972-e0d0-4f66-bb8d-b9544254e690" providerId="ADAL" clId="{40802D0E-70F3-BE4F-956F-850E993F52CC}" dt="2022-10-17T10:13:15.427" v="1835" actId="2696"/>
        <pc:sldMkLst>
          <pc:docMk/>
          <pc:sldMk cId="1728721944" sldId="382"/>
        </pc:sldMkLst>
      </pc:sldChg>
      <pc:sldChg chg="del delCm">
        <pc:chgData name="Mirko Pelgrom" userId="25eff972-e0d0-4f66-bb8d-b9544254e690" providerId="ADAL" clId="{40802D0E-70F3-BE4F-956F-850E993F52CC}" dt="2022-10-17T10:13:15.464" v="1844" actId="2696"/>
        <pc:sldMkLst>
          <pc:docMk/>
          <pc:sldMk cId="1727450030" sldId="383"/>
        </pc:sldMkLst>
      </pc:sldChg>
      <pc:sldChg chg="del">
        <pc:chgData name="Mirko Pelgrom" userId="25eff972-e0d0-4f66-bb8d-b9544254e690" providerId="ADAL" clId="{40802D0E-70F3-BE4F-956F-850E993F52CC}" dt="2022-10-17T10:13:15.434" v="1838" actId="2696"/>
        <pc:sldMkLst>
          <pc:docMk/>
          <pc:sldMk cId="3731386517" sldId="384"/>
        </pc:sldMkLst>
      </pc:sldChg>
      <pc:sldChg chg="del">
        <pc:chgData name="Mirko Pelgrom" userId="25eff972-e0d0-4f66-bb8d-b9544254e690" providerId="ADAL" clId="{40802D0E-70F3-BE4F-956F-850E993F52CC}" dt="2022-10-17T10:13:15.471" v="1850" actId="2696"/>
        <pc:sldMkLst>
          <pc:docMk/>
          <pc:sldMk cId="3776854414" sldId="386"/>
        </pc:sldMkLst>
      </pc:sldChg>
      <pc:sldChg chg="del">
        <pc:chgData name="Mirko Pelgrom" userId="25eff972-e0d0-4f66-bb8d-b9544254e690" providerId="ADAL" clId="{40802D0E-70F3-BE4F-956F-850E993F52CC}" dt="2022-10-17T10:13:15.452" v="1842" actId="2696"/>
        <pc:sldMkLst>
          <pc:docMk/>
          <pc:sldMk cId="40055577" sldId="387"/>
        </pc:sldMkLst>
      </pc:sldChg>
      <pc:sldChg chg="del">
        <pc:chgData name="Mirko Pelgrom" userId="25eff972-e0d0-4f66-bb8d-b9544254e690" providerId="ADAL" clId="{40802D0E-70F3-BE4F-956F-850E993F52CC}" dt="2022-10-17T10:13:15.466" v="1846" actId="2696"/>
        <pc:sldMkLst>
          <pc:docMk/>
          <pc:sldMk cId="3663670935" sldId="389"/>
        </pc:sldMkLst>
      </pc:sldChg>
      <pc:sldChg chg="del">
        <pc:chgData name="Mirko Pelgrom" userId="25eff972-e0d0-4f66-bb8d-b9544254e690" providerId="ADAL" clId="{40802D0E-70F3-BE4F-956F-850E993F52CC}" dt="2022-10-17T10:13:15.471" v="1851" actId="2696"/>
        <pc:sldMkLst>
          <pc:docMk/>
          <pc:sldMk cId="3340637901" sldId="390"/>
        </pc:sldMkLst>
      </pc:sldChg>
      <pc:sldChg chg="del">
        <pc:chgData name="Mirko Pelgrom" userId="25eff972-e0d0-4f66-bb8d-b9544254e690" providerId="ADAL" clId="{40802D0E-70F3-BE4F-956F-850E993F52CC}" dt="2022-10-17T10:13:15.469" v="1848" actId="2696"/>
        <pc:sldMkLst>
          <pc:docMk/>
          <pc:sldMk cId="3871155079" sldId="391"/>
        </pc:sldMkLst>
      </pc:sldChg>
      <pc:sldChg chg="del">
        <pc:chgData name="Mirko Pelgrom" userId="25eff972-e0d0-4f66-bb8d-b9544254e690" providerId="ADAL" clId="{40802D0E-70F3-BE4F-956F-850E993F52CC}" dt="2022-10-17T10:13:15.466" v="1845" actId="2696"/>
        <pc:sldMkLst>
          <pc:docMk/>
          <pc:sldMk cId="2995313355" sldId="392"/>
        </pc:sldMkLst>
      </pc:sldChg>
      <pc:sldChg chg="del">
        <pc:chgData name="Mirko Pelgrom" userId="25eff972-e0d0-4f66-bb8d-b9544254e690" providerId="ADAL" clId="{40802D0E-70F3-BE4F-956F-850E993F52CC}" dt="2022-10-17T10:13:15.468" v="1847" actId="2696"/>
        <pc:sldMkLst>
          <pc:docMk/>
          <pc:sldMk cId="2104475043" sldId="393"/>
        </pc:sldMkLst>
      </pc:sldChg>
      <pc:sldChg chg="del">
        <pc:chgData name="Mirko Pelgrom" userId="25eff972-e0d0-4f66-bb8d-b9544254e690" providerId="ADAL" clId="{40802D0E-70F3-BE4F-956F-850E993F52CC}" dt="2022-10-17T10:13:15.432" v="1837" actId="2696"/>
        <pc:sldMkLst>
          <pc:docMk/>
          <pc:sldMk cId="1689365383" sldId="394"/>
        </pc:sldMkLst>
      </pc:sldChg>
      <pc:sldChg chg="del">
        <pc:chgData name="Mirko Pelgrom" userId="25eff972-e0d0-4f66-bb8d-b9544254e690" providerId="ADAL" clId="{40802D0E-70F3-BE4F-956F-850E993F52CC}" dt="2022-10-17T10:13:15.436" v="1839" actId="2696"/>
        <pc:sldMkLst>
          <pc:docMk/>
          <pc:sldMk cId="27776908" sldId="395"/>
        </pc:sldMkLst>
      </pc:sldChg>
      <pc:sldChg chg="del">
        <pc:chgData name="Mirko Pelgrom" userId="25eff972-e0d0-4f66-bb8d-b9544254e690" providerId="ADAL" clId="{40802D0E-70F3-BE4F-956F-850E993F52CC}" dt="2022-10-17T10:13:15.505" v="1853" actId="2696"/>
        <pc:sldMkLst>
          <pc:docMk/>
          <pc:sldMk cId="2692232138" sldId="396"/>
        </pc:sldMkLst>
      </pc:sldChg>
      <pc:sldChg chg="del">
        <pc:chgData name="Mirko Pelgrom" userId="25eff972-e0d0-4f66-bb8d-b9544254e690" providerId="ADAL" clId="{40802D0E-70F3-BE4F-956F-850E993F52CC}" dt="2022-10-17T10:13:15.438" v="1841" actId="2696"/>
        <pc:sldMkLst>
          <pc:docMk/>
          <pc:sldMk cId="1274014711" sldId="397"/>
        </pc:sldMkLst>
      </pc:sldChg>
      <pc:sldChg chg="modSp mod">
        <pc:chgData name="Mirko Pelgrom" userId="25eff972-e0d0-4f66-bb8d-b9544254e690" providerId="ADAL" clId="{40802D0E-70F3-BE4F-956F-850E993F52CC}" dt="2022-10-17T13:40:40.079" v="3531" actId="1076"/>
        <pc:sldMkLst>
          <pc:docMk/>
          <pc:sldMk cId="988065065" sldId="398"/>
        </pc:sldMkLst>
        <pc:spChg chg="mod">
          <ac:chgData name="Mirko Pelgrom" userId="25eff972-e0d0-4f66-bb8d-b9544254e690" providerId="ADAL" clId="{40802D0E-70F3-BE4F-956F-850E993F52CC}" dt="2022-10-17T13:40:40.079" v="3531" actId="1076"/>
          <ac:spMkLst>
            <pc:docMk/>
            <pc:sldMk cId="988065065" sldId="398"/>
            <ac:spMk id="3" creationId="{38A10FE3-B2BF-918C-207D-B6E02DFBB882}"/>
          </ac:spMkLst>
        </pc:spChg>
      </pc:sldChg>
      <pc:sldChg chg="del">
        <pc:chgData name="Mirko Pelgrom" userId="25eff972-e0d0-4f66-bb8d-b9544254e690" providerId="ADAL" clId="{40802D0E-70F3-BE4F-956F-850E993F52CC}" dt="2022-10-17T10:13:15.437" v="1840" actId="2696"/>
        <pc:sldMkLst>
          <pc:docMk/>
          <pc:sldMk cId="2748522880" sldId="399"/>
        </pc:sldMkLst>
      </pc:sldChg>
      <pc:sldChg chg="del">
        <pc:chgData name="Mirko Pelgrom" userId="25eff972-e0d0-4f66-bb8d-b9544254e690" providerId="ADAL" clId="{40802D0E-70F3-BE4F-956F-850E993F52CC}" dt="2022-10-17T10:13:15.470" v="1849" actId="2696"/>
        <pc:sldMkLst>
          <pc:docMk/>
          <pc:sldMk cId="446257367" sldId="400"/>
        </pc:sldMkLst>
      </pc:sldChg>
      <pc:sldChg chg="del">
        <pc:chgData name="Mirko Pelgrom" userId="25eff972-e0d0-4f66-bb8d-b9544254e690" providerId="ADAL" clId="{40802D0E-70F3-BE4F-956F-850E993F52CC}" dt="2022-10-17T10:13:15.453" v="1843" actId="2696"/>
        <pc:sldMkLst>
          <pc:docMk/>
          <pc:sldMk cId="3202964563" sldId="401"/>
        </pc:sldMkLst>
      </pc:sldChg>
      <pc:sldChg chg="addSp delSp modSp new mod modAnim">
        <pc:chgData name="Mirko Pelgrom" userId="25eff972-e0d0-4f66-bb8d-b9544254e690" providerId="ADAL" clId="{40802D0E-70F3-BE4F-956F-850E993F52CC}" dt="2022-10-17T09:54:02.033" v="787"/>
        <pc:sldMkLst>
          <pc:docMk/>
          <pc:sldMk cId="150344292" sldId="402"/>
        </pc:sldMkLst>
        <pc:spChg chg="mod">
          <ac:chgData name="Mirko Pelgrom" userId="25eff972-e0d0-4f66-bb8d-b9544254e690" providerId="ADAL" clId="{40802D0E-70F3-BE4F-956F-850E993F52CC}" dt="2022-10-17T09:49:26.126" v="698" actId="20577"/>
          <ac:spMkLst>
            <pc:docMk/>
            <pc:sldMk cId="150344292" sldId="402"/>
            <ac:spMk id="2" creationId="{5C6CC189-757A-A75E-CC8E-094E9CA62B88}"/>
          </ac:spMkLst>
        </pc:spChg>
        <pc:spChg chg="del">
          <ac:chgData name="Mirko Pelgrom" userId="25eff972-e0d0-4f66-bb8d-b9544254e690" providerId="ADAL" clId="{40802D0E-70F3-BE4F-956F-850E993F52CC}" dt="2022-10-17T09:49:42.404" v="699" actId="478"/>
          <ac:spMkLst>
            <pc:docMk/>
            <pc:sldMk cId="150344292" sldId="402"/>
            <ac:spMk id="3" creationId="{A4073DA4-8DEF-E57E-FA34-87A74D77CD82}"/>
          </ac:spMkLst>
        </pc:spChg>
        <pc:spChg chg="add mod">
          <ac:chgData name="Mirko Pelgrom" userId="25eff972-e0d0-4f66-bb8d-b9544254e690" providerId="ADAL" clId="{40802D0E-70F3-BE4F-956F-850E993F52CC}" dt="2022-10-17T09:50:20.152" v="713" actId="20577"/>
          <ac:spMkLst>
            <pc:docMk/>
            <pc:sldMk cId="150344292" sldId="402"/>
            <ac:spMk id="4" creationId="{1EF25460-0E15-B4FB-E61A-0AD84E826C07}"/>
          </ac:spMkLst>
        </pc:spChg>
        <pc:spChg chg="add mod">
          <ac:chgData name="Mirko Pelgrom" userId="25eff972-e0d0-4f66-bb8d-b9544254e690" providerId="ADAL" clId="{40802D0E-70F3-BE4F-956F-850E993F52CC}" dt="2022-10-17T09:53:15.289" v="785" actId="1076"/>
          <ac:spMkLst>
            <pc:docMk/>
            <pc:sldMk cId="150344292" sldId="402"/>
            <ac:spMk id="9" creationId="{0FE7568E-8DB9-B689-43D5-5927840B28DC}"/>
          </ac:spMkLst>
        </pc:spChg>
        <pc:spChg chg="add mod">
          <ac:chgData name="Mirko Pelgrom" userId="25eff972-e0d0-4f66-bb8d-b9544254e690" providerId="ADAL" clId="{40802D0E-70F3-BE4F-956F-850E993F52CC}" dt="2022-10-17T09:52:31.155" v="767" actId="5793"/>
          <ac:spMkLst>
            <pc:docMk/>
            <pc:sldMk cId="150344292" sldId="402"/>
            <ac:spMk id="10" creationId="{8BD4CC60-F56E-162D-9391-BC800D89E14F}"/>
          </ac:spMkLst>
        </pc:spChg>
        <pc:spChg chg="add mod">
          <ac:chgData name="Mirko Pelgrom" userId="25eff972-e0d0-4f66-bb8d-b9544254e690" providerId="ADAL" clId="{40802D0E-70F3-BE4F-956F-850E993F52CC}" dt="2022-10-17T09:52:50.585" v="784" actId="20577"/>
          <ac:spMkLst>
            <pc:docMk/>
            <pc:sldMk cId="150344292" sldId="402"/>
            <ac:spMk id="11" creationId="{0D01866B-955C-7608-87F3-BA22625F8B12}"/>
          </ac:spMkLst>
        </pc:spChg>
        <pc:picChg chg="add mod modCrop">
          <ac:chgData name="Mirko Pelgrom" userId="25eff972-e0d0-4f66-bb8d-b9544254e690" providerId="ADAL" clId="{40802D0E-70F3-BE4F-956F-850E993F52CC}" dt="2022-10-17T09:51:42.623" v="728" actId="1076"/>
          <ac:picMkLst>
            <pc:docMk/>
            <pc:sldMk cId="150344292" sldId="402"/>
            <ac:picMk id="6" creationId="{B8DB4B70-4024-4903-92DE-5663766AECC3}"/>
          </ac:picMkLst>
        </pc:picChg>
        <pc:picChg chg="add mod modCrop">
          <ac:chgData name="Mirko Pelgrom" userId="25eff972-e0d0-4f66-bb8d-b9544254e690" providerId="ADAL" clId="{40802D0E-70F3-BE4F-956F-850E993F52CC}" dt="2022-10-17T09:53:17.621" v="786" actId="1076"/>
          <ac:picMkLst>
            <pc:docMk/>
            <pc:sldMk cId="150344292" sldId="402"/>
            <ac:picMk id="8" creationId="{DC71FF91-A3B8-319C-454A-91F93D8BF064}"/>
          </ac:picMkLst>
        </pc:picChg>
      </pc:sldChg>
      <pc:sldChg chg="modSp new mod modClrScheme chgLayout">
        <pc:chgData name="Mirko Pelgrom" userId="25eff972-e0d0-4f66-bb8d-b9544254e690" providerId="ADAL" clId="{40802D0E-70F3-BE4F-956F-850E993F52CC}" dt="2022-10-17T10:08:13.294" v="1554" actId="1076"/>
        <pc:sldMkLst>
          <pc:docMk/>
          <pc:sldMk cId="168188328" sldId="403"/>
        </pc:sldMkLst>
        <pc:spChg chg="mod ord">
          <ac:chgData name="Mirko Pelgrom" userId="25eff972-e0d0-4f66-bb8d-b9544254e690" providerId="ADAL" clId="{40802D0E-70F3-BE4F-956F-850E993F52CC}" dt="2022-10-17T10:08:03.943" v="1553" actId="20577"/>
          <ac:spMkLst>
            <pc:docMk/>
            <pc:sldMk cId="168188328" sldId="403"/>
            <ac:spMk id="2" creationId="{A3964460-16B1-9C6F-D32B-33E404B6C8E8}"/>
          </ac:spMkLst>
        </pc:spChg>
        <pc:spChg chg="mod ord">
          <ac:chgData name="Mirko Pelgrom" userId="25eff972-e0d0-4f66-bb8d-b9544254e690" providerId="ADAL" clId="{40802D0E-70F3-BE4F-956F-850E993F52CC}" dt="2022-10-17T10:08:13.294" v="1554" actId="1076"/>
          <ac:spMkLst>
            <pc:docMk/>
            <pc:sldMk cId="168188328" sldId="403"/>
            <ac:spMk id="3" creationId="{6E727BFF-A1D3-014F-9E54-150970C3AEA7}"/>
          </ac:spMkLst>
        </pc:spChg>
      </pc:sldChg>
      <pc:sldChg chg="addSp modSp new mod modAnim">
        <pc:chgData name="Mirko Pelgrom" userId="25eff972-e0d0-4f66-bb8d-b9544254e690" providerId="ADAL" clId="{40802D0E-70F3-BE4F-956F-850E993F52CC}" dt="2022-10-17T09:59:23.330" v="1145" actId="20577"/>
        <pc:sldMkLst>
          <pc:docMk/>
          <pc:sldMk cId="1550952355" sldId="404"/>
        </pc:sldMkLst>
        <pc:spChg chg="mod">
          <ac:chgData name="Mirko Pelgrom" userId="25eff972-e0d0-4f66-bb8d-b9544254e690" providerId="ADAL" clId="{40802D0E-70F3-BE4F-956F-850E993F52CC}" dt="2022-10-17T09:57:15.063" v="1032" actId="20577"/>
          <ac:spMkLst>
            <pc:docMk/>
            <pc:sldMk cId="1550952355" sldId="404"/>
            <ac:spMk id="2" creationId="{C6C2578D-A1CF-5A0B-3AFF-A8B819B9F2FB}"/>
          </ac:spMkLst>
        </pc:spChg>
        <pc:spChg chg="add mod">
          <ac:chgData name="Mirko Pelgrom" userId="25eff972-e0d0-4f66-bb8d-b9544254e690" providerId="ADAL" clId="{40802D0E-70F3-BE4F-956F-850E993F52CC}" dt="2022-10-17T09:56:51.224" v="983" actId="20577"/>
          <ac:spMkLst>
            <pc:docMk/>
            <pc:sldMk cId="1550952355" sldId="404"/>
            <ac:spMk id="3" creationId="{6966D757-E2A6-05D2-FCBA-0AFFB72BFEED}"/>
          </ac:spMkLst>
        </pc:spChg>
        <pc:spChg chg="add mod">
          <ac:chgData name="Mirko Pelgrom" userId="25eff972-e0d0-4f66-bb8d-b9544254e690" providerId="ADAL" clId="{40802D0E-70F3-BE4F-956F-850E993F52CC}" dt="2022-10-17T09:58:51.754" v="1103" actId="20577"/>
          <ac:spMkLst>
            <pc:docMk/>
            <pc:sldMk cId="1550952355" sldId="404"/>
            <ac:spMk id="4" creationId="{5086F435-00EA-4AD5-A547-121DEC7C1C35}"/>
          </ac:spMkLst>
        </pc:spChg>
        <pc:spChg chg="add mod">
          <ac:chgData name="Mirko Pelgrom" userId="25eff972-e0d0-4f66-bb8d-b9544254e690" providerId="ADAL" clId="{40802D0E-70F3-BE4F-956F-850E993F52CC}" dt="2022-10-17T09:59:01.228" v="1123" actId="20577"/>
          <ac:spMkLst>
            <pc:docMk/>
            <pc:sldMk cId="1550952355" sldId="404"/>
            <ac:spMk id="5" creationId="{63880E1C-0315-972F-540C-18464130AD0C}"/>
          </ac:spMkLst>
        </pc:spChg>
        <pc:spChg chg="add mod">
          <ac:chgData name="Mirko Pelgrom" userId="25eff972-e0d0-4f66-bb8d-b9544254e690" providerId="ADAL" clId="{40802D0E-70F3-BE4F-956F-850E993F52CC}" dt="2022-10-17T09:59:06.858" v="1124" actId="14100"/>
          <ac:spMkLst>
            <pc:docMk/>
            <pc:sldMk cId="1550952355" sldId="404"/>
            <ac:spMk id="6" creationId="{DB97D5FD-2547-30C8-1C30-72E011E935AE}"/>
          </ac:spMkLst>
        </pc:spChg>
        <pc:spChg chg="add mod">
          <ac:chgData name="Mirko Pelgrom" userId="25eff972-e0d0-4f66-bb8d-b9544254e690" providerId="ADAL" clId="{40802D0E-70F3-BE4F-956F-850E993F52CC}" dt="2022-10-17T09:59:23.330" v="1145" actId="20577"/>
          <ac:spMkLst>
            <pc:docMk/>
            <pc:sldMk cId="1550952355" sldId="404"/>
            <ac:spMk id="7" creationId="{74D08A9B-6EB3-0B17-E4F5-E647A5304A29}"/>
          </ac:spMkLst>
        </pc:spChg>
      </pc:sldChg>
      <pc:sldChg chg="new del">
        <pc:chgData name="Mirko Pelgrom" userId="25eff972-e0d0-4f66-bb8d-b9544254e690" providerId="ADAL" clId="{40802D0E-70F3-BE4F-956F-850E993F52CC}" dt="2022-10-17T09:55:35.738" v="956" actId="680"/>
        <pc:sldMkLst>
          <pc:docMk/>
          <pc:sldMk cId="1747127180" sldId="404"/>
        </pc:sldMkLst>
      </pc:sldChg>
      <pc:sldChg chg="addSp modSp new mod modAnim">
        <pc:chgData name="Mirko Pelgrom" userId="25eff972-e0d0-4f66-bb8d-b9544254e690" providerId="ADAL" clId="{40802D0E-70F3-BE4F-956F-850E993F52CC}" dt="2022-10-17T10:04:26.853" v="1455" actId="20577"/>
        <pc:sldMkLst>
          <pc:docMk/>
          <pc:sldMk cId="3507119996" sldId="405"/>
        </pc:sldMkLst>
        <pc:spChg chg="mod">
          <ac:chgData name="Mirko Pelgrom" userId="25eff972-e0d0-4f66-bb8d-b9544254e690" providerId="ADAL" clId="{40802D0E-70F3-BE4F-956F-850E993F52CC}" dt="2022-10-17T10:00:40.893" v="1169"/>
          <ac:spMkLst>
            <pc:docMk/>
            <pc:sldMk cId="3507119996" sldId="405"/>
            <ac:spMk id="2" creationId="{5AB30CC9-620D-8233-52EF-AFE16BFF5649}"/>
          </ac:spMkLst>
        </pc:spChg>
        <pc:spChg chg="add mod">
          <ac:chgData name="Mirko Pelgrom" userId="25eff972-e0d0-4f66-bb8d-b9544254e690" providerId="ADAL" clId="{40802D0E-70F3-BE4F-956F-850E993F52CC}" dt="2022-10-17T10:00:32.130" v="1168" actId="20577"/>
          <ac:spMkLst>
            <pc:docMk/>
            <pc:sldMk cId="3507119996" sldId="405"/>
            <ac:spMk id="3" creationId="{909117DC-17DD-EECB-4BC8-3864AA6B125A}"/>
          </ac:spMkLst>
        </pc:spChg>
        <pc:spChg chg="add mod">
          <ac:chgData name="Mirko Pelgrom" userId="25eff972-e0d0-4f66-bb8d-b9544254e690" providerId="ADAL" clId="{40802D0E-70F3-BE4F-956F-850E993F52CC}" dt="2022-10-17T10:01:32.260" v="1239" actId="14100"/>
          <ac:spMkLst>
            <pc:docMk/>
            <pc:sldMk cId="3507119996" sldId="405"/>
            <ac:spMk id="4" creationId="{04CAE0D3-0D8E-40EC-86DB-9EF0CB37CFC5}"/>
          </ac:spMkLst>
        </pc:spChg>
        <pc:spChg chg="add mod">
          <ac:chgData name="Mirko Pelgrom" userId="25eff972-e0d0-4f66-bb8d-b9544254e690" providerId="ADAL" clId="{40802D0E-70F3-BE4F-956F-850E993F52CC}" dt="2022-10-17T10:01:54.594" v="1262" actId="14100"/>
          <ac:spMkLst>
            <pc:docMk/>
            <pc:sldMk cId="3507119996" sldId="405"/>
            <ac:spMk id="5" creationId="{C6D3AFD8-DCBF-D44B-CBAE-BF87B21B1C00}"/>
          </ac:spMkLst>
        </pc:spChg>
        <pc:spChg chg="add mod">
          <ac:chgData name="Mirko Pelgrom" userId="25eff972-e0d0-4f66-bb8d-b9544254e690" providerId="ADAL" clId="{40802D0E-70F3-BE4F-956F-850E993F52CC}" dt="2022-10-17T10:02:59.459" v="1331" actId="14100"/>
          <ac:spMkLst>
            <pc:docMk/>
            <pc:sldMk cId="3507119996" sldId="405"/>
            <ac:spMk id="6" creationId="{ACE9619A-C73E-A77F-84E4-F3FC9F0DE03C}"/>
          </ac:spMkLst>
        </pc:spChg>
        <pc:spChg chg="add mod">
          <ac:chgData name="Mirko Pelgrom" userId="25eff972-e0d0-4f66-bb8d-b9544254e690" providerId="ADAL" clId="{40802D0E-70F3-BE4F-956F-850E993F52CC}" dt="2022-10-17T10:03:29.732" v="1373" actId="20577"/>
          <ac:spMkLst>
            <pc:docMk/>
            <pc:sldMk cId="3507119996" sldId="405"/>
            <ac:spMk id="7" creationId="{E0C5634E-38F7-9FB8-0A5E-80E9568D1B21}"/>
          </ac:spMkLst>
        </pc:spChg>
        <pc:spChg chg="add mod">
          <ac:chgData name="Mirko Pelgrom" userId="25eff972-e0d0-4f66-bb8d-b9544254e690" providerId="ADAL" clId="{40802D0E-70F3-BE4F-956F-850E993F52CC}" dt="2022-10-17T10:04:02.092" v="1406" actId="14100"/>
          <ac:spMkLst>
            <pc:docMk/>
            <pc:sldMk cId="3507119996" sldId="405"/>
            <ac:spMk id="8" creationId="{20D25C20-150C-97C4-A12E-35D9B39FDFF1}"/>
          </ac:spMkLst>
        </pc:spChg>
        <pc:spChg chg="add mod">
          <ac:chgData name="Mirko Pelgrom" userId="25eff972-e0d0-4f66-bb8d-b9544254e690" providerId="ADAL" clId="{40802D0E-70F3-BE4F-956F-850E993F52CC}" dt="2022-10-17T10:04:26.853" v="1455" actId="20577"/>
          <ac:spMkLst>
            <pc:docMk/>
            <pc:sldMk cId="3507119996" sldId="405"/>
            <ac:spMk id="9" creationId="{E13AB98B-C817-2D07-DA2C-D6726C1F9772}"/>
          </ac:spMkLst>
        </pc:spChg>
      </pc:sldChg>
      <pc:sldChg chg="addSp modSp new mod modAnim">
        <pc:chgData name="Mirko Pelgrom" userId="25eff972-e0d0-4f66-bb8d-b9544254e690" providerId="ADAL" clId="{40802D0E-70F3-BE4F-956F-850E993F52CC}" dt="2022-10-17T10:06:40.725" v="1550" actId="20577"/>
        <pc:sldMkLst>
          <pc:docMk/>
          <pc:sldMk cId="2905918921" sldId="406"/>
        </pc:sldMkLst>
        <pc:spChg chg="mod">
          <ac:chgData name="Mirko Pelgrom" userId="25eff972-e0d0-4f66-bb8d-b9544254e690" providerId="ADAL" clId="{40802D0E-70F3-BE4F-956F-850E993F52CC}" dt="2022-10-17T10:04:40.513" v="1457"/>
          <ac:spMkLst>
            <pc:docMk/>
            <pc:sldMk cId="2905918921" sldId="406"/>
            <ac:spMk id="2" creationId="{29097DF8-C4E3-A5F7-C027-BD4E325A19F0}"/>
          </ac:spMkLst>
        </pc:spChg>
        <pc:spChg chg="add mod">
          <ac:chgData name="Mirko Pelgrom" userId="25eff972-e0d0-4f66-bb8d-b9544254e690" providerId="ADAL" clId="{40802D0E-70F3-BE4F-956F-850E993F52CC}" dt="2022-10-17T10:05:37.526" v="1473" actId="1076"/>
          <ac:spMkLst>
            <pc:docMk/>
            <pc:sldMk cId="2905918921" sldId="406"/>
            <ac:spMk id="4" creationId="{F91ACC0E-FA82-3865-D891-7051476F2640}"/>
          </ac:spMkLst>
        </pc:spChg>
        <pc:spChg chg="add mod">
          <ac:chgData name="Mirko Pelgrom" userId="25eff972-e0d0-4f66-bb8d-b9544254e690" providerId="ADAL" clId="{40802D0E-70F3-BE4F-956F-850E993F52CC}" dt="2022-10-17T10:06:15.222" v="1512" actId="20577"/>
          <ac:spMkLst>
            <pc:docMk/>
            <pc:sldMk cId="2905918921" sldId="406"/>
            <ac:spMk id="5" creationId="{92C2BD08-B90D-9A28-D0FE-4B37849977B9}"/>
          </ac:spMkLst>
        </pc:spChg>
        <pc:spChg chg="add mod">
          <ac:chgData name="Mirko Pelgrom" userId="25eff972-e0d0-4f66-bb8d-b9544254e690" providerId="ADAL" clId="{40802D0E-70F3-BE4F-956F-850E993F52CC}" dt="2022-10-17T10:06:40.725" v="1550" actId="20577"/>
          <ac:spMkLst>
            <pc:docMk/>
            <pc:sldMk cId="2905918921" sldId="406"/>
            <ac:spMk id="6" creationId="{61A579DD-F4A3-A21B-B3A2-D58ABD7C2DFA}"/>
          </ac:spMkLst>
        </pc:spChg>
      </pc:sldChg>
      <pc:sldChg chg="modSp add mod">
        <pc:chgData name="Mirko Pelgrom" userId="25eff972-e0d0-4f66-bb8d-b9544254e690" providerId="ADAL" clId="{40802D0E-70F3-BE4F-956F-850E993F52CC}" dt="2022-10-17T10:10:23.595" v="1688" actId="14100"/>
        <pc:sldMkLst>
          <pc:docMk/>
          <pc:sldMk cId="22252118" sldId="407"/>
        </pc:sldMkLst>
        <pc:spChg chg="mod">
          <ac:chgData name="Mirko Pelgrom" userId="25eff972-e0d0-4f66-bb8d-b9544254e690" providerId="ADAL" clId="{40802D0E-70F3-BE4F-956F-850E993F52CC}" dt="2022-10-17T10:09:14.063" v="1575" actId="20577"/>
          <ac:spMkLst>
            <pc:docMk/>
            <pc:sldMk cId="22252118" sldId="407"/>
            <ac:spMk id="4" creationId="{F91ACC0E-FA82-3865-D891-7051476F2640}"/>
          </ac:spMkLst>
        </pc:spChg>
        <pc:spChg chg="mod">
          <ac:chgData name="Mirko Pelgrom" userId="25eff972-e0d0-4f66-bb8d-b9544254e690" providerId="ADAL" clId="{40802D0E-70F3-BE4F-956F-850E993F52CC}" dt="2022-10-17T10:09:47.058" v="1632" actId="14100"/>
          <ac:spMkLst>
            <pc:docMk/>
            <pc:sldMk cId="22252118" sldId="407"/>
            <ac:spMk id="5" creationId="{92C2BD08-B90D-9A28-D0FE-4B37849977B9}"/>
          </ac:spMkLst>
        </pc:spChg>
        <pc:spChg chg="mod">
          <ac:chgData name="Mirko Pelgrom" userId="25eff972-e0d0-4f66-bb8d-b9544254e690" providerId="ADAL" clId="{40802D0E-70F3-BE4F-956F-850E993F52CC}" dt="2022-10-17T10:10:23.595" v="1688" actId="14100"/>
          <ac:spMkLst>
            <pc:docMk/>
            <pc:sldMk cId="22252118" sldId="407"/>
            <ac:spMk id="6" creationId="{61A579DD-F4A3-A21B-B3A2-D58ABD7C2DFA}"/>
          </ac:spMkLst>
        </pc:spChg>
      </pc:sldChg>
      <pc:sldChg chg="modSp new mod">
        <pc:chgData name="Mirko Pelgrom" userId="25eff972-e0d0-4f66-bb8d-b9544254e690" providerId="ADAL" clId="{40802D0E-70F3-BE4F-956F-850E993F52CC}" dt="2022-10-17T10:12:25.597" v="1828" actId="20577"/>
        <pc:sldMkLst>
          <pc:docMk/>
          <pc:sldMk cId="3351339755" sldId="408"/>
        </pc:sldMkLst>
        <pc:spChg chg="mod">
          <ac:chgData name="Mirko Pelgrom" userId="25eff972-e0d0-4f66-bb8d-b9544254e690" providerId="ADAL" clId="{40802D0E-70F3-BE4F-956F-850E993F52CC}" dt="2022-10-17T10:11:06.214" v="1690"/>
          <ac:spMkLst>
            <pc:docMk/>
            <pc:sldMk cId="3351339755" sldId="408"/>
            <ac:spMk id="2" creationId="{8A239E76-6932-56D0-B902-74AA96C20D53}"/>
          </ac:spMkLst>
        </pc:spChg>
        <pc:spChg chg="mod">
          <ac:chgData name="Mirko Pelgrom" userId="25eff972-e0d0-4f66-bb8d-b9544254e690" providerId="ADAL" clId="{40802D0E-70F3-BE4F-956F-850E993F52CC}" dt="2022-10-17T10:12:25.597" v="1828" actId="20577"/>
          <ac:spMkLst>
            <pc:docMk/>
            <pc:sldMk cId="3351339755" sldId="408"/>
            <ac:spMk id="3" creationId="{6878434F-C606-7D49-7E39-FAF44C23CC70}"/>
          </ac:spMkLst>
        </pc:spChg>
      </pc:sldChg>
      <pc:sldChg chg="addSp delSp modSp new mod modClrScheme modAnim chgLayout">
        <pc:chgData name="Mirko Pelgrom" userId="25eff972-e0d0-4f66-bb8d-b9544254e690" providerId="ADAL" clId="{40802D0E-70F3-BE4F-956F-850E993F52CC}" dt="2022-10-17T12:44:06.067" v="2514" actId="255"/>
        <pc:sldMkLst>
          <pc:docMk/>
          <pc:sldMk cId="3360071418" sldId="409"/>
        </pc:sldMkLst>
        <pc:spChg chg="del mod ord">
          <ac:chgData name="Mirko Pelgrom" userId="25eff972-e0d0-4f66-bb8d-b9544254e690" providerId="ADAL" clId="{40802D0E-70F3-BE4F-956F-850E993F52CC}" dt="2022-10-17T10:15:14.335" v="1986" actId="700"/>
          <ac:spMkLst>
            <pc:docMk/>
            <pc:sldMk cId="3360071418" sldId="409"/>
            <ac:spMk id="2" creationId="{1E41C7ED-6D7E-51A5-7C5B-804EA1DA9C97}"/>
          </ac:spMkLst>
        </pc:spChg>
        <pc:spChg chg="del mod ord">
          <ac:chgData name="Mirko Pelgrom" userId="25eff972-e0d0-4f66-bb8d-b9544254e690" providerId="ADAL" clId="{40802D0E-70F3-BE4F-956F-850E993F52CC}" dt="2022-10-17T10:15:14.335" v="1986" actId="700"/>
          <ac:spMkLst>
            <pc:docMk/>
            <pc:sldMk cId="3360071418" sldId="409"/>
            <ac:spMk id="3" creationId="{45F7963B-D960-650F-6687-D95CE8EA1053}"/>
          </ac:spMkLst>
        </pc:spChg>
        <pc:spChg chg="add mod ord">
          <ac:chgData name="Mirko Pelgrom" userId="25eff972-e0d0-4f66-bb8d-b9544254e690" providerId="ADAL" clId="{40802D0E-70F3-BE4F-956F-850E993F52CC}" dt="2022-10-17T12:44:06.067" v="2514" actId="255"/>
          <ac:spMkLst>
            <pc:docMk/>
            <pc:sldMk cId="3360071418" sldId="409"/>
            <ac:spMk id="4" creationId="{2C8D59A3-BEA2-97FF-9E33-0BAEB400287A}"/>
          </ac:spMkLst>
        </pc:spChg>
        <pc:spChg chg="add del mod ord">
          <ac:chgData name="Mirko Pelgrom" userId="25eff972-e0d0-4f66-bb8d-b9544254e690" providerId="ADAL" clId="{40802D0E-70F3-BE4F-956F-850E993F52CC}" dt="2022-10-17T12:05:29.140" v="2102" actId="478"/>
          <ac:spMkLst>
            <pc:docMk/>
            <pc:sldMk cId="3360071418" sldId="409"/>
            <ac:spMk id="5" creationId="{1EC4B758-E82A-C535-95C0-D9CF434D352A}"/>
          </ac:spMkLst>
        </pc:spChg>
        <pc:spChg chg="add mod">
          <ac:chgData name="Mirko Pelgrom" userId="25eff972-e0d0-4f66-bb8d-b9544254e690" providerId="ADAL" clId="{40802D0E-70F3-BE4F-956F-850E993F52CC}" dt="2022-10-17T12:42:57.639" v="2487"/>
          <ac:spMkLst>
            <pc:docMk/>
            <pc:sldMk cId="3360071418" sldId="409"/>
            <ac:spMk id="6" creationId="{0C95A8AA-88B0-F927-B9D1-43E57AADEDB2}"/>
          </ac:spMkLst>
        </pc:spChg>
        <pc:spChg chg="add mod">
          <ac:chgData name="Mirko Pelgrom" userId="25eff972-e0d0-4f66-bb8d-b9544254e690" providerId="ADAL" clId="{40802D0E-70F3-BE4F-956F-850E993F52CC}" dt="2022-10-17T12:08:21.316" v="2221" actId="14100"/>
          <ac:spMkLst>
            <pc:docMk/>
            <pc:sldMk cId="3360071418" sldId="409"/>
            <ac:spMk id="7" creationId="{60B37A30-D1D9-11FB-013D-8791610E6DB2}"/>
          </ac:spMkLst>
        </pc:spChg>
        <pc:spChg chg="add mod">
          <ac:chgData name="Mirko Pelgrom" userId="25eff972-e0d0-4f66-bb8d-b9544254e690" providerId="ADAL" clId="{40802D0E-70F3-BE4F-956F-850E993F52CC}" dt="2022-10-17T12:42:11.691" v="2484" actId="14100"/>
          <ac:spMkLst>
            <pc:docMk/>
            <pc:sldMk cId="3360071418" sldId="409"/>
            <ac:spMk id="8" creationId="{5A99D320-5D0D-F58B-D60B-57D73433557F}"/>
          </ac:spMkLst>
        </pc:spChg>
        <pc:spChg chg="add mod">
          <ac:chgData name="Mirko Pelgrom" userId="25eff972-e0d0-4f66-bb8d-b9544254e690" providerId="ADAL" clId="{40802D0E-70F3-BE4F-956F-850E993F52CC}" dt="2022-10-17T12:42:18.456" v="2485" actId="14100"/>
          <ac:spMkLst>
            <pc:docMk/>
            <pc:sldMk cId="3360071418" sldId="409"/>
            <ac:spMk id="9" creationId="{DF1AFE0D-4EE3-4CED-5B35-98C4060F350C}"/>
          </ac:spMkLst>
        </pc:spChg>
        <pc:spChg chg="add mod">
          <ac:chgData name="Mirko Pelgrom" userId="25eff972-e0d0-4f66-bb8d-b9544254e690" providerId="ADAL" clId="{40802D0E-70F3-BE4F-956F-850E993F52CC}" dt="2022-10-17T12:09:59.949" v="2322" actId="20577"/>
          <ac:spMkLst>
            <pc:docMk/>
            <pc:sldMk cId="3360071418" sldId="409"/>
            <ac:spMk id="10" creationId="{EC56F659-1832-7E61-1AAE-023924935490}"/>
          </ac:spMkLst>
        </pc:spChg>
        <pc:spChg chg="add mod">
          <ac:chgData name="Mirko Pelgrom" userId="25eff972-e0d0-4f66-bb8d-b9544254e690" providerId="ADAL" clId="{40802D0E-70F3-BE4F-956F-850E993F52CC}" dt="2022-10-17T12:10:15.909" v="2339" actId="20577"/>
          <ac:spMkLst>
            <pc:docMk/>
            <pc:sldMk cId="3360071418" sldId="409"/>
            <ac:spMk id="11" creationId="{DBFF851C-17C8-EF69-950D-5A222EB90D8D}"/>
          </ac:spMkLst>
        </pc:spChg>
      </pc:sldChg>
      <pc:sldChg chg="addSp modSp add mod modAnim">
        <pc:chgData name="Mirko Pelgrom" userId="25eff972-e0d0-4f66-bb8d-b9544254e690" providerId="ADAL" clId="{40802D0E-70F3-BE4F-956F-850E993F52CC}" dt="2022-10-17T12:11:06.083" v="2394" actId="14100"/>
        <pc:sldMkLst>
          <pc:docMk/>
          <pc:sldMk cId="4039598197" sldId="410"/>
        </pc:sldMkLst>
        <pc:spChg chg="add mod">
          <ac:chgData name="Mirko Pelgrom" userId="25eff972-e0d0-4f66-bb8d-b9544254e690" providerId="ADAL" clId="{40802D0E-70F3-BE4F-956F-850E993F52CC}" dt="2022-10-17T12:11:06.083" v="2394" actId="14100"/>
          <ac:spMkLst>
            <pc:docMk/>
            <pc:sldMk cId="4039598197" sldId="410"/>
            <ac:spMk id="2" creationId="{31B44E1E-D3F5-DA12-15F3-4210CEECF046}"/>
          </ac:spMkLst>
        </pc:spChg>
        <pc:spChg chg="mod">
          <ac:chgData name="Mirko Pelgrom" userId="25eff972-e0d0-4f66-bb8d-b9544254e690" providerId="ADAL" clId="{40802D0E-70F3-BE4F-956F-850E993F52CC}" dt="2022-10-17T12:07:15.929" v="2170" actId="20577"/>
          <ac:spMkLst>
            <pc:docMk/>
            <pc:sldMk cId="4039598197" sldId="410"/>
            <ac:spMk id="6" creationId="{0C95A8AA-88B0-F927-B9D1-43E57AADEDB2}"/>
          </ac:spMkLst>
        </pc:spChg>
      </pc:sldChg>
      <pc:sldChg chg="addSp delSp modSp new mod delAnim modAnim">
        <pc:chgData name="Mirko Pelgrom" userId="25eff972-e0d0-4f66-bb8d-b9544254e690" providerId="ADAL" clId="{40802D0E-70F3-BE4F-956F-850E993F52CC}" dt="2022-10-17T13:33:52.187" v="3064"/>
        <pc:sldMkLst>
          <pc:docMk/>
          <pc:sldMk cId="4144508379" sldId="411"/>
        </pc:sldMkLst>
        <pc:spChg chg="mod">
          <ac:chgData name="Mirko Pelgrom" userId="25eff972-e0d0-4f66-bb8d-b9544254e690" providerId="ADAL" clId="{40802D0E-70F3-BE4F-956F-850E993F52CC}" dt="2022-10-17T13:13:49.578" v="2943" actId="14100"/>
          <ac:spMkLst>
            <pc:docMk/>
            <pc:sldMk cId="4144508379" sldId="411"/>
            <ac:spMk id="2" creationId="{CA27E92B-B3F1-3BA4-762C-68B5DEEF285E}"/>
          </ac:spMkLst>
        </pc:spChg>
        <pc:spChg chg="mod">
          <ac:chgData name="Mirko Pelgrom" userId="25eff972-e0d0-4f66-bb8d-b9544254e690" providerId="ADAL" clId="{40802D0E-70F3-BE4F-956F-850E993F52CC}" dt="2022-10-17T13:33:52.187" v="3064"/>
          <ac:spMkLst>
            <pc:docMk/>
            <pc:sldMk cId="4144508379" sldId="411"/>
            <ac:spMk id="3" creationId="{511A5057-AEB2-B527-AED2-92B37A9D3FAC}"/>
          </ac:spMkLst>
        </pc:spChg>
        <pc:spChg chg="add mod">
          <ac:chgData name="Mirko Pelgrom" userId="25eff972-e0d0-4f66-bb8d-b9544254e690" providerId="ADAL" clId="{40802D0E-70F3-BE4F-956F-850E993F52CC}" dt="2022-10-17T13:09:27.347" v="2858" actId="1076"/>
          <ac:spMkLst>
            <pc:docMk/>
            <pc:sldMk cId="4144508379" sldId="411"/>
            <ac:spMk id="4" creationId="{01596127-69C8-D76B-3C0F-01C521A4C7E3}"/>
          </ac:spMkLst>
        </pc:spChg>
        <pc:spChg chg="add mod">
          <ac:chgData name="Mirko Pelgrom" userId="25eff972-e0d0-4f66-bb8d-b9544254e690" providerId="ADAL" clId="{40802D0E-70F3-BE4F-956F-850E993F52CC}" dt="2022-10-17T13:09:27.347" v="2858" actId="1076"/>
          <ac:spMkLst>
            <pc:docMk/>
            <pc:sldMk cId="4144508379" sldId="411"/>
            <ac:spMk id="5" creationId="{DB37747D-C583-7ECE-4155-89C4D9C42DE0}"/>
          </ac:spMkLst>
        </pc:spChg>
        <pc:spChg chg="add mod">
          <ac:chgData name="Mirko Pelgrom" userId="25eff972-e0d0-4f66-bb8d-b9544254e690" providerId="ADAL" clId="{40802D0E-70F3-BE4F-956F-850E993F52CC}" dt="2022-10-17T13:09:27.347" v="2858" actId="1076"/>
          <ac:spMkLst>
            <pc:docMk/>
            <pc:sldMk cId="4144508379" sldId="411"/>
            <ac:spMk id="6" creationId="{066275F2-62D1-F928-A45A-6B6617894BFC}"/>
          </ac:spMkLst>
        </pc:spChg>
        <pc:spChg chg="add mod">
          <ac:chgData name="Mirko Pelgrom" userId="25eff972-e0d0-4f66-bb8d-b9544254e690" providerId="ADAL" clId="{40802D0E-70F3-BE4F-956F-850E993F52CC}" dt="2022-10-17T13:09:41.713" v="2860" actId="1076"/>
          <ac:spMkLst>
            <pc:docMk/>
            <pc:sldMk cId="4144508379" sldId="411"/>
            <ac:spMk id="7" creationId="{FCB13097-43BD-524D-3B33-20066F70692E}"/>
          </ac:spMkLst>
        </pc:spChg>
        <pc:spChg chg="add mod">
          <ac:chgData name="Mirko Pelgrom" userId="25eff972-e0d0-4f66-bb8d-b9544254e690" providerId="ADAL" clId="{40802D0E-70F3-BE4F-956F-850E993F52CC}" dt="2022-10-17T13:11:07.767" v="2874" actId="207"/>
          <ac:spMkLst>
            <pc:docMk/>
            <pc:sldMk cId="4144508379" sldId="411"/>
            <ac:spMk id="18" creationId="{C8DA2100-730C-5FA7-4D6F-16F1CF24203C}"/>
          </ac:spMkLst>
        </pc:spChg>
        <pc:spChg chg="add mod">
          <ac:chgData name="Mirko Pelgrom" userId="25eff972-e0d0-4f66-bb8d-b9544254e690" providerId="ADAL" clId="{40802D0E-70F3-BE4F-956F-850E993F52CC}" dt="2022-10-17T13:11:27.044" v="2884" actId="1076"/>
          <ac:spMkLst>
            <pc:docMk/>
            <pc:sldMk cId="4144508379" sldId="411"/>
            <ac:spMk id="22" creationId="{BB7F1979-CE36-3122-B184-F63669A92927}"/>
          </ac:spMkLst>
        </pc:spChg>
        <pc:spChg chg="add del mod">
          <ac:chgData name="Mirko Pelgrom" userId="25eff972-e0d0-4f66-bb8d-b9544254e690" providerId="ADAL" clId="{40802D0E-70F3-BE4F-956F-850E993F52CC}" dt="2022-10-17T13:18:32.480" v="2956" actId="478"/>
          <ac:spMkLst>
            <pc:docMk/>
            <pc:sldMk cId="4144508379" sldId="411"/>
            <ac:spMk id="23" creationId="{EA4EF7D6-94D1-CF69-E746-A08B8ACD377D}"/>
          </ac:spMkLst>
        </pc:spChg>
        <pc:spChg chg="add del mod">
          <ac:chgData name="Mirko Pelgrom" userId="25eff972-e0d0-4f66-bb8d-b9544254e690" providerId="ADAL" clId="{40802D0E-70F3-BE4F-956F-850E993F52CC}" dt="2022-10-17T13:18:37.726" v="2960" actId="478"/>
          <ac:spMkLst>
            <pc:docMk/>
            <pc:sldMk cId="4144508379" sldId="411"/>
            <ac:spMk id="25" creationId="{A005E359-A290-3620-4117-1B75D70E3FB2}"/>
          </ac:spMkLst>
        </pc:spChg>
        <pc:spChg chg="add del mod">
          <ac:chgData name="Mirko Pelgrom" userId="25eff972-e0d0-4f66-bb8d-b9544254e690" providerId="ADAL" clId="{40802D0E-70F3-BE4F-956F-850E993F52CC}" dt="2022-10-17T13:18:36.511" v="2959" actId="478"/>
          <ac:spMkLst>
            <pc:docMk/>
            <pc:sldMk cId="4144508379" sldId="411"/>
            <ac:spMk id="26" creationId="{048D2BA0-3939-78F3-C5BE-357A0BAC5499}"/>
          </ac:spMkLst>
        </pc:spChg>
        <pc:spChg chg="add del mod">
          <ac:chgData name="Mirko Pelgrom" userId="25eff972-e0d0-4f66-bb8d-b9544254e690" providerId="ADAL" clId="{40802D0E-70F3-BE4F-956F-850E993F52CC}" dt="2022-10-17T13:18:41.187" v="2961" actId="478"/>
          <ac:spMkLst>
            <pc:docMk/>
            <pc:sldMk cId="4144508379" sldId="411"/>
            <ac:spMk id="27" creationId="{BF640BF2-616B-6690-A279-B55F199F8590}"/>
          </ac:spMkLst>
        </pc:spChg>
        <pc:grpChg chg="add del">
          <ac:chgData name="Mirko Pelgrom" userId="25eff972-e0d0-4f66-bb8d-b9544254e690" providerId="ADAL" clId="{40802D0E-70F3-BE4F-956F-850E993F52CC}" dt="2022-10-17T13:18:33.201" v="2957" actId="478"/>
          <ac:grpSpMkLst>
            <pc:docMk/>
            <pc:sldMk cId="4144508379" sldId="411"/>
            <ac:grpSpMk id="24" creationId="{0A86D8EC-6F6A-981C-34E8-320BBE0AEA14}"/>
          </ac:grpSpMkLst>
        </pc:grpChg>
        <pc:cxnChg chg="add mod">
          <ac:chgData name="Mirko Pelgrom" userId="25eff972-e0d0-4f66-bb8d-b9544254e690" providerId="ADAL" clId="{40802D0E-70F3-BE4F-956F-850E993F52CC}" dt="2022-10-17T13:18:33.201" v="2957" actId="478"/>
          <ac:cxnSpMkLst>
            <pc:docMk/>
            <pc:sldMk cId="4144508379" sldId="411"/>
            <ac:cxnSpMk id="9" creationId="{BBB0CCD5-1650-4A53-871C-63675835C750}"/>
          </ac:cxnSpMkLst>
        </pc:cxnChg>
        <pc:cxnChg chg="add mod">
          <ac:chgData name="Mirko Pelgrom" userId="25eff972-e0d0-4f66-bb8d-b9544254e690" providerId="ADAL" clId="{40802D0E-70F3-BE4F-956F-850E993F52CC}" dt="2022-10-17T13:18:33.201" v="2957" actId="478"/>
          <ac:cxnSpMkLst>
            <pc:docMk/>
            <pc:sldMk cId="4144508379" sldId="411"/>
            <ac:cxnSpMk id="11" creationId="{D6015FE0-77BA-D311-1E73-AF97D2D06002}"/>
          </ac:cxnSpMkLst>
        </pc:cxnChg>
        <pc:cxnChg chg="add del mod">
          <ac:chgData name="Mirko Pelgrom" userId="25eff972-e0d0-4f66-bb8d-b9544254e690" providerId="ADAL" clId="{40802D0E-70F3-BE4F-956F-850E993F52CC}" dt="2022-10-17T13:18:41.187" v="2961" actId="478"/>
          <ac:cxnSpMkLst>
            <pc:docMk/>
            <pc:sldMk cId="4144508379" sldId="411"/>
            <ac:cxnSpMk id="16" creationId="{B86C399A-7694-AA2F-D7DA-1E56B3B756A5}"/>
          </ac:cxnSpMkLst>
        </pc:cxnChg>
        <pc:cxnChg chg="add del mod">
          <ac:chgData name="Mirko Pelgrom" userId="25eff972-e0d0-4f66-bb8d-b9544254e690" providerId="ADAL" clId="{40802D0E-70F3-BE4F-956F-850E993F52CC}" dt="2022-10-17T13:18:43.281" v="2962" actId="478"/>
          <ac:cxnSpMkLst>
            <pc:docMk/>
            <pc:sldMk cId="4144508379" sldId="411"/>
            <ac:cxnSpMk id="20" creationId="{F1F3D416-3330-9822-0D4E-8C707EDDEAA0}"/>
          </ac:cxnSpMkLst>
        </pc:cxnChg>
        <pc:cxnChg chg="add del mod">
          <ac:chgData name="Mirko Pelgrom" userId="25eff972-e0d0-4f66-bb8d-b9544254e690" providerId="ADAL" clId="{40802D0E-70F3-BE4F-956F-850E993F52CC}" dt="2022-10-17T13:18:41.187" v="2961" actId="478"/>
          <ac:cxnSpMkLst>
            <pc:docMk/>
            <pc:sldMk cId="4144508379" sldId="411"/>
            <ac:cxnSpMk id="21" creationId="{52F88893-314A-41E4-0BCD-C30C11910967}"/>
          </ac:cxnSpMkLst>
        </pc:cxnChg>
      </pc:sldChg>
      <pc:sldChg chg="addSp modSp add mod modAnim">
        <pc:chgData name="Mirko Pelgrom" userId="25eff972-e0d0-4f66-bb8d-b9544254e690" providerId="ADAL" clId="{40802D0E-70F3-BE4F-956F-850E993F52CC}" dt="2022-10-17T12:48:45.887" v="2661" actId="20577"/>
        <pc:sldMkLst>
          <pc:docMk/>
          <pc:sldMk cId="1115606776" sldId="412"/>
        </pc:sldMkLst>
        <pc:spChg chg="mod">
          <ac:chgData name="Mirko Pelgrom" userId="25eff972-e0d0-4f66-bb8d-b9544254e690" providerId="ADAL" clId="{40802D0E-70F3-BE4F-956F-850E993F52CC}" dt="2022-10-17T12:48:01.452" v="2606" actId="20577"/>
          <ac:spMkLst>
            <pc:docMk/>
            <pc:sldMk cId="1115606776" sldId="412"/>
            <ac:spMk id="2" creationId="{31B44E1E-D3F5-DA12-15F3-4210CEECF046}"/>
          </ac:spMkLst>
        </pc:spChg>
        <pc:spChg chg="add mod">
          <ac:chgData name="Mirko Pelgrom" userId="25eff972-e0d0-4f66-bb8d-b9544254e690" providerId="ADAL" clId="{40802D0E-70F3-BE4F-956F-850E993F52CC}" dt="2022-10-17T12:48:23.186" v="2634" actId="20577"/>
          <ac:spMkLst>
            <pc:docMk/>
            <pc:sldMk cId="1115606776" sldId="412"/>
            <ac:spMk id="3" creationId="{AEFEE9A0-D69E-E538-09DA-ADA90DCD8CA7}"/>
          </ac:spMkLst>
        </pc:spChg>
        <pc:spChg chg="mod">
          <ac:chgData name="Mirko Pelgrom" userId="25eff972-e0d0-4f66-bb8d-b9544254e690" providerId="ADAL" clId="{40802D0E-70F3-BE4F-956F-850E993F52CC}" dt="2022-10-17T12:44:40.298" v="2545" actId="27636"/>
          <ac:spMkLst>
            <pc:docMk/>
            <pc:sldMk cId="1115606776" sldId="412"/>
            <ac:spMk id="4" creationId="{2C8D59A3-BEA2-97FF-9E33-0BAEB400287A}"/>
          </ac:spMkLst>
        </pc:spChg>
        <pc:spChg chg="add mod">
          <ac:chgData name="Mirko Pelgrom" userId="25eff972-e0d0-4f66-bb8d-b9544254e690" providerId="ADAL" clId="{40802D0E-70F3-BE4F-956F-850E993F52CC}" dt="2022-10-17T12:48:45.887" v="2661" actId="20577"/>
          <ac:spMkLst>
            <pc:docMk/>
            <pc:sldMk cId="1115606776" sldId="412"/>
            <ac:spMk id="5" creationId="{1139BBE1-C590-96BD-0F63-0D153FBE1187}"/>
          </ac:spMkLst>
        </pc:spChg>
        <pc:spChg chg="mod">
          <ac:chgData name="Mirko Pelgrom" userId="25eff972-e0d0-4f66-bb8d-b9544254e690" providerId="ADAL" clId="{40802D0E-70F3-BE4F-956F-850E993F52CC}" dt="2022-10-17T12:47:29.750" v="2570" actId="20577"/>
          <ac:spMkLst>
            <pc:docMk/>
            <pc:sldMk cId="1115606776" sldId="412"/>
            <ac:spMk id="6" creationId="{0C95A8AA-88B0-F927-B9D1-43E57AADEDB2}"/>
          </ac:spMkLst>
        </pc:spChg>
      </pc:sldChg>
      <pc:sldChg chg="addSp delSp modSp add mod ord addAnim delAnim modAnim">
        <pc:chgData name="Mirko Pelgrom" userId="25eff972-e0d0-4f66-bb8d-b9544254e690" providerId="ADAL" clId="{40802D0E-70F3-BE4F-956F-850E993F52CC}" dt="2022-10-17T13:31:14.525" v="3037" actId="20578"/>
        <pc:sldMkLst>
          <pc:docMk/>
          <pc:sldMk cId="978470727" sldId="413"/>
        </pc:sldMkLst>
        <pc:spChg chg="del">
          <ac:chgData name="Mirko Pelgrom" userId="25eff972-e0d0-4f66-bb8d-b9544254e690" providerId="ADAL" clId="{40802D0E-70F3-BE4F-956F-850E993F52CC}" dt="2022-10-17T13:18:50.081" v="2964" actId="478"/>
          <ac:spMkLst>
            <pc:docMk/>
            <pc:sldMk cId="978470727" sldId="413"/>
            <ac:spMk id="3" creationId="{511A5057-AEB2-B527-AED2-92B37A9D3FAC}"/>
          </ac:spMkLst>
        </pc:spChg>
        <pc:spChg chg="mod topLvl">
          <ac:chgData name="Mirko Pelgrom" userId="25eff972-e0d0-4f66-bb8d-b9544254e690" providerId="ADAL" clId="{40802D0E-70F3-BE4F-956F-850E993F52CC}" dt="2022-10-17T13:23:21.858" v="3009" actId="1076"/>
          <ac:spMkLst>
            <pc:docMk/>
            <pc:sldMk cId="978470727" sldId="413"/>
            <ac:spMk id="4" creationId="{01596127-69C8-D76B-3C0F-01C521A4C7E3}"/>
          </ac:spMkLst>
        </pc:spChg>
        <pc:spChg chg="mod topLvl">
          <ac:chgData name="Mirko Pelgrom" userId="25eff972-e0d0-4f66-bb8d-b9544254e690" providerId="ADAL" clId="{40802D0E-70F3-BE4F-956F-850E993F52CC}" dt="2022-10-17T13:23:21.858" v="3009" actId="1076"/>
          <ac:spMkLst>
            <pc:docMk/>
            <pc:sldMk cId="978470727" sldId="413"/>
            <ac:spMk id="5" creationId="{DB37747D-C583-7ECE-4155-89C4D9C42DE0}"/>
          </ac:spMkLst>
        </pc:spChg>
        <pc:spChg chg="mod topLvl">
          <ac:chgData name="Mirko Pelgrom" userId="25eff972-e0d0-4f66-bb8d-b9544254e690" providerId="ADAL" clId="{40802D0E-70F3-BE4F-956F-850E993F52CC}" dt="2022-10-17T13:23:21.858" v="3009" actId="1076"/>
          <ac:spMkLst>
            <pc:docMk/>
            <pc:sldMk cId="978470727" sldId="413"/>
            <ac:spMk id="6" creationId="{066275F2-62D1-F928-A45A-6B6617894BFC}"/>
          </ac:spMkLst>
        </pc:spChg>
        <pc:spChg chg="mod topLvl">
          <ac:chgData name="Mirko Pelgrom" userId="25eff972-e0d0-4f66-bb8d-b9544254e690" providerId="ADAL" clId="{40802D0E-70F3-BE4F-956F-850E993F52CC}" dt="2022-10-17T13:23:21.858" v="3009" actId="1076"/>
          <ac:spMkLst>
            <pc:docMk/>
            <pc:sldMk cId="978470727" sldId="413"/>
            <ac:spMk id="7" creationId="{FCB13097-43BD-524D-3B33-20066F70692E}"/>
          </ac:spMkLst>
        </pc:spChg>
        <pc:spChg chg="add del mod">
          <ac:chgData name="Mirko Pelgrom" userId="25eff972-e0d0-4f66-bb8d-b9544254e690" providerId="ADAL" clId="{40802D0E-70F3-BE4F-956F-850E993F52CC}" dt="2022-10-17T13:18:52.101" v="2965" actId="478"/>
          <ac:spMkLst>
            <pc:docMk/>
            <pc:sldMk cId="978470727" sldId="413"/>
            <ac:spMk id="10" creationId="{B80BDB3B-816E-A8E8-E50D-3FF48BB41B38}"/>
          </ac:spMkLst>
        </pc:spChg>
        <pc:spChg chg="mod topLvl">
          <ac:chgData name="Mirko Pelgrom" userId="25eff972-e0d0-4f66-bb8d-b9544254e690" providerId="ADAL" clId="{40802D0E-70F3-BE4F-956F-850E993F52CC}" dt="2022-10-17T13:23:21.858" v="3009" actId="1076"/>
          <ac:spMkLst>
            <pc:docMk/>
            <pc:sldMk cId="978470727" sldId="413"/>
            <ac:spMk id="18" creationId="{C8DA2100-730C-5FA7-4D6F-16F1CF24203C}"/>
          </ac:spMkLst>
        </pc:spChg>
        <pc:spChg chg="mod topLvl">
          <ac:chgData name="Mirko Pelgrom" userId="25eff972-e0d0-4f66-bb8d-b9544254e690" providerId="ADAL" clId="{40802D0E-70F3-BE4F-956F-850E993F52CC}" dt="2022-10-17T13:28:35.756" v="3032" actId="207"/>
          <ac:spMkLst>
            <pc:docMk/>
            <pc:sldMk cId="978470727" sldId="413"/>
            <ac:spMk id="22" creationId="{BB7F1979-CE36-3122-B184-F63669A92927}"/>
          </ac:spMkLst>
        </pc:spChg>
        <pc:spChg chg="mod topLvl">
          <ac:chgData name="Mirko Pelgrom" userId="25eff972-e0d0-4f66-bb8d-b9544254e690" providerId="ADAL" clId="{40802D0E-70F3-BE4F-956F-850E993F52CC}" dt="2022-10-17T13:28:35.756" v="3032" actId="207"/>
          <ac:spMkLst>
            <pc:docMk/>
            <pc:sldMk cId="978470727" sldId="413"/>
            <ac:spMk id="23" creationId="{EA4EF7D6-94D1-CF69-E746-A08B8ACD377D}"/>
          </ac:spMkLst>
        </pc:spChg>
        <pc:spChg chg="mod">
          <ac:chgData name="Mirko Pelgrom" userId="25eff972-e0d0-4f66-bb8d-b9544254e690" providerId="ADAL" clId="{40802D0E-70F3-BE4F-956F-850E993F52CC}" dt="2022-10-17T13:19:21.223" v="2971" actId="1076"/>
          <ac:spMkLst>
            <pc:docMk/>
            <pc:sldMk cId="978470727" sldId="413"/>
            <ac:spMk id="25" creationId="{A005E359-A290-3620-4117-1B75D70E3FB2}"/>
          </ac:spMkLst>
        </pc:spChg>
        <pc:spChg chg="mod">
          <ac:chgData name="Mirko Pelgrom" userId="25eff972-e0d0-4f66-bb8d-b9544254e690" providerId="ADAL" clId="{40802D0E-70F3-BE4F-956F-850E993F52CC}" dt="2022-10-17T13:23:52.387" v="3011" actId="1076"/>
          <ac:spMkLst>
            <pc:docMk/>
            <pc:sldMk cId="978470727" sldId="413"/>
            <ac:spMk id="26" creationId="{048D2BA0-3939-78F3-C5BE-357A0BAC5499}"/>
          </ac:spMkLst>
        </pc:spChg>
        <pc:spChg chg="mod">
          <ac:chgData name="Mirko Pelgrom" userId="25eff972-e0d0-4f66-bb8d-b9544254e690" providerId="ADAL" clId="{40802D0E-70F3-BE4F-956F-850E993F52CC}" dt="2022-10-17T13:23:46.326" v="3010" actId="1076"/>
          <ac:spMkLst>
            <pc:docMk/>
            <pc:sldMk cId="978470727" sldId="413"/>
            <ac:spMk id="27" creationId="{BF640BF2-616B-6690-A279-B55F199F8590}"/>
          </ac:spMkLst>
        </pc:spChg>
        <pc:spChg chg="add mod">
          <ac:chgData name="Mirko Pelgrom" userId="25eff972-e0d0-4f66-bb8d-b9544254e690" providerId="ADAL" clId="{40802D0E-70F3-BE4F-956F-850E993F52CC}" dt="2022-10-17T13:24:14.728" v="3012" actId="571"/>
          <ac:spMkLst>
            <pc:docMk/>
            <pc:sldMk cId="978470727" sldId="413"/>
            <ac:spMk id="39" creationId="{C86FAB05-2278-643A-92EB-DB8E63274725}"/>
          </ac:spMkLst>
        </pc:spChg>
        <pc:spChg chg="add mod">
          <ac:chgData name="Mirko Pelgrom" userId="25eff972-e0d0-4f66-bb8d-b9544254e690" providerId="ADAL" clId="{40802D0E-70F3-BE4F-956F-850E993F52CC}" dt="2022-10-17T13:24:14.728" v="3012" actId="571"/>
          <ac:spMkLst>
            <pc:docMk/>
            <pc:sldMk cId="978470727" sldId="413"/>
            <ac:spMk id="40" creationId="{AD72BA41-9F8C-0985-1011-28C7052591A3}"/>
          </ac:spMkLst>
        </pc:spChg>
        <pc:spChg chg="add mod">
          <ac:chgData name="Mirko Pelgrom" userId="25eff972-e0d0-4f66-bb8d-b9544254e690" providerId="ADAL" clId="{40802D0E-70F3-BE4F-956F-850E993F52CC}" dt="2022-10-17T13:24:14.728" v="3012" actId="571"/>
          <ac:spMkLst>
            <pc:docMk/>
            <pc:sldMk cId="978470727" sldId="413"/>
            <ac:spMk id="41" creationId="{5D4F396A-80F9-2916-0012-2577C55F0D9E}"/>
          </ac:spMkLst>
        </pc:spChg>
        <pc:spChg chg="add mod">
          <ac:chgData name="Mirko Pelgrom" userId="25eff972-e0d0-4f66-bb8d-b9544254e690" providerId="ADAL" clId="{40802D0E-70F3-BE4F-956F-850E993F52CC}" dt="2022-10-17T13:24:14.728" v="3012" actId="571"/>
          <ac:spMkLst>
            <pc:docMk/>
            <pc:sldMk cId="978470727" sldId="413"/>
            <ac:spMk id="42" creationId="{410C4FAF-87A9-718E-40A5-28F941966CA8}"/>
          </ac:spMkLst>
        </pc:spChg>
        <pc:spChg chg="add mod">
          <ac:chgData name="Mirko Pelgrom" userId="25eff972-e0d0-4f66-bb8d-b9544254e690" providerId="ADAL" clId="{40802D0E-70F3-BE4F-956F-850E993F52CC}" dt="2022-10-17T13:24:14.728" v="3012" actId="571"/>
          <ac:spMkLst>
            <pc:docMk/>
            <pc:sldMk cId="978470727" sldId="413"/>
            <ac:spMk id="45" creationId="{11492C63-4C7B-BEAC-DA04-17A5DF44B46A}"/>
          </ac:spMkLst>
        </pc:spChg>
        <pc:spChg chg="add mod">
          <ac:chgData name="Mirko Pelgrom" userId="25eff972-e0d0-4f66-bb8d-b9544254e690" providerId="ADAL" clId="{40802D0E-70F3-BE4F-956F-850E993F52CC}" dt="2022-10-17T13:28:35.756" v="3032" actId="207"/>
          <ac:spMkLst>
            <pc:docMk/>
            <pc:sldMk cId="978470727" sldId="413"/>
            <ac:spMk id="46" creationId="{E90B7C14-A70B-CBBC-E82F-44B77A5274E2}"/>
          </ac:spMkLst>
        </pc:spChg>
        <pc:spChg chg="add del mod">
          <ac:chgData name="Mirko Pelgrom" userId="25eff972-e0d0-4f66-bb8d-b9544254e690" providerId="ADAL" clId="{40802D0E-70F3-BE4F-956F-850E993F52CC}" dt="2022-10-17T13:24:58.458" v="3015" actId="478"/>
          <ac:spMkLst>
            <pc:docMk/>
            <pc:sldMk cId="978470727" sldId="413"/>
            <ac:spMk id="47" creationId="{B83768E8-0951-0533-264A-CA6E444E6F18}"/>
          </ac:spMkLst>
        </pc:spChg>
        <pc:spChg chg="add mod">
          <ac:chgData name="Mirko Pelgrom" userId="25eff972-e0d0-4f66-bb8d-b9544254e690" providerId="ADAL" clId="{40802D0E-70F3-BE4F-956F-850E993F52CC}" dt="2022-10-17T13:24:52.334" v="3014" actId="571"/>
          <ac:spMkLst>
            <pc:docMk/>
            <pc:sldMk cId="978470727" sldId="413"/>
            <ac:spMk id="51" creationId="{849A59A5-2ABD-B5CC-31EC-65478D982650}"/>
          </ac:spMkLst>
        </pc:spChg>
        <pc:spChg chg="add mod">
          <ac:chgData name="Mirko Pelgrom" userId="25eff972-e0d0-4f66-bb8d-b9544254e690" providerId="ADAL" clId="{40802D0E-70F3-BE4F-956F-850E993F52CC}" dt="2022-10-17T13:24:52.334" v="3014" actId="571"/>
          <ac:spMkLst>
            <pc:docMk/>
            <pc:sldMk cId="978470727" sldId="413"/>
            <ac:spMk id="52" creationId="{44370B8B-38A4-B799-C4E0-7725FFF0BAA9}"/>
          </ac:spMkLst>
        </pc:spChg>
        <pc:spChg chg="add mod">
          <ac:chgData name="Mirko Pelgrom" userId="25eff972-e0d0-4f66-bb8d-b9544254e690" providerId="ADAL" clId="{40802D0E-70F3-BE4F-956F-850E993F52CC}" dt="2022-10-17T13:24:52.334" v="3014" actId="571"/>
          <ac:spMkLst>
            <pc:docMk/>
            <pc:sldMk cId="978470727" sldId="413"/>
            <ac:spMk id="53" creationId="{30A6CD5F-0FA1-F9A1-2240-CB45631314AA}"/>
          </ac:spMkLst>
        </pc:spChg>
        <pc:spChg chg="add mod">
          <ac:chgData name="Mirko Pelgrom" userId="25eff972-e0d0-4f66-bb8d-b9544254e690" providerId="ADAL" clId="{40802D0E-70F3-BE4F-956F-850E993F52CC}" dt="2022-10-17T13:24:52.334" v="3014" actId="571"/>
          <ac:spMkLst>
            <pc:docMk/>
            <pc:sldMk cId="978470727" sldId="413"/>
            <ac:spMk id="54" creationId="{81EC0DFA-3AED-93C6-4023-DEFFD92E3807}"/>
          </ac:spMkLst>
        </pc:spChg>
        <pc:spChg chg="add mod">
          <ac:chgData name="Mirko Pelgrom" userId="25eff972-e0d0-4f66-bb8d-b9544254e690" providerId="ADAL" clId="{40802D0E-70F3-BE4F-956F-850E993F52CC}" dt="2022-10-17T13:24:52.334" v="3014" actId="571"/>
          <ac:spMkLst>
            <pc:docMk/>
            <pc:sldMk cId="978470727" sldId="413"/>
            <ac:spMk id="57" creationId="{E42A6F96-CC2B-2E5F-F0CC-9B4D606236A1}"/>
          </ac:spMkLst>
        </pc:spChg>
        <pc:spChg chg="add mod">
          <ac:chgData name="Mirko Pelgrom" userId="25eff972-e0d0-4f66-bb8d-b9544254e690" providerId="ADAL" clId="{40802D0E-70F3-BE4F-956F-850E993F52CC}" dt="2022-10-17T13:28:35.756" v="3032" actId="207"/>
          <ac:spMkLst>
            <pc:docMk/>
            <pc:sldMk cId="978470727" sldId="413"/>
            <ac:spMk id="58" creationId="{318B1F54-7487-72B1-A97C-510319DE3C65}"/>
          </ac:spMkLst>
        </pc:spChg>
        <pc:spChg chg="add mod">
          <ac:chgData name="Mirko Pelgrom" userId="25eff972-e0d0-4f66-bb8d-b9544254e690" providerId="ADAL" clId="{40802D0E-70F3-BE4F-956F-850E993F52CC}" dt="2022-10-17T13:28:35.756" v="3032" actId="207"/>
          <ac:spMkLst>
            <pc:docMk/>
            <pc:sldMk cId="978470727" sldId="413"/>
            <ac:spMk id="59" creationId="{0BAF1440-0D38-F954-35D1-14C65884691D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0" creationId="{2123275B-CEA4-6848-1B09-3D3DDBDEB795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1" creationId="{30EAB512-4662-2DBD-AFC3-99D0BAADA767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2" creationId="{40D70CD7-17C8-C277-EE4C-0EB7D5CE6DF8}"/>
          </ac:spMkLst>
        </pc:spChg>
        <pc:spChg chg="add mod">
          <ac:chgData name="Mirko Pelgrom" userId="25eff972-e0d0-4f66-bb8d-b9544254e690" providerId="ADAL" clId="{40802D0E-70F3-BE4F-956F-850E993F52CC}" dt="2022-10-17T13:26:31.106" v="3023" actId="571"/>
          <ac:spMkLst>
            <pc:docMk/>
            <pc:sldMk cId="978470727" sldId="413"/>
            <ac:spMk id="63" creationId="{ECF40DB0-D6F6-BDC3-14EA-21B5FAA65E6C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4" creationId="{A6029E49-BE35-C940-62FE-73ADC7AD8969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5" creationId="{2C50E8EF-9C4B-4BF1-0BFA-29AC0DAB6E87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6" creationId="{58DD267F-D9C8-1A12-0F99-C926ACB9BBB3}"/>
          </ac:spMkLst>
        </pc:spChg>
        <pc:grpChg chg="del mod">
          <ac:chgData name="Mirko Pelgrom" userId="25eff972-e0d0-4f66-bb8d-b9544254e690" providerId="ADAL" clId="{40802D0E-70F3-BE4F-956F-850E993F52CC}" dt="2022-10-17T13:19:35.654" v="2972" actId="165"/>
          <ac:grpSpMkLst>
            <pc:docMk/>
            <pc:sldMk cId="978470727" sldId="413"/>
            <ac:grpSpMk id="24" creationId="{0A86D8EC-6F6A-981C-34E8-320BBE0AEA14}"/>
          </ac:grpSpMkLst>
        </pc:grpChg>
        <pc:grpChg chg="add del">
          <ac:chgData name="Mirko Pelgrom" userId="25eff972-e0d0-4f66-bb8d-b9544254e690" providerId="ADAL" clId="{40802D0E-70F3-BE4F-956F-850E993F52CC}" dt="2022-10-17T13:23:12.429" v="3008" actId="164"/>
          <ac:grpSpMkLst>
            <pc:docMk/>
            <pc:sldMk cId="978470727" sldId="413"/>
            <ac:grpSpMk id="35" creationId="{A28953C7-B218-0A9E-ED14-7BF42468CF05}"/>
          </ac:grpSpMkLst>
        </pc:grpChg>
        <pc:cxnChg chg="mod topLvl">
          <ac:chgData name="Mirko Pelgrom" userId="25eff972-e0d0-4f66-bb8d-b9544254e690" providerId="ADAL" clId="{40802D0E-70F3-BE4F-956F-850E993F52CC}" dt="2022-10-17T13:23:21.858" v="3009" actId="1076"/>
          <ac:cxnSpMkLst>
            <pc:docMk/>
            <pc:sldMk cId="978470727" sldId="413"/>
            <ac:cxnSpMk id="9" creationId="{BBB0CCD5-1650-4A53-871C-63675835C750}"/>
          </ac:cxnSpMkLst>
        </pc:cxnChg>
        <pc:cxnChg chg="mod topLvl">
          <ac:chgData name="Mirko Pelgrom" userId="25eff972-e0d0-4f66-bb8d-b9544254e690" providerId="ADAL" clId="{40802D0E-70F3-BE4F-956F-850E993F52CC}" dt="2022-10-17T13:23:21.858" v="3009" actId="1076"/>
          <ac:cxnSpMkLst>
            <pc:docMk/>
            <pc:sldMk cId="978470727" sldId="413"/>
            <ac:cxnSpMk id="11" creationId="{D6015FE0-77BA-D311-1E73-AF97D2D06002}"/>
          </ac:cxnSpMkLst>
        </pc:cxnChg>
        <pc:cxnChg chg="mod topLvl">
          <ac:chgData name="Mirko Pelgrom" userId="25eff972-e0d0-4f66-bb8d-b9544254e690" providerId="ADAL" clId="{40802D0E-70F3-BE4F-956F-850E993F52CC}" dt="2022-10-17T13:23:21.858" v="3009" actId="1076"/>
          <ac:cxnSpMkLst>
            <pc:docMk/>
            <pc:sldMk cId="978470727" sldId="413"/>
            <ac:cxnSpMk id="16" creationId="{B86C399A-7694-AA2F-D7DA-1E56B3B756A5}"/>
          </ac:cxnSpMkLst>
        </pc:cxnChg>
        <pc:cxnChg chg="mod topLvl">
          <ac:chgData name="Mirko Pelgrom" userId="25eff972-e0d0-4f66-bb8d-b9544254e690" providerId="ADAL" clId="{40802D0E-70F3-BE4F-956F-850E993F52CC}" dt="2022-10-17T13:27:25.622" v="3026" actId="1076"/>
          <ac:cxnSpMkLst>
            <pc:docMk/>
            <pc:sldMk cId="978470727" sldId="413"/>
            <ac:cxnSpMk id="20" creationId="{F1F3D416-3330-9822-0D4E-8C707EDDEAA0}"/>
          </ac:cxnSpMkLst>
        </pc:cxnChg>
        <pc:cxnChg chg="mod topLvl">
          <ac:chgData name="Mirko Pelgrom" userId="25eff972-e0d0-4f66-bb8d-b9544254e690" providerId="ADAL" clId="{40802D0E-70F3-BE4F-956F-850E993F52CC}" dt="2022-10-17T13:27:29.061" v="3027" actId="1076"/>
          <ac:cxnSpMkLst>
            <pc:docMk/>
            <pc:sldMk cId="978470727" sldId="413"/>
            <ac:cxnSpMk id="21" creationId="{52F88893-314A-41E4-0BCD-C30C11910967}"/>
          </ac:cxnSpMkLst>
        </pc:cxnChg>
        <pc:cxnChg chg="add mod">
          <ac:chgData name="Mirko Pelgrom" userId="25eff972-e0d0-4f66-bb8d-b9544254e690" providerId="ADAL" clId="{40802D0E-70F3-BE4F-956F-850E993F52CC}" dt="2022-10-17T13:24:14.728" v="3012" actId="571"/>
          <ac:cxnSpMkLst>
            <pc:docMk/>
            <pc:sldMk cId="978470727" sldId="413"/>
            <ac:cxnSpMk id="36" creationId="{E1D0D5F2-6FFF-1343-1C03-26599DC5B48F}"/>
          </ac:cxnSpMkLst>
        </pc:cxnChg>
        <pc:cxnChg chg="add del mod">
          <ac:chgData name="Mirko Pelgrom" userId="25eff972-e0d0-4f66-bb8d-b9544254e690" providerId="ADAL" clId="{40802D0E-70F3-BE4F-956F-850E993F52CC}" dt="2022-10-17T13:29:30.189" v="3035" actId="478"/>
          <ac:cxnSpMkLst>
            <pc:docMk/>
            <pc:sldMk cId="978470727" sldId="413"/>
            <ac:cxnSpMk id="37" creationId="{0123223C-28B2-BB07-90ED-22B839CCE35E}"/>
          </ac:cxnSpMkLst>
        </pc:cxnChg>
        <pc:cxnChg chg="add del mod">
          <ac:chgData name="Mirko Pelgrom" userId="25eff972-e0d0-4f66-bb8d-b9544254e690" providerId="ADAL" clId="{40802D0E-70F3-BE4F-956F-850E993F52CC}" dt="2022-10-17T13:25:00.324" v="3016" actId="478"/>
          <ac:cxnSpMkLst>
            <pc:docMk/>
            <pc:sldMk cId="978470727" sldId="413"/>
            <ac:cxnSpMk id="38" creationId="{9E68AE45-E9C3-9408-251B-AE1EE3434097}"/>
          </ac:cxnSpMkLst>
        </pc:cxnChg>
        <pc:cxnChg chg="add mod">
          <ac:chgData name="Mirko Pelgrom" userId="25eff972-e0d0-4f66-bb8d-b9544254e690" providerId="ADAL" clId="{40802D0E-70F3-BE4F-956F-850E993F52CC}" dt="2022-10-17T13:24:14.728" v="3012" actId="571"/>
          <ac:cxnSpMkLst>
            <pc:docMk/>
            <pc:sldMk cId="978470727" sldId="413"/>
            <ac:cxnSpMk id="43" creationId="{CBEE22DF-C7F7-78BB-5320-0EE880E01014}"/>
          </ac:cxnSpMkLst>
        </pc:cxnChg>
        <pc:cxnChg chg="add mod">
          <ac:chgData name="Mirko Pelgrom" userId="25eff972-e0d0-4f66-bb8d-b9544254e690" providerId="ADAL" clId="{40802D0E-70F3-BE4F-956F-850E993F52CC}" dt="2022-10-17T13:24:14.728" v="3012" actId="571"/>
          <ac:cxnSpMkLst>
            <pc:docMk/>
            <pc:sldMk cId="978470727" sldId="413"/>
            <ac:cxnSpMk id="44" creationId="{29B74A44-B13B-F293-AA6B-E0945ECA2A7C}"/>
          </ac:cxnSpMkLst>
        </pc:cxnChg>
        <pc:cxnChg chg="add mod">
          <ac:chgData name="Mirko Pelgrom" userId="25eff972-e0d0-4f66-bb8d-b9544254e690" providerId="ADAL" clId="{40802D0E-70F3-BE4F-956F-850E993F52CC}" dt="2022-10-17T13:24:52.334" v="3014" actId="571"/>
          <ac:cxnSpMkLst>
            <pc:docMk/>
            <pc:sldMk cId="978470727" sldId="413"/>
            <ac:cxnSpMk id="48" creationId="{C92DC818-4537-3153-ADF5-22D9FDBBA1AB}"/>
          </ac:cxnSpMkLst>
        </pc:cxnChg>
        <pc:cxnChg chg="add mod">
          <ac:chgData name="Mirko Pelgrom" userId="25eff972-e0d0-4f66-bb8d-b9544254e690" providerId="ADAL" clId="{40802D0E-70F3-BE4F-956F-850E993F52CC}" dt="2022-10-17T13:24:52.334" v="3014" actId="571"/>
          <ac:cxnSpMkLst>
            <pc:docMk/>
            <pc:sldMk cId="978470727" sldId="413"/>
            <ac:cxnSpMk id="49" creationId="{9F342183-F2A5-1DF2-6EE6-3B8B565DF754}"/>
          </ac:cxnSpMkLst>
        </pc:cxnChg>
        <pc:cxnChg chg="add mod">
          <ac:chgData name="Mirko Pelgrom" userId="25eff972-e0d0-4f66-bb8d-b9544254e690" providerId="ADAL" clId="{40802D0E-70F3-BE4F-956F-850E993F52CC}" dt="2022-10-17T13:24:52.334" v="3014" actId="571"/>
          <ac:cxnSpMkLst>
            <pc:docMk/>
            <pc:sldMk cId="978470727" sldId="413"/>
            <ac:cxnSpMk id="50" creationId="{86E9463E-A48E-743C-A2ED-B8EC576919A2}"/>
          </ac:cxnSpMkLst>
        </pc:cxnChg>
        <pc:cxnChg chg="add mod">
          <ac:chgData name="Mirko Pelgrom" userId="25eff972-e0d0-4f66-bb8d-b9544254e690" providerId="ADAL" clId="{40802D0E-70F3-BE4F-956F-850E993F52CC}" dt="2022-10-17T13:24:52.334" v="3014" actId="571"/>
          <ac:cxnSpMkLst>
            <pc:docMk/>
            <pc:sldMk cId="978470727" sldId="413"/>
            <ac:cxnSpMk id="55" creationId="{6EC3A706-BAEB-4E97-47CB-3C132FB0883D}"/>
          </ac:cxnSpMkLst>
        </pc:cxnChg>
        <pc:cxnChg chg="add mod">
          <ac:chgData name="Mirko Pelgrom" userId="25eff972-e0d0-4f66-bb8d-b9544254e690" providerId="ADAL" clId="{40802D0E-70F3-BE4F-956F-850E993F52CC}" dt="2022-10-17T13:24:52.334" v="3014" actId="571"/>
          <ac:cxnSpMkLst>
            <pc:docMk/>
            <pc:sldMk cId="978470727" sldId="413"/>
            <ac:cxnSpMk id="56" creationId="{0E835924-E2C7-7FE1-6C4E-A134A9849D5B}"/>
          </ac:cxnSpMkLst>
        </pc:cxnChg>
      </pc:sldChg>
      <pc:sldChg chg="modSp new mod">
        <pc:chgData name="Mirko Pelgrom" userId="25eff972-e0d0-4f66-bb8d-b9544254e690" providerId="ADAL" clId="{40802D0E-70F3-BE4F-956F-850E993F52CC}" dt="2022-10-17T13:34:10.364" v="3066" actId="207"/>
        <pc:sldMkLst>
          <pc:docMk/>
          <pc:sldMk cId="593377908" sldId="414"/>
        </pc:sldMkLst>
        <pc:spChg chg="mod">
          <ac:chgData name="Mirko Pelgrom" userId="25eff972-e0d0-4f66-bb8d-b9544254e690" providerId="ADAL" clId="{40802D0E-70F3-BE4F-956F-850E993F52CC}" dt="2022-10-17T13:31:39.286" v="3048" actId="20577"/>
          <ac:spMkLst>
            <pc:docMk/>
            <pc:sldMk cId="593377908" sldId="414"/>
            <ac:spMk id="2" creationId="{5DA59D12-7066-E6D8-F438-33346AA2B432}"/>
          </ac:spMkLst>
        </pc:spChg>
        <pc:spChg chg="mod">
          <ac:chgData name="Mirko Pelgrom" userId="25eff972-e0d0-4f66-bb8d-b9544254e690" providerId="ADAL" clId="{40802D0E-70F3-BE4F-956F-850E993F52CC}" dt="2022-10-17T13:34:10.364" v="3066" actId="207"/>
          <ac:spMkLst>
            <pc:docMk/>
            <pc:sldMk cId="593377908" sldId="414"/>
            <ac:spMk id="3" creationId="{2A6637B0-7B1F-320D-A9F1-9780D9339C04}"/>
          </ac:spMkLst>
        </pc:spChg>
      </pc:sldChg>
      <pc:sldChg chg="modSp new mod">
        <pc:chgData name="Mirko Pelgrom" userId="25eff972-e0d0-4f66-bb8d-b9544254e690" providerId="ADAL" clId="{40802D0E-70F3-BE4F-956F-850E993F52CC}" dt="2022-10-17T13:35:11.473" v="3126" actId="20577"/>
        <pc:sldMkLst>
          <pc:docMk/>
          <pc:sldMk cId="3371083481" sldId="415"/>
        </pc:sldMkLst>
        <pc:spChg chg="mod">
          <ac:chgData name="Mirko Pelgrom" userId="25eff972-e0d0-4f66-bb8d-b9544254e690" providerId="ADAL" clId="{40802D0E-70F3-BE4F-956F-850E993F52CC}" dt="2022-10-17T13:34:31.548" v="3076" actId="20577"/>
          <ac:spMkLst>
            <pc:docMk/>
            <pc:sldMk cId="3371083481" sldId="415"/>
            <ac:spMk id="2" creationId="{4BFFB61B-475A-C01C-D864-DBA7443A2213}"/>
          </ac:spMkLst>
        </pc:spChg>
        <pc:spChg chg="mod">
          <ac:chgData name="Mirko Pelgrom" userId="25eff972-e0d0-4f66-bb8d-b9544254e690" providerId="ADAL" clId="{40802D0E-70F3-BE4F-956F-850E993F52CC}" dt="2022-10-17T13:35:11.473" v="3126" actId="20577"/>
          <ac:spMkLst>
            <pc:docMk/>
            <pc:sldMk cId="3371083481" sldId="415"/>
            <ac:spMk id="3" creationId="{5B5E7C88-37BB-6926-0B7A-8600AC7D8C35}"/>
          </ac:spMkLst>
        </pc:spChg>
      </pc:sldChg>
      <pc:sldChg chg="addSp modSp add mod modAnim">
        <pc:chgData name="Mirko Pelgrom" userId="25eff972-e0d0-4f66-bb8d-b9544254e690" providerId="ADAL" clId="{40802D0E-70F3-BE4F-956F-850E993F52CC}" dt="2022-10-17T13:37:55.261" v="3286" actId="14100"/>
        <pc:sldMkLst>
          <pc:docMk/>
          <pc:sldMk cId="1538209224" sldId="416"/>
        </pc:sldMkLst>
        <pc:spChg chg="mod">
          <ac:chgData name="Mirko Pelgrom" userId="25eff972-e0d0-4f66-bb8d-b9544254e690" providerId="ADAL" clId="{40802D0E-70F3-BE4F-956F-850E993F52CC}" dt="2022-10-17T13:35:26.314" v="3133" actId="20577"/>
          <ac:spMkLst>
            <pc:docMk/>
            <pc:sldMk cId="1538209224" sldId="416"/>
            <ac:spMk id="2" creationId="{4BFFB61B-475A-C01C-D864-DBA7443A2213}"/>
          </ac:spMkLst>
        </pc:spChg>
        <pc:spChg chg="mod">
          <ac:chgData name="Mirko Pelgrom" userId="25eff972-e0d0-4f66-bb8d-b9544254e690" providerId="ADAL" clId="{40802D0E-70F3-BE4F-956F-850E993F52CC}" dt="2022-10-17T13:36:45.720" v="3272" actId="20577"/>
          <ac:spMkLst>
            <pc:docMk/>
            <pc:sldMk cId="1538209224" sldId="416"/>
            <ac:spMk id="3" creationId="{5B5E7C88-37BB-6926-0B7A-8600AC7D8C35}"/>
          </ac:spMkLst>
        </pc:spChg>
        <pc:spChg chg="add mod">
          <ac:chgData name="Mirko Pelgrom" userId="25eff972-e0d0-4f66-bb8d-b9544254e690" providerId="ADAL" clId="{40802D0E-70F3-BE4F-956F-850E993F52CC}" dt="2022-10-17T13:37:19.028" v="3275" actId="1076"/>
          <ac:spMkLst>
            <pc:docMk/>
            <pc:sldMk cId="1538209224" sldId="416"/>
            <ac:spMk id="4" creationId="{6C876085-F4A0-AAA9-DFAB-C6BA6E54919E}"/>
          </ac:spMkLst>
        </pc:spChg>
        <pc:spChg chg="add mod">
          <ac:chgData name="Mirko Pelgrom" userId="25eff972-e0d0-4f66-bb8d-b9544254e690" providerId="ADAL" clId="{40802D0E-70F3-BE4F-956F-850E993F52CC}" dt="2022-10-17T13:37:55.261" v="3286" actId="14100"/>
          <ac:spMkLst>
            <pc:docMk/>
            <pc:sldMk cId="1538209224" sldId="416"/>
            <ac:spMk id="5" creationId="{C5EE7CDE-C22D-DD7F-F59B-6081D00BB2D9}"/>
          </ac:spMkLst>
        </pc:spChg>
      </pc:sldChg>
    </pc:docChg>
  </pc:docChgLst>
  <pc:docChgLst>
    <pc:chgData name="Mirko Pelgrom" userId="S::mirko.pelgrom@hu.nl::25eff972-e0d0-4f66-bb8d-b9544254e690" providerId="AD" clId="Web-{A46A71B0-EFB5-03CB-826C-98AF60634BCE}"/>
    <pc:docChg chg="addSld delSld modSld addMainMaster modMainMaster">
      <pc:chgData name="Mirko Pelgrom" userId="S::mirko.pelgrom@hu.nl::25eff972-e0d0-4f66-bb8d-b9544254e690" providerId="AD" clId="Web-{A46A71B0-EFB5-03CB-826C-98AF60634BCE}" dt="2022-01-11T09:04:59.152" v="914" actId="20577"/>
      <pc:docMkLst>
        <pc:docMk/>
      </pc:docMkLst>
      <pc:sldChg chg="modSp">
        <pc:chgData name="Mirko Pelgrom" userId="S::mirko.pelgrom@hu.nl::25eff972-e0d0-4f66-bb8d-b9544254e690" providerId="AD" clId="Web-{A46A71B0-EFB5-03CB-826C-98AF60634BCE}" dt="2022-01-11T08:32:09.837" v="5" actId="20577"/>
        <pc:sldMkLst>
          <pc:docMk/>
          <pc:sldMk cId="0" sldId="258"/>
        </pc:sldMkLst>
        <pc:spChg chg="mod">
          <ac:chgData name="Mirko Pelgrom" userId="S::mirko.pelgrom@hu.nl::25eff972-e0d0-4f66-bb8d-b9544254e690" providerId="AD" clId="Web-{A46A71B0-EFB5-03CB-826C-98AF60634BCE}" dt="2022-01-11T08:32:09.837" v="5" actId="20577"/>
          <ac:spMkLst>
            <pc:docMk/>
            <pc:sldMk cId="0" sldId="258"/>
            <ac:spMk id="23" creationId="{00000000-0000-0000-0000-000000000000}"/>
          </ac:spMkLst>
        </pc:spChg>
      </pc:sldChg>
      <pc:sldChg chg="delSp modSp">
        <pc:chgData name="Mirko Pelgrom" userId="S::mirko.pelgrom@hu.nl::25eff972-e0d0-4f66-bb8d-b9544254e690" providerId="AD" clId="Web-{A46A71B0-EFB5-03CB-826C-98AF60634BCE}" dt="2022-01-11T08:32:52.730" v="12" actId="1076"/>
        <pc:sldMkLst>
          <pc:docMk/>
          <pc:sldMk cId="0" sldId="261"/>
        </pc:sldMkLst>
        <pc:spChg chg="mod">
          <ac:chgData name="Mirko Pelgrom" userId="S::mirko.pelgrom@hu.nl::25eff972-e0d0-4f66-bb8d-b9544254e690" providerId="AD" clId="Web-{A46A71B0-EFB5-03CB-826C-98AF60634BCE}" dt="2022-01-11T08:32:35.901" v="9" actId="20577"/>
          <ac:spMkLst>
            <pc:docMk/>
            <pc:sldMk cId="0" sldId="261"/>
            <ac:spMk id="4" creationId="{00000000-0000-0000-0000-000000000000}"/>
          </ac:spMkLst>
        </pc:spChg>
        <pc:picChg chg="del">
          <ac:chgData name="Mirko Pelgrom" userId="S::mirko.pelgrom@hu.nl::25eff972-e0d0-4f66-bb8d-b9544254e690" providerId="AD" clId="Web-{A46A71B0-EFB5-03CB-826C-98AF60634BCE}" dt="2022-01-11T08:32:36.947" v="10"/>
          <ac:picMkLst>
            <pc:docMk/>
            <pc:sldMk cId="0" sldId="261"/>
            <ac:picMk id="5" creationId="{00000000-0000-0000-0000-000000000000}"/>
          </ac:picMkLst>
        </pc:picChg>
        <pc:picChg chg="mod">
          <ac:chgData name="Mirko Pelgrom" userId="S::mirko.pelgrom@hu.nl::25eff972-e0d0-4f66-bb8d-b9544254e690" providerId="AD" clId="Web-{A46A71B0-EFB5-03CB-826C-98AF60634BCE}" dt="2022-01-11T08:32:52.730" v="12" actId="1076"/>
          <ac:picMkLst>
            <pc:docMk/>
            <pc:sldMk cId="0" sldId="261"/>
            <ac:picMk id="6" creationId="{00000000-0000-0000-0000-000000000000}"/>
          </ac:picMkLst>
        </pc:picChg>
        <pc:picChg chg="mod">
          <ac:chgData name="Mirko Pelgrom" userId="S::mirko.pelgrom@hu.nl::25eff972-e0d0-4f66-bb8d-b9544254e690" providerId="AD" clId="Web-{A46A71B0-EFB5-03CB-826C-98AF60634BCE}" dt="2022-01-11T08:32:45.323" v="11" actId="1076"/>
          <ac:picMkLst>
            <pc:docMk/>
            <pc:sldMk cId="0" sldId="261"/>
            <ac:picMk id="7" creationId="{00000000-0000-0000-0000-000000000000}"/>
          </ac:picMkLst>
        </pc:picChg>
      </pc:sldChg>
      <pc:sldChg chg="modSp">
        <pc:chgData name="Mirko Pelgrom" userId="S::mirko.pelgrom@hu.nl::25eff972-e0d0-4f66-bb8d-b9544254e690" providerId="AD" clId="Web-{A46A71B0-EFB5-03CB-826C-98AF60634BCE}" dt="2022-01-11T08:31:33.774" v="4" actId="20577"/>
        <pc:sldMkLst>
          <pc:docMk/>
          <pc:sldMk cId="631100690" sldId="263"/>
        </pc:sldMkLst>
        <pc:spChg chg="mod">
          <ac:chgData name="Mirko Pelgrom" userId="S::mirko.pelgrom@hu.nl::25eff972-e0d0-4f66-bb8d-b9544254e690" providerId="AD" clId="Web-{A46A71B0-EFB5-03CB-826C-98AF60634BCE}" dt="2022-01-11T08:31:33.774" v="4" actId="20577"/>
          <ac:spMkLst>
            <pc:docMk/>
            <pc:sldMk cId="631100690" sldId="263"/>
            <ac:spMk id="2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51:00.569" v="859"/>
        <pc:sldMkLst>
          <pc:docMk/>
          <pc:sldMk cId="0" sldId="264"/>
        </pc:sldMkLst>
        <pc:graphicFrameChg chg="mod modGraphic">
          <ac:chgData name="Mirko Pelgrom" userId="S::mirko.pelgrom@hu.nl::25eff972-e0d0-4f66-bb8d-b9544254e690" providerId="AD" clId="Web-{A46A71B0-EFB5-03CB-826C-98AF60634BCE}" dt="2022-01-11T08:51:00.569" v="859"/>
          <ac:graphicFrameMkLst>
            <pc:docMk/>
            <pc:sldMk cId="0" sldId="264"/>
            <ac:graphicFrameMk id="3" creationId="{00000000-0000-0000-0000-000000000000}"/>
          </ac:graphicFrameMkLst>
        </pc:graphicFrameChg>
      </pc:sldChg>
      <pc:sldChg chg="del">
        <pc:chgData name="Mirko Pelgrom" userId="S::mirko.pelgrom@hu.nl::25eff972-e0d0-4f66-bb8d-b9544254e690" providerId="AD" clId="Web-{A46A71B0-EFB5-03CB-826C-98AF60634BCE}" dt="2022-01-11T08:32:20.931" v="6"/>
        <pc:sldMkLst>
          <pc:docMk/>
          <pc:sldMk cId="3215407098" sldId="319"/>
        </pc:sldMkLst>
      </pc:sldChg>
      <pc:sldChg chg="modSp">
        <pc:chgData name="Mirko Pelgrom" userId="S::mirko.pelgrom@hu.nl::25eff972-e0d0-4f66-bb8d-b9544254e690" providerId="AD" clId="Web-{A46A71B0-EFB5-03CB-826C-98AF60634BCE}" dt="2022-01-11T08:34:26.281" v="27" actId="20577"/>
        <pc:sldMkLst>
          <pc:docMk/>
          <pc:sldMk cId="0" sldId="320"/>
        </pc:sldMkLst>
        <pc:spChg chg="mod">
          <ac:chgData name="Mirko Pelgrom" userId="S::mirko.pelgrom@hu.nl::25eff972-e0d0-4f66-bb8d-b9544254e690" providerId="AD" clId="Web-{A46A71B0-EFB5-03CB-826C-98AF60634BCE}" dt="2022-01-11T08:34:26.281" v="27" actId="20577"/>
          <ac:spMkLst>
            <pc:docMk/>
            <pc:sldMk cId="0" sldId="320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33:28.839" v="19" actId="20577"/>
        <pc:sldMkLst>
          <pc:docMk/>
          <pc:sldMk cId="1033651408" sldId="321"/>
        </pc:sldMkLst>
        <pc:spChg chg="mod">
          <ac:chgData name="Mirko Pelgrom" userId="S::mirko.pelgrom@hu.nl::25eff972-e0d0-4f66-bb8d-b9544254e690" providerId="AD" clId="Web-{A46A71B0-EFB5-03CB-826C-98AF60634BCE}" dt="2022-01-11T08:33:28.839" v="19" actId="20577"/>
          <ac:spMkLst>
            <pc:docMk/>
            <pc:sldMk cId="1033651408" sldId="321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35:30.483" v="40" actId="20577"/>
        <pc:sldMkLst>
          <pc:docMk/>
          <pc:sldMk cId="2744790752" sldId="322"/>
        </pc:sldMkLst>
        <pc:spChg chg="mod">
          <ac:chgData name="Mirko Pelgrom" userId="S::mirko.pelgrom@hu.nl::25eff972-e0d0-4f66-bb8d-b9544254e690" providerId="AD" clId="Web-{A46A71B0-EFB5-03CB-826C-98AF60634BCE}" dt="2022-01-11T08:35:30.483" v="40" actId="20577"/>
          <ac:spMkLst>
            <pc:docMk/>
            <pc:sldMk cId="2744790752" sldId="322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35:19.623" v="37" actId="20577"/>
        <pc:sldMkLst>
          <pc:docMk/>
          <pc:sldMk cId="4033268358" sldId="323"/>
        </pc:sldMkLst>
        <pc:spChg chg="mod">
          <ac:chgData name="Mirko Pelgrom" userId="S::mirko.pelgrom@hu.nl::25eff972-e0d0-4f66-bb8d-b9544254e690" providerId="AD" clId="Web-{A46A71B0-EFB5-03CB-826C-98AF60634BCE}" dt="2022-01-11T08:35:19.623" v="37" actId="20577"/>
          <ac:spMkLst>
            <pc:docMk/>
            <pc:sldMk cId="4033268358" sldId="323"/>
            <ac:spMk id="3" creationId="{00000000-0000-0000-0000-000000000000}"/>
          </ac:spMkLst>
        </pc:spChg>
      </pc:sldChg>
      <pc:sldChg chg="modSp del">
        <pc:chgData name="Mirko Pelgrom" userId="S::mirko.pelgrom@hu.nl::25eff972-e0d0-4f66-bb8d-b9544254e690" providerId="AD" clId="Web-{A46A71B0-EFB5-03CB-826C-98AF60634BCE}" dt="2022-01-11T08:53:46.042" v="871"/>
        <pc:sldMkLst>
          <pc:docMk/>
          <pc:sldMk cId="2159585193" sldId="324"/>
        </pc:sldMkLst>
        <pc:spChg chg="mod">
          <ac:chgData name="Mirko Pelgrom" userId="S::mirko.pelgrom@hu.nl::25eff972-e0d0-4f66-bb8d-b9544254e690" providerId="AD" clId="Web-{A46A71B0-EFB5-03CB-826C-98AF60634BCE}" dt="2022-01-11T08:30:59.883" v="0" actId="20577"/>
          <ac:spMkLst>
            <pc:docMk/>
            <pc:sldMk cId="2159585193" sldId="324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9:04:59.152" v="914" actId="20577"/>
        <pc:sldMkLst>
          <pc:docMk/>
          <pc:sldMk cId="3833224778" sldId="326"/>
        </pc:sldMkLst>
        <pc:spChg chg="mod">
          <ac:chgData name="Mirko Pelgrom" userId="S::mirko.pelgrom@hu.nl::25eff972-e0d0-4f66-bb8d-b9544254e690" providerId="AD" clId="Web-{A46A71B0-EFB5-03CB-826C-98AF60634BCE}" dt="2022-01-11T09:04:59.152" v="914" actId="20577"/>
          <ac:spMkLst>
            <pc:docMk/>
            <pc:sldMk cId="3833224778" sldId="326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52:36.993" v="865" actId="20577"/>
        <pc:sldMkLst>
          <pc:docMk/>
          <pc:sldMk cId="1279924214" sldId="327"/>
        </pc:sldMkLst>
        <pc:spChg chg="mod">
          <ac:chgData name="Mirko Pelgrom" userId="S::mirko.pelgrom@hu.nl::25eff972-e0d0-4f66-bb8d-b9544254e690" providerId="AD" clId="Web-{A46A71B0-EFB5-03CB-826C-98AF60634BCE}" dt="2022-01-11T08:52:36.993" v="865" actId="20577"/>
          <ac:spMkLst>
            <pc:docMk/>
            <pc:sldMk cId="1279924214" sldId="327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53:00.353" v="867" actId="20577"/>
        <pc:sldMkLst>
          <pc:docMk/>
          <pc:sldMk cId="3051539488" sldId="328"/>
        </pc:sldMkLst>
        <pc:spChg chg="mod">
          <ac:chgData name="Mirko Pelgrom" userId="S::mirko.pelgrom@hu.nl::25eff972-e0d0-4f66-bb8d-b9544254e690" providerId="AD" clId="Web-{A46A71B0-EFB5-03CB-826C-98AF60634BCE}" dt="2022-01-11T08:53:00.353" v="867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36:28.453" v="55" actId="20577"/>
        <pc:sldMkLst>
          <pc:docMk/>
          <pc:sldMk cId="3281249571" sldId="329"/>
        </pc:sldMkLst>
        <pc:spChg chg="mod">
          <ac:chgData name="Mirko Pelgrom" userId="S::mirko.pelgrom@hu.nl::25eff972-e0d0-4f66-bb8d-b9544254e690" providerId="AD" clId="Web-{A46A71B0-EFB5-03CB-826C-98AF60634BCE}" dt="2022-01-11T08:36:28.453" v="55" actId="20577"/>
          <ac:spMkLst>
            <pc:docMk/>
            <pc:sldMk cId="3281249571" sldId="329"/>
            <ac:spMk id="3" creationId="{00000000-0000-0000-0000-000000000000}"/>
          </ac:spMkLst>
        </pc:spChg>
      </pc:sldChg>
      <pc:sldChg chg="modSp add">
        <pc:chgData name="Mirko Pelgrom" userId="S::mirko.pelgrom@hu.nl::25eff972-e0d0-4f66-bb8d-b9544254e690" providerId="AD" clId="Web-{A46A71B0-EFB5-03CB-826C-98AF60634BCE}" dt="2022-01-11T08:56:01.436" v="883" actId="14100"/>
        <pc:sldMkLst>
          <pc:docMk/>
          <pc:sldMk cId="1508734061" sldId="330"/>
        </pc:sldMkLst>
        <pc:spChg chg="mod">
          <ac:chgData name="Mirko Pelgrom" userId="S::mirko.pelgrom@hu.nl::25eff972-e0d0-4f66-bb8d-b9544254e690" providerId="AD" clId="Web-{A46A71B0-EFB5-03CB-826C-98AF60634BCE}" dt="2022-01-11T08:56:01.436" v="883" actId="14100"/>
          <ac:spMkLst>
            <pc:docMk/>
            <pc:sldMk cId="1508734061" sldId="330"/>
            <ac:spMk id="2" creationId="{00000000-0000-0000-0000-000000000000}"/>
          </ac:spMkLst>
        </pc:spChg>
      </pc:sldChg>
      <pc:sldMasterChg chg="add addSldLayout">
        <pc:chgData name="Mirko Pelgrom" userId="S::mirko.pelgrom@hu.nl::25eff972-e0d0-4f66-bb8d-b9544254e690" providerId="AD" clId="Web-{A46A71B0-EFB5-03CB-826C-98AF60634BCE}" dt="2022-01-11T08:53:34.245" v="868"/>
        <pc:sldMasterMkLst>
          <pc:docMk/>
          <pc:sldMasterMk cId="4288016101" sldId="2147483660"/>
        </pc:sldMasterMkLst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926972479" sldId="2147483661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968075401" sldId="2147483662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705988314" sldId="2147483663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411768802" sldId="2147483664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408256535" sldId="2147483665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35414453" sldId="2147483666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546510830" sldId="2147483667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450875408" sldId="2147483668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957858839" sldId="2147483669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401538581" sldId="2147483670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092087657" sldId="2147483671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813735048" sldId="2147483672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026292940" sldId="2147483673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082366759" sldId="2147483674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022587417" sldId="2147483675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706390100" sldId="2147483676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452820913" sldId="2147483677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485594197" sldId="2147483678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613487643" sldId="2147483679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780195190" sldId="2147483680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594353514" sldId="2147483681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305684037" sldId="2147483682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297779262" sldId="2147483683"/>
          </pc:sldLayoutMkLst>
        </pc:sldLayoutChg>
      </pc:sldMasterChg>
      <pc:sldMasterChg chg="replId modSldLayout">
        <pc:chgData name="Mirko Pelgrom" userId="S::mirko.pelgrom@hu.nl::25eff972-e0d0-4f66-bb8d-b9544254e690" providerId="AD" clId="Web-{A46A71B0-EFB5-03CB-826C-98AF60634BCE}" dt="2022-01-11T08:53:34.245" v="868"/>
        <pc:sldMasterMkLst>
          <pc:docMk/>
          <pc:sldMasterMk cId="1962586729" sldId="2147483724"/>
        </pc:sldMasterMkLst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475670283" sldId="2147483725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2025862355" sldId="2147483726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292926119" sldId="2147483727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3610207421" sldId="2147483728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83122102" sldId="2147483729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2370597211" sldId="2147483730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64766321" sldId="2147483731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1787259382" sldId="2147483732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3644630866" sldId="2147483733"/>
          </pc:sldLayoutMkLst>
        </pc:sldLayoutChg>
      </pc:sldMasterChg>
    </pc:docChg>
  </pc:docChgLst>
  <pc:docChgLst>
    <pc:chgData name="Alex Jongman" userId="S::alex.jongman@hu.nl::f85a4f5b-1753-4f36-9859-6c1330cbfc1b" providerId="AD" clId="Web-{FC70A25F-81C1-E991-C2FA-9215AAF03230}"/>
    <pc:docChg chg="mod addSld delSld">
      <pc:chgData name="Alex Jongman" userId="S::alex.jongman@hu.nl::f85a4f5b-1753-4f36-9859-6c1330cbfc1b" providerId="AD" clId="Web-{FC70A25F-81C1-E991-C2FA-9215AAF03230}" dt="2022-10-10T15:04:20.396" v="9"/>
      <pc:docMkLst>
        <pc:docMk/>
      </pc:docMkLst>
      <pc:sldChg chg="addCm">
        <pc:chgData name="Alex Jongman" userId="S::alex.jongman@hu.nl::f85a4f5b-1753-4f36-9859-6c1330cbfc1b" providerId="AD" clId="Web-{FC70A25F-81C1-E991-C2FA-9215AAF03230}" dt="2022-10-10T14:53:50.229" v="3"/>
        <pc:sldMkLst>
          <pc:docMk/>
          <pc:sldMk cId="2075966989" sldId="256"/>
        </pc:sldMkLst>
      </pc:sldChg>
      <pc:sldChg chg="addCm">
        <pc:chgData name="Alex Jongman" userId="S::alex.jongman@hu.nl::f85a4f5b-1753-4f36-9859-6c1330cbfc1b" providerId="AD" clId="Web-{FC70A25F-81C1-E991-C2FA-9215AAF03230}" dt="2022-10-10T14:46:35.602" v="1"/>
        <pc:sldMkLst>
          <pc:docMk/>
          <pc:sldMk cId="2983567368" sldId="360"/>
        </pc:sldMkLst>
      </pc:sldChg>
      <pc:sldChg chg="add del addCm">
        <pc:chgData name="Alex Jongman" userId="S::alex.jongman@hu.nl::f85a4f5b-1753-4f36-9859-6c1330cbfc1b" providerId="AD" clId="Web-{FC70A25F-81C1-E991-C2FA-9215AAF03230}" dt="2022-10-10T14:58:15.194" v="7"/>
        <pc:sldMkLst>
          <pc:docMk/>
          <pc:sldMk cId="2198274538" sldId="365"/>
        </pc:sldMkLst>
      </pc:sldChg>
      <pc:sldChg chg="addCm">
        <pc:chgData name="Alex Jongman" userId="S::alex.jongman@hu.nl::f85a4f5b-1753-4f36-9859-6c1330cbfc1b" providerId="AD" clId="Web-{FC70A25F-81C1-E991-C2FA-9215AAF03230}" dt="2022-10-10T14:50:44.550" v="2"/>
        <pc:sldMkLst>
          <pc:docMk/>
          <pc:sldMk cId="2535138182" sldId="378"/>
        </pc:sldMkLst>
      </pc:sldChg>
      <pc:sldChg chg="addCm">
        <pc:chgData name="Alex Jongman" userId="S::alex.jongman@hu.nl::f85a4f5b-1753-4f36-9859-6c1330cbfc1b" providerId="AD" clId="Web-{FC70A25F-81C1-E991-C2FA-9215AAF03230}" dt="2022-10-10T14:54:54.216" v="4"/>
        <pc:sldMkLst>
          <pc:docMk/>
          <pc:sldMk cId="1865858854" sldId="381"/>
        </pc:sldMkLst>
      </pc:sldChg>
      <pc:sldChg chg="addCm modCm">
        <pc:chgData name="Alex Jongman" userId="S::alex.jongman@hu.nl::f85a4f5b-1753-4f36-9859-6c1330cbfc1b" providerId="AD" clId="Web-{FC70A25F-81C1-E991-C2FA-9215AAF03230}" dt="2022-10-10T15:04:20.396" v="9"/>
        <pc:sldMkLst>
          <pc:docMk/>
          <pc:sldMk cId="1727450030" sldId="383"/>
        </pc:sldMkLst>
      </pc:sldChg>
    </pc:docChg>
  </pc:docChgLst>
  <pc:docChgLst>
    <pc:chgData name="Mirko Pelgrom" userId="S::mirko.pelgrom@hu.nl::25eff972-e0d0-4f66-bb8d-b9544254e690" providerId="AD" clId="Web-{241C5324-984A-7F93-7B62-E998E7683BF2}"/>
    <pc:docChg chg="modSld">
      <pc:chgData name="Mirko Pelgrom" userId="S::mirko.pelgrom@hu.nl::25eff972-e0d0-4f66-bb8d-b9544254e690" providerId="AD" clId="Web-{241C5324-984A-7F93-7B62-E998E7683BF2}" dt="2022-01-12T08:49:54.607" v="7" actId="20577"/>
      <pc:docMkLst>
        <pc:docMk/>
      </pc:docMkLst>
      <pc:sldChg chg="modSp">
        <pc:chgData name="Mirko Pelgrom" userId="S::mirko.pelgrom@hu.nl::25eff972-e0d0-4f66-bb8d-b9544254e690" providerId="AD" clId="Web-{241C5324-984A-7F93-7B62-E998E7683BF2}" dt="2022-01-12T08:49:54.607" v="7" actId="20577"/>
        <pc:sldMkLst>
          <pc:docMk/>
          <pc:sldMk cId="2075966989" sldId="256"/>
        </pc:sldMkLst>
        <pc:spChg chg="mod">
          <ac:chgData name="Mirko Pelgrom" userId="S::mirko.pelgrom@hu.nl::25eff972-e0d0-4f66-bb8d-b9544254e690" providerId="AD" clId="Web-{241C5324-984A-7F93-7B62-E998E7683BF2}" dt="2022-01-12T08:49:54.607" v="7" actId="20577"/>
          <ac:spMkLst>
            <pc:docMk/>
            <pc:sldMk cId="2075966989" sldId="256"/>
            <ac:spMk id="3" creationId="{00000000-0000-0000-0000-000000000000}"/>
          </ac:spMkLst>
        </pc:spChg>
      </pc:sldChg>
    </pc:docChg>
  </pc:docChgLst>
  <pc:docChgLst>
    <pc:chgData name="Mirko Pelgrom" userId="25eff972-e0d0-4f66-bb8d-b9544254e690" providerId="ADAL" clId="{DC286E37-102F-E344-A52D-56095D50B53B}"/>
    <pc:docChg chg="undo custSel delSld modSld">
      <pc:chgData name="Mirko Pelgrom" userId="25eff972-e0d0-4f66-bb8d-b9544254e690" providerId="ADAL" clId="{DC286E37-102F-E344-A52D-56095D50B53B}" dt="2022-10-17T08:53:12.655" v="62" actId="20577"/>
      <pc:docMkLst>
        <pc:docMk/>
      </pc:docMkLst>
      <pc:sldChg chg="modSp mod">
        <pc:chgData name="Mirko Pelgrom" userId="25eff972-e0d0-4f66-bb8d-b9544254e690" providerId="ADAL" clId="{DC286E37-102F-E344-A52D-56095D50B53B}" dt="2022-10-17T08:53:12.655" v="62" actId="20577"/>
        <pc:sldMkLst>
          <pc:docMk/>
          <pc:sldMk cId="2075966989" sldId="256"/>
        </pc:sldMkLst>
        <pc:spChg chg="mod">
          <ac:chgData name="Mirko Pelgrom" userId="25eff972-e0d0-4f66-bb8d-b9544254e690" providerId="ADAL" clId="{DC286E37-102F-E344-A52D-56095D50B53B}" dt="2022-10-17T08:53:12.655" v="62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DC286E37-102F-E344-A52D-56095D50B53B}" dt="2022-10-17T08:45:44.408" v="6" actId="20577"/>
        <pc:sldMkLst>
          <pc:docMk/>
          <pc:sldMk cId="3051539488" sldId="328"/>
        </pc:sldMkLst>
        <pc:spChg chg="mod">
          <ac:chgData name="Mirko Pelgrom" userId="25eff972-e0d0-4f66-bb8d-b9544254e690" providerId="ADAL" clId="{DC286E37-102F-E344-A52D-56095D50B53B}" dt="2022-10-17T08:45:44.408" v="6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del">
        <pc:chgData name="Mirko Pelgrom" userId="25eff972-e0d0-4f66-bb8d-b9544254e690" providerId="ADAL" clId="{DC286E37-102F-E344-A52D-56095D50B53B}" dt="2022-10-17T08:45:55.684" v="12" actId="2696"/>
        <pc:sldMkLst>
          <pc:docMk/>
          <pc:sldMk cId="2983567368" sldId="360"/>
        </pc:sldMkLst>
      </pc:sldChg>
      <pc:sldChg chg="modSp mod modCm">
        <pc:chgData name="Mirko Pelgrom" userId="25eff972-e0d0-4f66-bb8d-b9544254e690" providerId="ADAL" clId="{DC286E37-102F-E344-A52D-56095D50B53B}" dt="2022-10-17T08:52:27.788" v="42"/>
        <pc:sldMkLst>
          <pc:docMk/>
          <pc:sldMk cId="2198274538" sldId="365"/>
        </pc:sldMkLst>
        <pc:spChg chg="mod">
          <ac:chgData name="Mirko Pelgrom" userId="25eff972-e0d0-4f66-bb8d-b9544254e690" providerId="ADAL" clId="{DC286E37-102F-E344-A52D-56095D50B53B}" dt="2022-10-17T08:52:15.853" v="40" actId="20577"/>
          <ac:spMkLst>
            <pc:docMk/>
            <pc:sldMk cId="2198274538" sldId="365"/>
            <ac:spMk id="3" creationId="{EDF66794-EC8E-0FD4-E515-14D1C29DEBB2}"/>
          </ac:spMkLst>
        </pc:spChg>
        <pc:spChg chg="mod">
          <ac:chgData name="Mirko Pelgrom" userId="25eff972-e0d0-4f66-bb8d-b9544254e690" providerId="ADAL" clId="{DC286E37-102F-E344-A52D-56095D50B53B}" dt="2022-10-17T08:51:48.189" v="31" actId="20577"/>
          <ac:spMkLst>
            <pc:docMk/>
            <pc:sldMk cId="2198274538" sldId="365"/>
            <ac:spMk id="5" creationId="{58FE6A54-B03F-4F52-7AB3-6D6B60898E0D}"/>
          </ac:spMkLst>
        </pc:spChg>
      </pc:sldChg>
      <pc:sldChg chg="del">
        <pc:chgData name="Mirko Pelgrom" userId="25eff972-e0d0-4f66-bb8d-b9544254e690" providerId="ADAL" clId="{DC286E37-102F-E344-A52D-56095D50B53B}" dt="2022-10-17T08:45:55.661" v="7" actId="2696"/>
        <pc:sldMkLst>
          <pc:docMk/>
          <pc:sldMk cId="3351647091" sldId="374"/>
        </pc:sldMkLst>
      </pc:sldChg>
      <pc:sldChg chg="del">
        <pc:chgData name="Mirko Pelgrom" userId="25eff972-e0d0-4f66-bb8d-b9544254e690" providerId="ADAL" clId="{DC286E37-102F-E344-A52D-56095D50B53B}" dt="2022-10-17T08:45:55.674" v="8" actId="2696"/>
        <pc:sldMkLst>
          <pc:docMk/>
          <pc:sldMk cId="3625731545" sldId="375"/>
        </pc:sldMkLst>
      </pc:sldChg>
      <pc:sldChg chg="del">
        <pc:chgData name="Mirko Pelgrom" userId="25eff972-e0d0-4f66-bb8d-b9544254e690" providerId="ADAL" clId="{DC286E37-102F-E344-A52D-56095D50B53B}" dt="2022-10-17T08:45:55.675" v="9" actId="2696"/>
        <pc:sldMkLst>
          <pc:docMk/>
          <pc:sldMk cId="1986375687" sldId="376"/>
        </pc:sldMkLst>
      </pc:sldChg>
      <pc:sldChg chg="del">
        <pc:chgData name="Mirko Pelgrom" userId="25eff972-e0d0-4f66-bb8d-b9544254e690" providerId="ADAL" clId="{DC286E37-102F-E344-A52D-56095D50B53B}" dt="2022-10-17T08:45:55.677" v="11" actId="2696"/>
        <pc:sldMkLst>
          <pc:docMk/>
          <pc:sldMk cId="2535138182" sldId="378"/>
        </pc:sldMkLst>
      </pc:sldChg>
      <pc:sldChg chg="modCm">
        <pc:chgData name="Mirko Pelgrom" userId="25eff972-e0d0-4f66-bb8d-b9544254e690" providerId="ADAL" clId="{DC286E37-102F-E344-A52D-56095D50B53B}" dt="2022-10-17T08:47:50.888" v="13"/>
        <pc:sldMkLst>
          <pc:docMk/>
          <pc:sldMk cId="1865858854" sldId="381"/>
        </pc:sldMkLst>
      </pc:sldChg>
      <pc:sldChg chg="addSp modSp mod">
        <pc:chgData name="Mirko Pelgrom" userId="25eff972-e0d0-4f66-bb8d-b9544254e690" providerId="ADAL" clId="{DC286E37-102F-E344-A52D-56095D50B53B}" dt="2022-10-17T08:51:32.167" v="30" actId="1076"/>
        <pc:sldMkLst>
          <pc:docMk/>
          <pc:sldMk cId="1728721944" sldId="382"/>
        </pc:sldMkLst>
        <pc:spChg chg="mod">
          <ac:chgData name="Mirko Pelgrom" userId="25eff972-e0d0-4f66-bb8d-b9544254e690" providerId="ADAL" clId="{DC286E37-102F-E344-A52D-56095D50B53B}" dt="2022-10-17T08:50:52.262" v="20" actId="20577"/>
          <ac:spMkLst>
            <pc:docMk/>
            <pc:sldMk cId="1728721944" sldId="382"/>
            <ac:spMk id="3" creationId="{7820DA97-EEA7-5C65-B00B-7BF097A91703}"/>
          </ac:spMkLst>
        </pc:spChg>
        <pc:spChg chg="mod">
          <ac:chgData name="Mirko Pelgrom" userId="25eff972-e0d0-4f66-bb8d-b9544254e690" providerId="ADAL" clId="{DC286E37-102F-E344-A52D-56095D50B53B}" dt="2022-10-17T08:51:26.465" v="28" actId="1076"/>
          <ac:spMkLst>
            <pc:docMk/>
            <pc:sldMk cId="1728721944" sldId="382"/>
            <ac:spMk id="4" creationId="{68D90A5B-942A-6778-20E0-1677DF6158D9}"/>
          </ac:spMkLst>
        </pc:spChg>
        <pc:spChg chg="add mod">
          <ac:chgData name="Mirko Pelgrom" userId="25eff972-e0d0-4f66-bb8d-b9544254e690" providerId="ADAL" clId="{DC286E37-102F-E344-A52D-56095D50B53B}" dt="2022-10-17T08:51:32.167" v="30" actId="1076"/>
          <ac:spMkLst>
            <pc:docMk/>
            <pc:sldMk cId="1728721944" sldId="382"/>
            <ac:spMk id="5" creationId="{458867E8-442E-8388-61C5-ABB72C02F594}"/>
          </ac:spMkLst>
        </pc:spChg>
        <pc:picChg chg="mod">
          <ac:chgData name="Mirko Pelgrom" userId="25eff972-e0d0-4f66-bb8d-b9544254e690" providerId="ADAL" clId="{DC286E37-102F-E344-A52D-56095D50B53B}" dt="2022-10-17T08:51:29.234" v="29" actId="1076"/>
          <ac:picMkLst>
            <pc:docMk/>
            <pc:sldMk cId="1728721944" sldId="382"/>
            <ac:picMk id="6" creationId="{50DC6F9C-E3B1-B139-4F4A-9EFEC4B8A621}"/>
          </ac:picMkLst>
        </pc:picChg>
      </pc:sldChg>
      <pc:sldChg chg="modCm">
        <pc:chgData name="Mirko Pelgrom" userId="25eff972-e0d0-4f66-bb8d-b9544254e690" providerId="ADAL" clId="{DC286E37-102F-E344-A52D-56095D50B53B}" dt="2022-10-17T08:49:44.202" v="14"/>
        <pc:sldMkLst>
          <pc:docMk/>
          <pc:sldMk cId="1727450030" sldId="383"/>
        </pc:sldMkLst>
      </pc:sldChg>
      <pc:sldChg chg="del">
        <pc:chgData name="Mirko Pelgrom" userId="25eff972-e0d0-4f66-bb8d-b9544254e690" providerId="ADAL" clId="{DC286E37-102F-E344-A52D-56095D50B53B}" dt="2022-10-17T08:45:55.676" v="10" actId="2696"/>
        <pc:sldMkLst>
          <pc:docMk/>
          <pc:sldMk cId="2617764084" sldId="388"/>
        </pc:sldMkLst>
      </pc:sldChg>
    </pc:docChg>
  </pc:docChgLst>
  <pc:docChgLst>
    <pc:chgData name="Alex Jongman" userId="S::alex.jongman@hu.nl::f85a4f5b-1753-4f36-9859-6c1330cbfc1b" providerId="AD" clId="Web-{6A2F6644-68F4-D863-800F-9CD21F17B430}"/>
    <pc:docChg chg="">
      <pc:chgData name="Alex Jongman" userId="S::alex.jongman@hu.nl::f85a4f5b-1753-4f36-9859-6c1330cbfc1b" providerId="AD" clId="Web-{6A2F6644-68F4-D863-800F-9CD21F17B430}" dt="2022-10-10T15:25:42.296" v="0"/>
      <pc:docMkLst>
        <pc:docMk/>
      </pc:docMkLst>
      <pc:sldChg chg="modCm">
        <pc:chgData name="Alex Jongman" userId="S::alex.jongman@hu.nl::f85a4f5b-1753-4f36-9859-6c1330cbfc1b" providerId="AD" clId="Web-{6A2F6644-68F4-D863-800F-9CD21F17B430}" dt="2022-10-10T15:25:42.296" v="0"/>
        <pc:sldMkLst>
          <pc:docMk/>
          <pc:sldMk cId="1727450030" sldId="383"/>
        </pc:sldMkLst>
      </pc:sldChg>
    </pc:docChg>
  </pc:docChgLst>
  <pc:docChgLst>
    <pc:chgData name="Mirko Pelgrom" userId="S::mirko.pelgrom@hu.nl::25eff972-e0d0-4f66-bb8d-b9544254e690" providerId="AD" clId="Web-{2BA550F1-E2B3-0D13-3637-9B3C03ECFA51}"/>
    <pc:docChg chg="modSld">
      <pc:chgData name="Mirko Pelgrom" userId="S::mirko.pelgrom@hu.nl::25eff972-e0d0-4f66-bb8d-b9544254e690" providerId="AD" clId="Web-{2BA550F1-E2B3-0D13-3637-9B3C03ECFA51}" dt="2022-01-11T08:29:44.722" v="7" actId="1076"/>
      <pc:docMkLst>
        <pc:docMk/>
      </pc:docMkLst>
      <pc:sldChg chg="delSp modSp">
        <pc:chgData name="Mirko Pelgrom" userId="S::mirko.pelgrom@hu.nl::25eff972-e0d0-4f66-bb8d-b9544254e690" providerId="AD" clId="Web-{2BA550F1-E2B3-0D13-3637-9B3C03ECFA51}" dt="2022-01-11T08:29:44.722" v="7" actId="1076"/>
        <pc:sldMkLst>
          <pc:docMk/>
          <pc:sldMk cId="2159585193" sldId="324"/>
        </pc:sldMkLst>
        <pc:spChg chg="mod">
          <ac:chgData name="Mirko Pelgrom" userId="S::mirko.pelgrom@hu.nl::25eff972-e0d0-4f66-bb8d-b9544254e690" providerId="AD" clId="Web-{2BA550F1-E2B3-0D13-3637-9B3C03ECFA51}" dt="2022-01-11T08:29:40.831" v="6" actId="20577"/>
          <ac:spMkLst>
            <pc:docMk/>
            <pc:sldMk cId="2159585193" sldId="324"/>
            <ac:spMk id="2" creationId="{00000000-0000-0000-0000-000000000000}"/>
          </ac:spMkLst>
        </pc:spChg>
        <pc:spChg chg="del">
          <ac:chgData name="Mirko Pelgrom" userId="S::mirko.pelgrom@hu.nl::25eff972-e0d0-4f66-bb8d-b9544254e690" providerId="AD" clId="Web-{2BA550F1-E2B3-0D13-3637-9B3C03ECFA51}" dt="2022-01-11T08:29:32.300" v="4"/>
          <ac:spMkLst>
            <pc:docMk/>
            <pc:sldMk cId="2159585193" sldId="324"/>
            <ac:spMk id="11" creationId="{D64A2EE4-AE7E-42AF-ADF7-FC37F8BDFCAE}"/>
          </ac:spMkLst>
        </pc:spChg>
        <pc:picChg chg="del">
          <ac:chgData name="Mirko Pelgrom" userId="S::mirko.pelgrom@hu.nl::25eff972-e0d0-4f66-bb8d-b9544254e690" providerId="AD" clId="Web-{2BA550F1-E2B3-0D13-3637-9B3C03ECFA51}" dt="2022-01-11T08:29:19.503" v="0"/>
          <ac:picMkLst>
            <pc:docMk/>
            <pc:sldMk cId="2159585193" sldId="324"/>
            <ac:picMk id="10" creationId="{AC4826EB-DC5F-4634-B512-F0A615F2F557}"/>
          </ac:picMkLst>
        </pc:picChg>
        <pc:picChg chg="del">
          <ac:chgData name="Mirko Pelgrom" userId="S::mirko.pelgrom@hu.nl::25eff972-e0d0-4f66-bb8d-b9544254e690" providerId="AD" clId="Web-{2BA550F1-E2B3-0D13-3637-9B3C03ECFA51}" dt="2022-01-11T08:29:21.925" v="2"/>
          <ac:picMkLst>
            <pc:docMk/>
            <pc:sldMk cId="2159585193" sldId="324"/>
            <ac:picMk id="15" creationId="{5B6434F0-EFCE-4DFA-9AE2-8E6C9E7B9058}"/>
          </ac:picMkLst>
        </pc:picChg>
        <pc:picChg chg="del">
          <ac:chgData name="Mirko Pelgrom" userId="S::mirko.pelgrom@hu.nl::25eff972-e0d0-4f66-bb8d-b9544254e690" providerId="AD" clId="Web-{2BA550F1-E2B3-0D13-3637-9B3C03ECFA51}" dt="2022-01-11T08:29:20.925" v="1"/>
          <ac:picMkLst>
            <pc:docMk/>
            <pc:sldMk cId="2159585193" sldId="324"/>
            <ac:picMk id="17" creationId="{EDD3C514-573F-4F4C-9968-A5C9CF27E42F}"/>
          </ac:picMkLst>
        </pc:picChg>
        <pc:picChg chg="mod">
          <ac:chgData name="Mirko Pelgrom" userId="S::mirko.pelgrom@hu.nl::25eff972-e0d0-4f66-bb8d-b9544254e690" providerId="AD" clId="Web-{2BA550F1-E2B3-0D13-3637-9B3C03ECFA51}" dt="2022-01-11T08:29:44.722" v="7" actId="1076"/>
          <ac:picMkLst>
            <pc:docMk/>
            <pc:sldMk cId="2159585193" sldId="324"/>
            <ac:picMk id="19" creationId="{AE0BD39D-3334-4891-A877-4C3214ADEFAE}"/>
          </ac:picMkLst>
        </pc:picChg>
      </pc:sldChg>
    </pc:docChg>
  </pc:docChgLst>
  <pc:docChgLst>
    <pc:chgData name="Mirko Pelgrom" userId="S::mirko.pelgrom@hu.nl::25eff972-e0d0-4f66-bb8d-b9544254e690" providerId="AD" clId="Web-{BFF19E4C-C935-977F-FDB2-08E63C449F7F}"/>
    <pc:docChg chg="modSld">
      <pc:chgData name="Mirko Pelgrom" userId="S::mirko.pelgrom@hu.nl::25eff972-e0d0-4f66-bb8d-b9544254e690" providerId="AD" clId="Web-{BFF19E4C-C935-977F-FDB2-08E63C449F7F}" dt="2022-01-13T10:18:38.985" v="0" actId="20577"/>
      <pc:docMkLst>
        <pc:docMk/>
      </pc:docMkLst>
      <pc:sldChg chg="modSp">
        <pc:chgData name="Mirko Pelgrom" userId="S::mirko.pelgrom@hu.nl::25eff972-e0d0-4f66-bb8d-b9544254e690" providerId="AD" clId="Web-{BFF19E4C-C935-977F-FDB2-08E63C449F7F}" dt="2022-01-13T10:18:38.985" v="0" actId="20577"/>
        <pc:sldMkLst>
          <pc:docMk/>
          <pc:sldMk cId="2075966989" sldId="256"/>
        </pc:sldMkLst>
        <pc:spChg chg="mod">
          <ac:chgData name="Mirko Pelgrom" userId="S::mirko.pelgrom@hu.nl::25eff972-e0d0-4f66-bb8d-b9544254e690" providerId="AD" clId="Web-{BFF19E4C-C935-977F-FDB2-08E63C449F7F}" dt="2022-01-13T10:18:38.985" v="0" actId="20577"/>
          <ac:spMkLst>
            <pc:docMk/>
            <pc:sldMk cId="2075966989" sldId="256"/>
            <ac:spMk id="3" creationId="{00000000-0000-0000-0000-000000000000}"/>
          </ac:spMkLst>
        </pc:spChg>
      </pc:sldChg>
    </pc:docChg>
  </pc:docChgLst>
</pc:chgInfo>
</file>

<file path=ppt/comments/modernComment_17D_6F36BF2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9CDD44C-EF0F-4253-A476-F190645C3C7D}" authorId="{E4DD81A1-AB15-06C9-25C6-F6FC09C71AC0}" status="resolved" created="2022-10-10T14:54:54.216" complete="100000">
    <pc:sldMkLst xmlns:pc="http://schemas.microsoft.com/office/powerpoint/2013/main/command">
      <pc:docMk/>
      <pc:sldMk cId="1865858854" sldId="381"/>
    </pc:sldMkLst>
    <p188:txBody>
      <a:bodyPr/>
      <a:lstStyle/>
      <a:p>
        <a:r>
          <a:rPr lang="nl-NL"/>
          <a:t>Hier ga je echt de programming kan op, dus vanaf hier zou ik een nieuwe presentatie beginnen.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94B2C-967C-4A3A-AE62-D5197B0760B5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B24A9-4EF9-451F-8BBD-225A97625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17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B24A9-4EF9-451F-8BBD-225A976252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08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B24A9-4EF9-451F-8BBD-225A97625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7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17-10-2022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49" y="1797051"/>
            <a:ext cx="4800000" cy="408093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inhoud 15">
            <a:extLst>
              <a:ext uri="{FF2B5EF4-FFF2-40B4-BE49-F238E27FC236}">
                <a16:creationId xmlns:a16="http://schemas.microsoft.com/office/drawing/2014/main" id="{4FC9E3EF-B5D6-4148-81B7-175C3D01645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1797051"/>
            <a:ext cx="4800600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75670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voorblad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D539146E-4701-437B-BCA5-5AC8EE309AC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516534" y="6356351"/>
            <a:ext cx="10837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17-10-2022</a:t>
            </a:fld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B785231E-3480-411A-8355-2793DB32CC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1A9E668B-D224-466A-89CE-5C3C945EE61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90600" y="6356351"/>
            <a:ext cx="6011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15" name="Afbeelding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8922667" cy="47593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16" name="Logo" descr="HU logo payoff wit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151" y="375143"/>
            <a:ext cx="876300" cy="1328455"/>
          </a:xfrm>
          <a:prstGeom prst="rect">
            <a:avLst/>
          </a:prstGeom>
        </p:spPr>
      </p:pic>
      <p:sp>
        <p:nvSpPr>
          <p:cNvPr id="13" name="Titeldecoratie"/>
          <p:cNvSpPr/>
          <p:nvPr userDrawn="1"/>
        </p:nvSpPr>
        <p:spPr>
          <a:xfrm>
            <a:off x="705523" y="5150101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Ondertitel">
            <a:extLst>
              <a:ext uri="{FF2B5EF4-FFF2-40B4-BE49-F238E27FC236}">
                <a16:creationId xmlns:a16="http://schemas.microsoft.com/office/drawing/2014/main" id="{5CA13914-06A2-46D7-A98A-1CC2B2F056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1184" y="5687137"/>
            <a:ext cx="9599083" cy="6140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tel"/>
          <p:cNvSpPr>
            <a:spLocks noGrp="1"/>
          </p:cNvSpPr>
          <p:nvPr>
            <p:ph type="title"/>
          </p:nvPr>
        </p:nvSpPr>
        <p:spPr>
          <a:xfrm>
            <a:off x="1000760" y="4954423"/>
            <a:ext cx="9600000" cy="6140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220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ervol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">
            <a:extLst>
              <a:ext uri="{FF2B5EF4-FFF2-40B4-BE49-F238E27FC236}">
                <a16:creationId xmlns:a16="http://schemas.microsoft.com/office/drawing/2014/main" id="{9B40D12A-149A-4DCE-8C42-4088CD7A8F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17-10-2022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E5A64523-357B-4B86-93CD-B3CF0626CB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B7CEBE79-820C-40D2-A38E-27E5CDBCA5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Inhoud">
            <a:extLst>
              <a:ext uri="{FF2B5EF4-FFF2-40B4-BE49-F238E27FC236}">
                <a16:creationId xmlns:a16="http://schemas.microsoft.com/office/drawing/2014/main" id="{CA2DE4A9-D9F4-4AE1-A336-BFCE81BB6F4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4917" y="778933"/>
            <a:ext cx="10081683" cy="5099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Vervolg</a:t>
            </a:r>
          </a:p>
        </p:txBody>
      </p:sp>
    </p:spTree>
    <p:extLst>
      <p:ext uri="{BB962C8B-B14F-4D97-AF65-F5344CB8AC3E}">
        <p14:creationId xmlns:p14="http://schemas.microsoft.com/office/powerpoint/2010/main" val="1223599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2 afbeelding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beelding links"/>
          <p:cNvSpPr>
            <a:spLocks noGrp="1"/>
          </p:cNvSpPr>
          <p:nvPr>
            <p:ph type="pic" sz="quarter" idx="13"/>
          </p:nvPr>
        </p:nvSpPr>
        <p:spPr>
          <a:xfrm>
            <a:off x="8" y="-2016"/>
            <a:ext cx="609397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3" name="Afbeelding rechts"/>
          <p:cNvSpPr>
            <a:spLocks noGrp="1"/>
          </p:cNvSpPr>
          <p:nvPr>
            <p:ph type="pic" sz="quarter" idx="15"/>
          </p:nvPr>
        </p:nvSpPr>
        <p:spPr>
          <a:xfrm>
            <a:off x="6093985" y="-2016"/>
            <a:ext cx="609397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3" name="Titeldecoratie"/>
          <p:cNvSpPr/>
          <p:nvPr/>
        </p:nvSpPr>
        <p:spPr>
          <a:xfrm>
            <a:off x="708085" y="386968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Tekst"/>
          <p:cNvSpPr>
            <a:spLocks noGrp="1"/>
          </p:cNvSpPr>
          <p:nvPr>
            <p:ph type="body" sz="quarter" idx="17"/>
          </p:nvPr>
        </p:nvSpPr>
        <p:spPr>
          <a:xfrm flipH="1">
            <a:off x="814917" y="4552633"/>
            <a:ext cx="10081683" cy="143224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itel">
            <a:extLst>
              <a:ext uri="{FF2B5EF4-FFF2-40B4-BE49-F238E27FC236}">
                <a16:creationId xmlns:a16="http://schemas.microsoft.com/office/drawing/2014/main" id="{C9D2C67F-4BD6-45C2-9C96-FE2566BA3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18" y="3705034"/>
            <a:ext cx="10124733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85DDF9D-2B17-4DED-9512-9F8A7A57FE3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17-10-2022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90DEEB3-09D2-4333-9FF1-5461D5D3E99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4B914B9-9F1D-4C1D-AE7E-826397420BB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868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3 afbeeldingen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 rechts"/>
          <p:cNvSpPr>
            <a:spLocks noGrp="1"/>
          </p:cNvSpPr>
          <p:nvPr>
            <p:ph type="pic" sz="quarter" idx="15"/>
          </p:nvPr>
        </p:nvSpPr>
        <p:spPr>
          <a:xfrm>
            <a:off x="8112003" y="3435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0" name="Afbeelding midden"/>
          <p:cNvSpPr>
            <a:spLocks noGrp="1"/>
          </p:cNvSpPr>
          <p:nvPr>
            <p:ph type="pic" sz="quarter" idx="16"/>
          </p:nvPr>
        </p:nvSpPr>
        <p:spPr>
          <a:xfrm>
            <a:off x="4084860" y="3435349"/>
            <a:ext cx="403199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" name="Afbeelding links"/>
          <p:cNvSpPr>
            <a:spLocks noGrp="1"/>
          </p:cNvSpPr>
          <p:nvPr>
            <p:ph type="pic" sz="quarter" idx="13"/>
          </p:nvPr>
        </p:nvSpPr>
        <p:spPr>
          <a:xfrm>
            <a:off x="7" y="3435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8467795E-BE0E-47E8-BCC2-D151E59EDF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17-10-2022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B2430F08-8263-4811-BC43-F87BF48A780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7A01C895-BF20-46EC-ABA8-DD9B24E77DE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957712" y="1595121"/>
            <a:ext cx="10226755" cy="14724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12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1BC1CB4D-2DB2-4F85-9CB5-70B257E8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3" y="775568"/>
            <a:ext cx="10005904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658510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3 afbeelding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 rechts"/>
          <p:cNvSpPr>
            <a:spLocks noGrp="1"/>
          </p:cNvSpPr>
          <p:nvPr>
            <p:ph type="pic" sz="quarter" idx="15"/>
          </p:nvPr>
        </p:nvSpPr>
        <p:spPr>
          <a:xfrm>
            <a:off x="8112003" y="6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0" name="Afbeelding midden"/>
          <p:cNvSpPr>
            <a:spLocks noGrp="1"/>
          </p:cNvSpPr>
          <p:nvPr>
            <p:ph type="pic" sz="quarter" idx="16"/>
          </p:nvPr>
        </p:nvSpPr>
        <p:spPr>
          <a:xfrm>
            <a:off x="4084860" y="6349"/>
            <a:ext cx="403199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" name="Afbeelding links"/>
          <p:cNvSpPr>
            <a:spLocks noGrp="1"/>
          </p:cNvSpPr>
          <p:nvPr>
            <p:ph type="pic" sz="quarter" idx="13"/>
          </p:nvPr>
        </p:nvSpPr>
        <p:spPr>
          <a:xfrm>
            <a:off x="7" y="6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B4F857FD-BFB3-4545-8692-90B56608788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17-10-2022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86AFB18C-1EA8-418B-921A-DF7ADE25FA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4148FFCD-33EC-4B70-AB72-C959479C0C9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teldecoratie"/>
          <p:cNvSpPr/>
          <p:nvPr/>
        </p:nvSpPr>
        <p:spPr>
          <a:xfrm>
            <a:off x="708085" y="37579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814917" y="4439921"/>
            <a:ext cx="10081683" cy="14724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BC1CB4D-2DB2-4F85-9CB5-70B257E8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17" y="3620368"/>
            <a:ext cx="10081683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5106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8" y="0"/>
            <a:ext cx="6093977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7D99692A-D52A-4A80-B7FC-3D6FDD82666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17-10-2022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0322DF50-32EF-41B2-8EA1-3A3486DABB2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CDB85868-4AF2-4121-8E41-546A5A0F3C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11" name="Titeldecoratie"/>
          <p:cNvSpPr/>
          <p:nvPr/>
        </p:nvSpPr>
        <p:spPr>
          <a:xfrm>
            <a:off x="6806567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7056198" y="1595121"/>
            <a:ext cx="3840401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AD873CB-895E-4138-8DAB-6B7F9156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200" y="734612"/>
            <a:ext cx="3840401" cy="61555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4472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6098030" y="0"/>
            <a:ext cx="6093977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8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3" name="Datum">
            <a:extLst>
              <a:ext uri="{FF2B5EF4-FFF2-40B4-BE49-F238E27FC236}">
                <a16:creationId xmlns:a16="http://schemas.microsoft.com/office/drawing/2014/main" id="{9D31CFC5-410C-4748-B6C7-A722E694973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17-10-2022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0CB614FB-0599-4F33-AE24-A266A79E9A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F7361324-3AD2-4A1C-B9DE-436592B7E80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ekst"/>
          <p:cNvSpPr>
            <a:spLocks noGrp="1"/>
          </p:cNvSpPr>
          <p:nvPr>
            <p:ph type="body" sz="quarter" idx="11"/>
          </p:nvPr>
        </p:nvSpPr>
        <p:spPr>
          <a:xfrm flipH="1">
            <a:off x="800299" y="1595121"/>
            <a:ext cx="4815648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itel">
            <a:extLst>
              <a:ext uri="{FF2B5EF4-FFF2-40B4-BE49-F238E27FC236}">
                <a16:creationId xmlns:a16="http://schemas.microsoft.com/office/drawing/2014/main" id="{6D366FD9-FE48-4E10-8BCE-1292B606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300" y="325969"/>
            <a:ext cx="4815648" cy="132503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6854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htergrond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68A5FA88-603D-448E-A991-878A5BF9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17-10-2022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C447EC34-3FCD-4AF9-93D4-2F7E44A3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3FB4A23C-1705-4B39-9C44-37CD7099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pic>
        <p:nvPicPr>
          <p:cNvPr id="9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12" name="Titeldecoratie"/>
          <p:cNvSpPr/>
          <p:nvPr/>
        </p:nvSpPr>
        <p:spPr>
          <a:xfrm>
            <a:off x="705523" y="914999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BA0D956-0B37-4F2B-BD64-4682BAE8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647702"/>
            <a:ext cx="10096300" cy="1325033"/>
          </a:xfrm>
        </p:spPr>
        <p:txBody>
          <a:bodyPr anchor="t"/>
          <a:lstStyle>
            <a:lvl1pPr>
              <a:spcBef>
                <a:spcPts val="1600"/>
              </a:spcBef>
              <a:defRPr i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82943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blauwe 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uwe balk"/>
          <p:cNvSpPr/>
          <p:nvPr/>
        </p:nvSpPr>
        <p:spPr>
          <a:xfrm>
            <a:off x="0" y="4"/>
            <a:ext cx="12192000" cy="21335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iteldecoratie"/>
          <p:cNvSpPr/>
          <p:nvPr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48FD308B-A17C-459D-AD21-0988223F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3" name="Tijdelijke aanduiding voor inhoud 12">
            <a:extLst>
              <a:ext uri="{FF2B5EF4-FFF2-40B4-BE49-F238E27FC236}">
                <a16:creationId xmlns:a16="http://schemas.microsoft.com/office/drawing/2014/main" id="{A6F08B07-1555-4E47-8951-0ECAD9F5A3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918" y="2110127"/>
            <a:ext cx="10096500" cy="376785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1446676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in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Rechthoek 17"/>
          <p:cNvSpPr/>
          <p:nvPr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Tijdelijke aanduiding voor tekst 10"/>
          <p:cNvSpPr>
            <a:spLocks noGrp="1"/>
          </p:cNvSpPr>
          <p:nvPr>
            <p:ph type="body" sz="quarter" idx="11"/>
          </p:nvPr>
        </p:nvSpPr>
        <p:spPr>
          <a:xfrm flipH="1">
            <a:off x="800296" y="1595121"/>
            <a:ext cx="4896755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E799FC-BB9B-4680-9378-7D7DAE7A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325969"/>
            <a:ext cx="4896753" cy="132503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59847E-1AEB-4364-9B40-CB9FE59D213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17-10-2022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112DF11-8467-40DB-B310-0BE80520F91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71B7FDD-8445-4B6C-928C-42E20728C1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32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17-10-2022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025862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5" name="Logo" descr="hu roo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2" name="Datum">
            <a:extLst>
              <a:ext uri="{FF2B5EF4-FFF2-40B4-BE49-F238E27FC236}">
                <a16:creationId xmlns:a16="http://schemas.microsoft.com/office/drawing/2014/main" id="{E2087E8A-EBF1-4939-A6EC-C8B71CD1F2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17-10-2022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51ABAC98-76D6-4AA2-8123-35DE7B9C5D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F035DCDC-840A-41D8-8CF0-86E58D1BEDB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426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beelding"/>
          <p:cNvSpPr>
            <a:spLocks noGrp="1"/>
          </p:cNvSpPr>
          <p:nvPr>
            <p:ph type="pic" sz="quarter" idx="13"/>
          </p:nvPr>
        </p:nvSpPr>
        <p:spPr>
          <a:xfrm>
            <a:off x="0" y="8483"/>
            <a:ext cx="12192000" cy="44307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6D906BA2-E053-48E4-AB1A-B98F822F373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17-10-2022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9EFAB82E-0F83-4580-84EB-A0052930C7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E4E548A3-BE10-43A7-8499-801A7AA2EC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Tekst"/>
          <p:cNvSpPr>
            <a:spLocks noGrp="1"/>
          </p:cNvSpPr>
          <p:nvPr>
            <p:ph type="body" sz="quarter" idx="12" hasCustomPrompt="1"/>
          </p:nvPr>
        </p:nvSpPr>
        <p:spPr>
          <a:xfrm>
            <a:off x="708086" y="4927953"/>
            <a:ext cx="10476381" cy="1056923"/>
          </a:xfrm>
          <a:prstGeom prst="rect">
            <a:avLst/>
          </a:prstGeom>
        </p:spPr>
        <p:txBody>
          <a:bodyPr vert="horz" wrap="square">
            <a:noAutofit/>
          </a:bodyPr>
          <a:lstStyle>
            <a:lvl1pPr marL="0" indent="0">
              <a:buNone/>
              <a:defRPr sz="2667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667" b="1"/>
            </a:lvl3pPr>
            <a:lvl4pPr marL="1828754" indent="0">
              <a:buNone/>
              <a:defRPr sz="2667" b="1"/>
            </a:lvl4pPr>
            <a:lvl5pPr marL="2438339" indent="0">
              <a:buNone/>
              <a:defRPr sz="2667" b="1"/>
            </a:lvl5pPr>
          </a:lstStyle>
          <a:p>
            <a:pPr lvl="0"/>
            <a:r>
              <a:rPr lang="en-US" dirty="0" err="1"/>
              <a:t>Bijschrift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924527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9"/>
            <a:ext cx="10526248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219170"/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665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007435" y="3108450"/>
            <a:ext cx="10168565" cy="707886"/>
          </a:xfrm>
        </p:spPr>
        <p:txBody>
          <a:bodyPr anchor="b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007435" y="3886200"/>
            <a:ext cx="10168565" cy="437043"/>
          </a:xfr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buFont typeface="Zapf Dingbats" charset="2"/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het </a:t>
            </a:r>
            <a:r>
              <a:rPr lang="en-US" dirty="0" err="1"/>
              <a:t>opmaakprofiel</a:t>
            </a:r>
            <a:r>
              <a:rPr lang="en-US" dirty="0"/>
              <a:t> van het </a:t>
            </a:r>
            <a:r>
              <a:rPr lang="en-US" dirty="0" err="1"/>
              <a:t>opmaakprofiel</a:t>
            </a:r>
            <a:r>
              <a:rPr lang="en-US" dirty="0"/>
              <a:t> te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89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17-10-2022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49" y="1797051"/>
            <a:ext cx="4800000" cy="408093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inhoud 15">
            <a:extLst>
              <a:ext uri="{FF2B5EF4-FFF2-40B4-BE49-F238E27FC236}">
                <a16:creationId xmlns:a16="http://schemas.microsoft.com/office/drawing/2014/main" id="{4FC9E3EF-B5D6-4148-81B7-175C3D01645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1797051"/>
            <a:ext cx="4800600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926972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17-10-2022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968075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17-10-2022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49" y="2499784"/>
            <a:ext cx="4800000" cy="33782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inhoud 15">
            <a:extLst>
              <a:ext uri="{FF2B5EF4-FFF2-40B4-BE49-F238E27FC236}">
                <a16:creationId xmlns:a16="http://schemas.microsoft.com/office/drawing/2014/main" id="{4FC9E3EF-B5D6-4148-81B7-175C3D01645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2499784"/>
            <a:ext cx="4800601" cy="33782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6EDF895-B7D1-4441-89CE-FC604E2C61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71549" y="1678517"/>
            <a:ext cx="4800000" cy="793749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5" name="Tijdelijke aanduiding voor tekst 2">
            <a:extLst>
              <a:ext uri="{FF2B5EF4-FFF2-40B4-BE49-F238E27FC236}">
                <a16:creationId xmlns:a16="http://schemas.microsoft.com/office/drawing/2014/main" id="{18D6D157-830E-472B-A8A5-982AAFED65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5398" y="1678517"/>
            <a:ext cx="4800601" cy="793749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705988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ef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17-10-2022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pic>
        <p:nvPicPr>
          <p:cNvPr id="7" name="Pictogram">
            <a:extLst>
              <a:ext uri="{FF2B5EF4-FFF2-40B4-BE49-F238E27FC236}">
                <a16:creationId xmlns:a16="http://schemas.microsoft.com/office/drawing/2014/main" id="{6BB6BD9F-BBC2-4C62-B72A-1D9C3C2DC9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3001" y="576852"/>
            <a:ext cx="927419" cy="92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68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efening uitwer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17-10-2022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6CBBC2-229A-4179-BF74-E29AAD55A4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687" y="469147"/>
            <a:ext cx="1083733" cy="103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6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17-10-2022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414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17-10-2022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49" y="2499784"/>
            <a:ext cx="4800000" cy="33782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inhoud 15">
            <a:extLst>
              <a:ext uri="{FF2B5EF4-FFF2-40B4-BE49-F238E27FC236}">
                <a16:creationId xmlns:a16="http://schemas.microsoft.com/office/drawing/2014/main" id="{4FC9E3EF-B5D6-4148-81B7-175C3D01645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2499784"/>
            <a:ext cx="4800601" cy="33782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6EDF895-B7D1-4441-89CE-FC604E2C61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71549" y="1678517"/>
            <a:ext cx="4800000" cy="793749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5" name="Tijdelijke aanduiding voor tekst 2">
            <a:extLst>
              <a:ext uri="{FF2B5EF4-FFF2-40B4-BE49-F238E27FC236}">
                <a16:creationId xmlns:a16="http://schemas.microsoft.com/office/drawing/2014/main" id="{18D6D157-830E-472B-A8A5-982AAFED65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5398" y="1678517"/>
            <a:ext cx="4800601" cy="793749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929261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17-10-2022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6510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o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9" name="Dianummer">
            <a:extLst>
              <a:ext uri="{FF2B5EF4-FFF2-40B4-BE49-F238E27FC236}">
                <a16:creationId xmlns:a16="http://schemas.microsoft.com/office/drawing/2014/main" id="{26848480-8112-419D-B34B-C11933364B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5536" y="5899151"/>
            <a:ext cx="1056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Voettekst">
            <a:extLst>
              <a:ext uri="{FF2B5EF4-FFF2-40B4-BE49-F238E27FC236}">
                <a16:creationId xmlns:a16="http://schemas.microsoft.com/office/drawing/2014/main" id="{6D2DF633-EA52-45A8-879B-C026C25500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159000" y="5899151"/>
            <a:ext cx="6192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E77EF371-812E-477A-8EE0-D26B8676C7A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625536" y="5899151"/>
            <a:ext cx="1680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17-10-2022</a:t>
            </a:fld>
            <a:endParaRPr lang="nl-NL"/>
          </a:p>
        </p:txBody>
      </p:sp>
      <p:pic>
        <p:nvPicPr>
          <p:cNvPr id="6" name="Logo" descr="hu volui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36" y="915007"/>
            <a:ext cx="4031973" cy="984615"/>
          </a:xfrm>
          <a:prstGeom prst="rect">
            <a:avLst/>
          </a:prstGeom>
        </p:spPr>
      </p:pic>
      <p:sp>
        <p:nvSpPr>
          <p:cNvPr id="7" name="Ondertitel">
            <a:extLst>
              <a:ext uri="{FF2B5EF4-FFF2-40B4-BE49-F238E27FC236}">
                <a16:creationId xmlns:a16="http://schemas.microsoft.com/office/drawing/2014/main" id="{5A67F249-E426-4913-A7A1-0DC6C47F6A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4336" y="3613526"/>
            <a:ext cx="9601200" cy="12340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8F44797-10EF-4356-B568-4F79B1B9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536" y="2813448"/>
            <a:ext cx="9600000" cy="615553"/>
          </a:xfrm>
          <a:prstGeom prst="rect">
            <a:avLst/>
          </a:prstGeom>
        </p:spPr>
        <p:txBody>
          <a:bodyPr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08754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voo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10927F8C-5A80-4319-BDBF-9A3AB013874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517030" y="6356351"/>
            <a:ext cx="10837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17-10-2022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490227BA-4906-4781-8AD2-5643A020889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900967" y="6356351"/>
            <a:ext cx="7412368" cy="3661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1A1E9383-ECE6-4B18-8D0E-B56E4972407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07534" y="6356351"/>
            <a:ext cx="6011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9" name="Logo" descr="HU logo payoff wit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151" y="375143"/>
            <a:ext cx="876300" cy="1328455"/>
          </a:xfrm>
          <a:prstGeom prst="rect">
            <a:avLst/>
          </a:prstGeom>
        </p:spPr>
      </p:pic>
      <p:sp>
        <p:nvSpPr>
          <p:cNvPr id="11" name="Titeldecoratie"/>
          <p:cNvSpPr/>
          <p:nvPr userDrawn="1"/>
        </p:nvSpPr>
        <p:spPr>
          <a:xfrm>
            <a:off x="705523" y="4640332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3" name="Ondertitel">
            <a:extLst>
              <a:ext uri="{FF2B5EF4-FFF2-40B4-BE49-F238E27FC236}">
                <a16:creationId xmlns:a16="http://schemas.microsoft.com/office/drawing/2014/main" id="{3C731FDD-BD4E-40B2-B5C7-E1DB10585B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1184" y="5213003"/>
            <a:ext cx="9599083" cy="975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6" name="Titel"/>
          <p:cNvSpPr>
            <a:spLocks noGrp="1"/>
          </p:cNvSpPr>
          <p:nvPr>
            <p:ph type="title"/>
          </p:nvPr>
        </p:nvSpPr>
        <p:spPr>
          <a:xfrm>
            <a:off x="1000763" y="4444657"/>
            <a:ext cx="9600000" cy="615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78588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voorblad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D539146E-4701-437B-BCA5-5AC8EE309AC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516534" y="6356351"/>
            <a:ext cx="10837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17-10-2022</a:t>
            </a:fld>
            <a:endParaRPr lang="nl-NL" dirty="0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B785231E-3480-411A-8355-2793DB32CC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1A9E668B-D224-466A-89CE-5C3C945EE61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90600" y="6356351"/>
            <a:ext cx="6011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5" name="Afbeelding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8922667" cy="47593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16" name="Logo" descr="HU logo payoff wit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151" y="375143"/>
            <a:ext cx="876300" cy="1328455"/>
          </a:xfrm>
          <a:prstGeom prst="rect">
            <a:avLst/>
          </a:prstGeom>
        </p:spPr>
      </p:pic>
      <p:sp>
        <p:nvSpPr>
          <p:cNvPr id="13" name="Titeldecoratie"/>
          <p:cNvSpPr/>
          <p:nvPr userDrawn="1"/>
        </p:nvSpPr>
        <p:spPr>
          <a:xfrm>
            <a:off x="705523" y="5150101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3" name="Ondertitel">
            <a:extLst>
              <a:ext uri="{FF2B5EF4-FFF2-40B4-BE49-F238E27FC236}">
                <a16:creationId xmlns:a16="http://schemas.microsoft.com/office/drawing/2014/main" id="{5CA13914-06A2-46D7-A98A-1CC2B2F056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1184" y="5687137"/>
            <a:ext cx="9599083" cy="6140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tel"/>
          <p:cNvSpPr>
            <a:spLocks noGrp="1"/>
          </p:cNvSpPr>
          <p:nvPr>
            <p:ph type="title"/>
          </p:nvPr>
        </p:nvSpPr>
        <p:spPr>
          <a:xfrm>
            <a:off x="1000760" y="4954423"/>
            <a:ext cx="9600000" cy="6140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15385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ervol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">
            <a:extLst>
              <a:ext uri="{FF2B5EF4-FFF2-40B4-BE49-F238E27FC236}">
                <a16:creationId xmlns:a16="http://schemas.microsoft.com/office/drawing/2014/main" id="{9B40D12A-149A-4DCE-8C42-4088CD7A8F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17-10-2022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E5A64523-357B-4B86-93CD-B3CF0626CB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B7CEBE79-820C-40D2-A38E-27E5CDBCA5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6" name="Inhoud">
            <a:extLst>
              <a:ext uri="{FF2B5EF4-FFF2-40B4-BE49-F238E27FC236}">
                <a16:creationId xmlns:a16="http://schemas.microsoft.com/office/drawing/2014/main" id="{CA2DE4A9-D9F4-4AE1-A336-BFCE81BB6F4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4917" y="778933"/>
            <a:ext cx="10081683" cy="5099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Vervolg</a:t>
            </a:r>
          </a:p>
        </p:txBody>
      </p:sp>
    </p:spTree>
    <p:extLst>
      <p:ext uri="{BB962C8B-B14F-4D97-AF65-F5344CB8AC3E}">
        <p14:creationId xmlns:p14="http://schemas.microsoft.com/office/powerpoint/2010/main" val="20920876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2 afbeelding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beelding links"/>
          <p:cNvSpPr>
            <a:spLocks noGrp="1"/>
          </p:cNvSpPr>
          <p:nvPr>
            <p:ph type="pic" sz="quarter" idx="13"/>
          </p:nvPr>
        </p:nvSpPr>
        <p:spPr>
          <a:xfrm>
            <a:off x="8" y="-2016"/>
            <a:ext cx="609397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3" name="Afbeelding rechts"/>
          <p:cNvSpPr>
            <a:spLocks noGrp="1"/>
          </p:cNvSpPr>
          <p:nvPr>
            <p:ph type="pic" sz="quarter" idx="15"/>
          </p:nvPr>
        </p:nvSpPr>
        <p:spPr>
          <a:xfrm>
            <a:off x="6093985" y="-2016"/>
            <a:ext cx="609397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3" name="Titeldecoratie"/>
          <p:cNvSpPr/>
          <p:nvPr/>
        </p:nvSpPr>
        <p:spPr>
          <a:xfrm>
            <a:off x="708085" y="386968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8" name="Tekst"/>
          <p:cNvSpPr>
            <a:spLocks noGrp="1"/>
          </p:cNvSpPr>
          <p:nvPr>
            <p:ph type="body" sz="quarter" idx="17"/>
          </p:nvPr>
        </p:nvSpPr>
        <p:spPr>
          <a:xfrm flipH="1">
            <a:off x="814917" y="4552633"/>
            <a:ext cx="10081683" cy="143224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itel">
            <a:extLst>
              <a:ext uri="{FF2B5EF4-FFF2-40B4-BE49-F238E27FC236}">
                <a16:creationId xmlns:a16="http://schemas.microsoft.com/office/drawing/2014/main" id="{C9D2C67F-4BD6-45C2-9C96-FE2566BA3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18" y="3705034"/>
            <a:ext cx="10124733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85DDF9D-2B17-4DED-9512-9F8A7A57FE3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17-10-2022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90DEEB3-09D2-4333-9FF1-5461D5D3E99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4B914B9-9F1D-4C1D-AE7E-826397420BB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37350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3 afbeeldingen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 rechts"/>
          <p:cNvSpPr>
            <a:spLocks noGrp="1"/>
          </p:cNvSpPr>
          <p:nvPr>
            <p:ph type="pic" sz="quarter" idx="15"/>
          </p:nvPr>
        </p:nvSpPr>
        <p:spPr>
          <a:xfrm>
            <a:off x="8112003" y="3435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0" name="Afbeelding midden"/>
          <p:cNvSpPr>
            <a:spLocks noGrp="1"/>
          </p:cNvSpPr>
          <p:nvPr>
            <p:ph type="pic" sz="quarter" idx="16"/>
          </p:nvPr>
        </p:nvSpPr>
        <p:spPr>
          <a:xfrm>
            <a:off x="4084860" y="3435349"/>
            <a:ext cx="403199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" name="Afbeelding links"/>
          <p:cNvSpPr>
            <a:spLocks noGrp="1"/>
          </p:cNvSpPr>
          <p:nvPr>
            <p:ph type="pic" sz="quarter" idx="13"/>
          </p:nvPr>
        </p:nvSpPr>
        <p:spPr>
          <a:xfrm>
            <a:off x="7" y="3435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8467795E-BE0E-47E8-BCC2-D151E59EDF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17-10-2022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B2430F08-8263-4811-BC43-F87BF48A780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7A01C895-BF20-46EC-ABA8-DD9B24E77DE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957712" y="1595121"/>
            <a:ext cx="10226755" cy="14724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12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1BC1CB4D-2DB2-4F85-9CB5-70B257E8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3" y="775568"/>
            <a:ext cx="10005904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262929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3 afbeelding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 rechts"/>
          <p:cNvSpPr>
            <a:spLocks noGrp="1"/>
          </p:cNvSpPr>
          <p:nvPr>
            <p:ph type="pic" sz="quarter" idx="15"/>
          </p:nvPr>
        </p:nvSpPr>
        <p:spPr>
          <a:xfrm>
            <a:off x="8112003" y="6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0" name="Afbeelding midden"/>
          <p:cNvSpPr>
            <a:spLocks noGrp="1"/>
          </p:cNvSpPr>
          <p:nvPr>
            <p:ph type="pic" sz="quarter" idx="16"/>
          </p:nvPr>
        </p:nvSpPr>
        <p:spPr>
          <a:xfrm>
            <a:off x="4084860" y="6349"/>
            <a:ext cx="403199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" name="Afbeelding links"/>
          <p:cNvSpPr>
            <a:spLocks noGrp="1"/>
          </p:cNvSpPr>
          <p:nvPr>
            <p:ph type="pic" sz="quarter" idx="13"/>
          </p:nvPr>
        </p:nvSpPr>
        <p:spPr>
          <a:xfrm>
            <a:off x="7" y="6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B4F857FD-BFB3-4545-8692-90B56608788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17-10-2022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86AFB18C-1EA8-418B-921A-DF7ADE25FA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4148FFCD-33EC-4B70-AB72-C959479C0C9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teldecoratie"/>
          <p:cNvSpPr/>
          <p:nvPr/>
        </p:nvSpPr>
        <p:spPr>
          <a:xfrm>
            <a:off x="708085" y="37579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814917" y="4439921"/>
            <a:ext cx="10081683" cy="14724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BC1CB4D-2DB2-4F85-9CB5-70B257E8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17" y="3620368"/>
            <a:ext cx="10081683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823667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8" y="0"/>
            <a:ext cx="6093977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7D99692A-D52A-4A80-B7FC-3D6FDD82666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17-10-2022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0322DF50-32EF-41B2-8EA1-3A3486DABB2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CDB85868-4AF2-4121-8E41-546A5A0F3C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Titeldecoratie"/>
          <p:cNvSpPr/>
          <p:nvPr/>
        </p:nvSpPr>
        <p:spPr>
          <a:xfrm>
            <a:off x="6806567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7056198" y="1595121"/>
            <a:ext cx="3840401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AD873CB-895E-4138-8DAB-6B7F9156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200" y="734612"/>
            <a:ext cx="3840401" cy="61555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25874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6098030" y="0"/>
            <a:ext cx="6093977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8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3" name="Datum">
            <a:extLst>
              <a:ext uri="{FF2B5EF4-FFF2-40B4-BE49-F238E27FC236}">
                <a16:creationId xmlns:a16="http://schemas.microsoft.com/office/drawing/2014/main" id="{9D31CFC5-410C-4748-B6C7-A722E694973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17-10-2022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0CB614FB-0599-4F33-AE24-A266A79E9A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F7361324-3AD2-4A1C-B9DE-436592B7E80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4" name="Tekst"/>
          <p:cNvSpPr>
            <a:spLocks noGrp="1"/>
          </p:cNvSpPr>
          <p:nvPr>
            <p:ph type="body" sz="quarter" idx="11"/>
          </p:nvPr>
        </p:nvSpPr>
        <p:spPr>
          <a:xfrm flipH="1">
            <a:off x="800299" y="1595121"/>
            <a:ext cx="4815648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itel">
            <a:extLst>
              <a:ext uri="{FF2B5EF4-FFF2-40B4-BE49-F238E27FC236}">
                <a16:creationId xmlns:a16="http://schemas.microsoft.com/office/drawing/2014/main" id="{6D366FD9-FE48-4E10-8BCE-1292B606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300" y="325969"/>
            <a:ext cx="4815648" cy="132503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639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ef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17-10-2022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pic>
        <p:nvPicPr>
          <p:cNvPr id="7" name="Pictogram">
            <a:extLst>
              <a:ext uri="{FF2B5EF4-FFF2-40B4-BE49-F238E27FC236}">
                <a16:creationId xmlns:a16="http://schemas.microsoft.com/office/drawing/2014/main" id="{6BB6BD9F-BBC2-4C62-B72A-1D9C3C2DC9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3001" y="576852"/>
            <a:ext cx="927419" cy="92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07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htergrond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68A5FA88-603D-448E-A991-878A5BF9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17-10-2022</a:t>
            </a:fld>
            <a:endParaRPr lang="nl-NL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C447EC34-3FCD-4AF9-93D4-2F7E44A3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3FB4A23C-1705-4B39-9C44-37CD7099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9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12" name="Titeldecoratie"/>
          <p:cNvSpPr/>
          <p:nvPr/>
        </p:nvSpPr>
        <p:spPr>
          <a:xfrm>
            <a:off x="705523" y="914999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BA0D956-0B37-4F2B-BD64-4682BAE8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647702"/>
            <a:ext cx="10096300" cy="1325033"/>
          </a:xfrm>
        </p:spPr>
        <p:txBody>
          <a:bodyPr anchor="t"/>
          <a:lstStyle>
            <a:lvl1pPr>
              <a:spcBef>
                <a:spcPts val="1600"/>
              </a:spcBef>
              <a:defRPr i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28209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blauwe 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uwe balk"/>
          <p:cNvSpPr/>
          <p:nvPr/>
        </p:nvSpPr>
        <p:spPr>
          <a:xfrm>
            <a:off x="0" y="4"/>
            <a:ext cx="12192000" cy="21335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9" name="Titeldecoratie"/>
          <p:cNvSpPr/>
          <p:nvPr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48FD308B-A17C-459D-AD21-0988223F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3" name="Tijdelijke aanduiding voor inhoud 12">
            <a:extLst>
              <a:ext uri="{FF2B5EF4-FFF2-40B4-BE49-F238E27FC236}">
                <a16:creationId xmlns:a16="http://schemas.microsoft.com/office/drawing/2014/main" id="{A6F08B07-1555-4E47-8951-0ECAD9F5A3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918" y="2110127"/>
            <a:ext cx="10096500" cy="376785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4855941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in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8" name="Rechthoek 17"/>
          <p:cNvSpPr/>
          <p:nvPr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0" name="Tijdelijke aanduiding voor tekst 10"/>
          <p:cNvSpPr>
            <a:spLocks noGrp="1"/>
          </p:cNvSpPr>
          <p:nvPr>
            <p:ph type="body" sz="quarter" idx="11"/>
          </p:nvPr>
        </p:nvSpPr>
        <p:spPr>
          <a:xfrm flipH="1">
            <a:off x="800296" y="1595121"/>
            <a:ext cx="4896755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E799FC-BB9B-4680-9378-7D7DAE7A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325969"/>
            <a:ext cx="4896753" cy="132503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59847E-1AEB-4364-9B40-CB9FE59D213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17-10-2022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112DF11-8467-40DB-B310-0BE80520F91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71B7FDD-8445-4B6C-928C-42E20728C1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34876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5" name="Logo" descr="hu roo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2" name="Datum">
            <a:extLst>
              <a:ext uri="{FF2B5EF4-FFF2-40B4-BE49-F238E27FC236}">
                <a16:creationId xmlns:a16="http://schemas.microsoft.com/office/drawing/2014/main" id="{E2087E8A-EBF1-4939-A6EC-C8B71CD1F2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17-10-2022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51ABAC98-76D6-4AA2-8123-35DE7B9C5D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F035DCDC-840A-41D8-8CF0-86E58D1BEDB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01951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beelding"/>
          <p:cNvSpPr>
            <a:spLocks noGrp="1"/>
          </p:cNvSpPr>
          <p:nvPr>
            <p:ph type="pic" sz="quarter" idx="13"/>
          </p:nvPr>
        </p:nvSpPr>
        <p:spPr>
          <a:xfrm>
            <a:off x="0" y="8483"/>
            <a:ext cx="12192000" cy="44307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6D906BA2-E053-48E4-AB1A-B98F822F373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17-10-2022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9EFAB82E-0F83-4580-84EB-A0052930C7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E4E548A3-BE10-43A7-8499-801A7AA2EC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Tekst"/>
          <p:cNvSpPr>
            <a:spLocks noGrp="1"/>
          </p:cNvSpPr>
          <p:nvPr>
            <p:ph type="body" sz="quarter" idx="12" hasCustomPrompt="1"/>
          </p:nvPr>
        </p:nvSpPr>
        <p:spPr>
          <a:xfrm>
            <a:off x="708086" y="4927953"/>
            <a:ext cx="10476381" cy="1056923"/>
          </a:xfrm>
          <a:prstGeom prst="rect">
            <a:avLst/>
          </a:prstGeom>
        </p:spPr>
        <p:txBody>
          <a:bodyPr vert="horz" wrap="square">
            <a:noAutofit/>
          </a:bodyPr>
          <a:lstStyle>
            <a:lvl1pPr marL="0" indent="0">
              <a:buNone/>
              <a:defRPr sz="2667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667" b="1"/>
            </a:lvl3pPr>
            <a:lvl4pPr marL="1828754" indent="0">
              <a:buNone/>
              <a:defRPr sz="2667" b="1"/>
            </a:lvl4pPr>
            <a:lvl5pPr marL="2438339" indent="0">
              <a:buNone/>
              <a:defRPr sz="2667" b="1"/>
            </a:lvl5pPr>
          </a:lstStyle>
          <a:p>
            <a:pPr lvl="0"/>
            <a:r>
              <a:rPr lang="en-US" dirty="0" err="1"/>
              <a:t>Bijschrift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943535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9"/>
            <a:ext cx="10526248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840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007435" y="3108450"/>
            <a:ext cx="10168565" cy="707886"/>
          </a:xfrm>
        </p:spPr>
        <p:txBody>
          <a:bodyPr anchor="b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007435" y="3886200"/>
            <a:ext cx="10168565" cy="437043"/>
          </a:xfr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buFont typeface="Zapf Dingbats" charset="2"/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het </a:t>
            </a:r>
            <a:r>
              <a:rPr lang="en-US" dirty="0" err="1"/>
              <a:t>opmaakprofiel</a:t>
            </a:r>
            <a:r>
              <a:rPr lang="en-US" dirty="0"/>
              <a:t> van het </a:t>
            </a:r>
            <a:r>
              <a:rPr lang="en-US" dirty="0" err="1"/>
              <a:t>opmaakprofiel</a:t>
            </a:r>
            <a:r>
              <a:rPr lang="en-US" dirty="0"/>
              <a:t> te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79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efening uitwer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17-10-2022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6CBBC2-229A-4179-BF74-E29AAD55A4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687" y="469147"/>
            <a:ext cx="1083733" cy="103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2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17-10-2022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597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17-10-2022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66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o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Dianummer">
            <a:extLst>
              <a:ext uri="{FF2B5EF4-FFF2-40B4-BE49-F238E27FC236}">
                <a16:creationId xmlns:a16="http://schemas.microsoft.com/office/drawing/2014/main" id="{26848480-8112-419D-B34B-C11933364B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5536" y="5899151"/>
            <a:ext cx="1056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8" name="Voettekst">
            <a:extLst>
              <a:ext uri="{FF2B5EF4-FFF2-40B4-BE49-F238E27FC236}">
                <a16:creationId xmlns:a16="http://schemas.microsoft.com/office/drawing/2014/main" id="{6D2DF633-EA52-45A8-879B-C026C25500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159000" y="5899151"/>
            <a:ext cx="6192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E77EF371-812E-477A-8EE0-D26B8676C7A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625536" y="5899151"/>
            <a:ext cx="1680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17-10-2022</a:t>
            </a:fld>
            <a:endParaRPr lang="nl-NL">
              <a:solidFill>
                <a:srgbClr val="FFFFFF"/>
              </a:solidFill>
            </a:endParaRPr>
          </a:p>
        </p:txBody>
      </p:sp>
      <p:pic>
        <p:nvPicPr>
          <p:cNvPr id="6" name="Logo" descr="hu volui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36" y="915007"/>
            <a:ext cx="4031973" cy="984615"/>
          </a:xfrm>
          <a:prstGeom prst="rect">
            <a:avLst/>
          </a:prstGeom>
        </p:spPr>
      </p:pic>
      <p:sp>
        <p:nvSpPr>
          <p:cNvPr id="7" name="Ondertitel">
            <a:extLst>
              <a:ext uri="{FF2B5EF4-FFF2-40B4-BE49-F238E27FC236}">
                <a16:creationId xmlns:a16="http://schemas.microsoft.com/office/drawing/2014/main" id="{5A67F249-E426-4913-A7A1-0DC6C47F6A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4336" y="3613526"/>
            <a:ext cx="9601200" cy="12340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8F44797-10EF-4356-B568-4F79B1B9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536" y="2813448"/>
            <a:ext cx="9600000" cy="615553"/>
          </a:xfrm>
          <a:prstGeom prst="rect">
            <a:avLst/>
          </a:prstGeom>
        </p:spPr>
        <p:txBody>
          <a:bodyPr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725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voo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10927F8C-5A80-4319-BDBF-9A3AB013874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517030" y="6356351"/>
            <a:ext cx="10837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17-10-2022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490227BA-4906-4781-8AD2-5643A020889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900967" y="6356351"/>
            <a:ext cx="7412368" cy="3661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1A1E9383-ECE6-4B18-8D0E-B56E4972407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07534" y="6356351"/>
            <a:ext cx="6011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pic>
        <p:nvPicPr>
          <p:cNvPr id="9" name="Logo" descr="HU logo payoff wit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151" y="375143"/>
            <a:ext cx="876300" cy="1328455"/>
          </a:xfrm>
          <a:prstGeom prst="rect">
            <a:avLst/>
          </a:prstGeom>
        </p:spPr>
      </p:pic>
      <p:sp>
        <p:nvSpPr>
          <p:cNvPr id="11" name="Titeldecoratie"/>
          <p:cNvSpPr/>
          <p:nvPr userDrawn="1"/>
        </p:nvSpPr>
        <p:spPr>
          <a:xfrm>
            <a:off x="705523" y="4640332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Ondertitel">
            <a:extLst>
              <a:ext uri="{FF2B5EF4-FFF2-40B4-BE49-F238E27FC236}">
                <a16:creationId xmlns:a16="http://schemas.microsoft.com/office/drawing/2014/main" id="{3C731FDD-BD4E-40B2-B5C7-E1DB10585B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1184" y="5213003"/>
            <a:ext cx="9599083" cy="975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6" name="Titel"/>
          <p:cNvSpPr>
            <a:spLocks noGrp="1"/>
          </p:cNvSpPr>
          <p:nvPr>
            <p:ph type="title"/>
          </p:nvPr>
        </p:nvSpPr>
        <p:spPr>
          <a:xfrm>
            <a:off x="1000763" y="4444657"/>
            <a:ext cx="9600000" cy="615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4463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">
            <a:extLst>
              <a:ext uri="{FF2B5EF4-FFF2-40B4-BE49-F238E27FC236}">
                <a16:creationId xmlns:a16="http://schemas.microsoft.com/office/drawing/2014/main" id="{F43A3598-AD0A-4E2B-A70B-8C66D95EF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74967" y="6356351"/>
            <a:ext cx="1083733" cy="3661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17-10-2022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269FBD5E-0590-4897-8075-09373A16C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0883" y="6356351"/>
            <a:ext cx="799253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Dianummer">
            <a:extLst>
              <a:ext uri="{FF2B5EF4-FFF2-40B4-BE49-F238E27FC236}">
                <a16:creationId xmlns:a16="http://schemas.microsoft.com/office/drawing/2014/main" id="{D8B88BBF-A69B-4034-BE87-A93161E3E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1"/>
            <a:ext cx="601133" cy="36618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6" name="Logo" descr="hu logo.png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2615"/>
          </a:xfrm>
          <a:prstGeom prst="rect">
            <a:avLst/>
          </a:prstGeom>
        </p:spPr>
      </p:pic>
      <p:sp>
        <p:nvSpPr>
          <p:cNvPr id="9" name="Tijdelijke aanduiding voor titel 8">
            <a:extLst>
              <a:ext uri="{FF2B5EF4-FFF2-40B4-BE49-F238E27FC236}">
                <a16:creationId xmlns:a16="http://schemas.microsoft.com/office/drawing/2014/main" id="{0977E159-79B6-4267-A1D2-09D475E5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325969"/>
            <a:ext cx="100963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E616524E-60E5-4C7A-8687-6CD7C4493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058400" cy="4056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teldecoratie">
            <a:extLst>
              <a:ext uri="{FF2B5EF4-FFF2-40B4-BE49-F238E27FC236}">
                <a16:creationId xmlns:a16="http://schemas.microsoft.com/office/drawing/2014/main" id="{06AB2B47-0CA1-4EC7-8F94-39B16B918B8E}"/>
              </a:ext>
            </a:extLst>
          </p:cNvPr>
          <p:cNvSpPr/>
          <p:nvPr userDrawn="1"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258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721" r:id="rId23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4267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066773" indent="-457189" algn="l" defTabSz="609585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Font typeface="Wingdings" panose="05000000000000000000" pitchFamily="2" charset="2"/>
        <a:buChar char="§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676358" indent="-457189" algn="l" defTabSz="609585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Courier New" panose="02070309020205020404" pitchFamily="49" charset="0"/>
        <a:buChar char="o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609585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/>
        <a:buNone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609585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/>
        <a:buNone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5">
          <p15:clr>
            <a:srgbClr val="F26B43"/>
          </p15:clr>
        </p15:guide>
        <p15:guide id="3" pos="5148">
          <p15:clr>
            <a:srgbClr val="F26B43"/>
          </p15:clr>
        </p15:guide>
        <p15:guide id="4" orient="horz" pos="3770">
          <p15:clr>
            <a:srgbClr val="F26B43"/>
          </p15:clr>
        </p15:guide>
        <p15:guide id="5" orient="horz" pos="849">
          <p15:clr>
            <a:srgbClr val="F26B43"/>
          </p15:clr>
        </p15:guide>
        <p15:guide id="6" orient="horz" pos="277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">
            <a:extLst>
              <a:ext uri="{FF2B5EF4-FFF2-40B4-BE49-F238E27FC236}">
                <a16:creationId xmlns:a16="http://schemas.microsoft.com/office/drawing/2014/main" id="{F43A3598-AD0A-4E2B-A70B-8C66D95EF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74967" y="6356351"/>
            <a:ext cx="1083733" cy="3661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E87CE-8545-4B28-9101-1ABE11BF1B41}" type="datetime1">
              <a:rPr lang="nl-NL" smtClean="0"/>
              <a:t>17-10-2022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269FBD5E-0590-4897-8075-09373A16C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0883" y="6356351"/>
            <a:ext cx="799253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Dianummer">
            <a:extLst>
              <a:ext uri="{FF2B5EF4-FFF2-40B4-BE49-F238E27FC236}">
                <a16:creationId xmlns:a16="http://schemas.microsoft.com/office/drawing/2014/main" id="{D8B88BBF-A69B-4034-BE87-A93161E3E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1"/>
            <a:ext cx="601133" cy="36618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6" name="Logo" descr="hu logo.png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2615"/>
          </a:xfrm>
          <a:prstGeom prst="rect">
            <a:avLst/>
          </a:prstGeom>
        </p:spPr>
      </p:pic>
      <p:sp>
        <p:nvSpPr>
          <p:cNvPr id="9" name="Tijdelijke aanduiding voor titel 8">
            <a:extLst>
              <a:ext uri="{FF2B5EF4-FFF2-40B4-BE49-F238E27FC236}">
                <a16:creationId xmlns:a16="http://schemas.microsoft.com/office/drawing/2014/main" id="{0977E159-79B6-4267-A1D2-09D475E5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325969"/>
            <a:ext cx="100963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E616524E-60E5-4C7A-8687-6CD7C4493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058400" cy="4056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teldecoratie">
            <a:extLst>
              <a:ext uri="{FF2B5EF4-FFF2-40B4-BE49-F238E27FC236}">
                <a16:creationId xmlns:a16="http://schemas.microsoft.com/office/drawing/2014/main" id="{06AB2B47-0CA1-4EC7-8F94-39B16B918B8E}"/>
              </a:ext>
            </a:extLst>
          </p:cNvPr>
          <p:cNvSpPr/>
          <p:nvPr userDrawn="1"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428801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4267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066773" indent="-457189" algn="l" defTabSz="609585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Font typeface="Wingdings" panose="05000000000000000000" pitchFamily="2" charset="2"/>
        <a:buChar char="§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676358" indent="-457189" algn="l" defTabSz="609585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Courier New" panose="02070309020205020404" pitchFamily="49" charset="0"/>
        <a:buChar char="o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609585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/>
        <a:buNone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609585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/>
        <a:buNone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5">
          <p15:clr>
            <a:srgbClr val="F26B43"/>
          </p15:clr>
        </p15:guide>
        <p15:guide id="3" pos="5148">
          <p15:clr>
            <a:srgbClr val="F26B43"/>
          </p15:clr>
        </p15:guide>
        <p15:guide id="4" orient="horz" pos="3770">
          <p15:clr>
            <a:srgbClr val="F26B43"/>
          </p15:clr>
        </p15:guide>
        <p15:guide id="5" orient="horz" pos="849">
          <p15:clr>
            <a:srgbClr val="F26B43"/>
          </p15:clr>
        </p15:guide>
        <p15:guide id="6" orient="horz" pos="277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7D_6F36BF26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sz="2000" dirty="0" err="1"/>
              <a:t>Encapsulated</a:t>
            </a:r>
            <a:r>
              <a:rPr lang="nl-NL" sz="2000" dirty="0"/>
              <a:t>, single-</a:t>
            </a:r>
            <a:r>
              <a:rPr lang="nl-NL" sz="2000" dirty="0" err="1"/>
              <a:t>responsibility</a:t>
            </a:r>
            <a:r>
              <a:rPr lang="nl-NL" sz="2000" dirty="0"/>
              <a:t>, </a:t>
            </a:r>
            <a:r>
              <a:rPr lang="nl-NL" sz="2000" dirty="0" err="1"/>
              <a:t>reusable</a:t>
            </a:r>
            <a:r>
              <a:rPr lang="nl-NL" sz="2000" dirty="0"/>
              <a:t> code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Custom</a:t>
            </a:r>
            <a:r>
              <a:rPr lang="nl-NL" dirty="0"/>
              <a:t> </a:t>
            </a:r>
            <a:r>
              <a:rPr lang="nl-NL" dirty="0" err="1"/>
              <a:t>components</a:t>
            </a:r>
            <a:r>
              <a:rPr lang="nl-NL" dirty="0"/>
              <a:t> </a:t>
            </a:r>
            <a:r>
              <a:rPr lang="nl-NL" dirty="0" err="1"/>
              <a:t>pt</a:t>
            </a:r>
            <a:r>
              <a:rPr lang="nl-NL" dirty="0"/>
              <a:t> 3 -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66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7DF8-C4E3-A5F7-C027-BD4E325A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SimpleCounter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1ACC0E-FA82-3865-D891-7051476F2640}"/>
              </a:ext>
            </a:extLst>
          </p:cNvPr>
          <p:cNvSpPr txBox="1"/>
          <p:nvPr/>
        </p:nvSpPr>
        <p:spPr>
          <a:xfrm>
            <a:off x="221673" y="2247220"/>
            <a:ext cx="119703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disconnectedCallback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this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counterView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removeEventListener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mousedown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updateCounter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bind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2C2BD08-B90D-9A28-D0FE-4B37849977B9}"/>
              </a:ext>
            </a:extLst>
          </p:cNvPr>
          <p:cNvSpPr/>
          <p:nvPr/>
        </p:nvSpPr>
        <p:spPr>
          <a:xfrm>
            <a:off x="8827107" y="238074"/>
            <a:ext cx="2480644" cy="1412928"/>
          </a:xfrm>
          <a:prstGeom prst="wedgeRoundRectCallout">
            <a:avLst>
              <a:gd name="adj1" fmla="val -260597"/>
              <a:gd name="adj2" fmla="val 102739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Called when the component is REMOVED from the DOM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61A579DD-F4A3-A21B-B3A2-D58ABD7C2DFA}"/>
              </a:ext>
            </a:extLst>
          </p:cNvPr>
          <p:cNvSpPr/>
          <p:nvPr/>
        </p:nvSpPr>
        <p:spPr>
          <a:xfrm>
            <a:off x="8827107" y="3766768"/>
            <a:ext cx="2480644" cy="1133525"/>
          </a:xfrm>
          <a:prstGeom prst="wedgeRoundRectCallout">
            <a:avLst>
              <a:gd name="adj1" fmla="val -209772"/>
              <a:gd name="adj2" fmla="val -116943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Remove the event listers to prevent resource leaking</a:t>
            </a:r>
          </a:p>
        </p:txBody>
      </p:sp>
    </p:spTree>
    <p:extLst>
      <p:ext uri="{BB962C8B-B14F-4D97-AF65-F5344CB8AC3E}">
        <p14:creationId xmlns:p14="http://schemas.microsoft.com/office/powerpoint/2010/main" val="2225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9E76-6932-56D0-B902-74AA96C2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Events in a custom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8434F-C606-7D49-7E39-FAF44C23CC70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NL" dirty="0"/>
              <a:t>Events can be used in custom components</a:t>
            </a:r>
          </a:p>
          <a:p>
            <a:r>
              <a:rPr lang="en-NL" dirty="0"/>
              <a:t>Start listening to events using 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addEventListener</a:t>
            </a:r>
            <a:r>
              <a:rPr lang="en-NL" dirty="0"/>
              <a:t> </a:t>
            </a:r>
          </a:p>
          <a:p>
            <a:r>
              <a:rPr lang="en-NL" dirty="0"/>
              <a:t>Remove event listeners when they are no longer needed</a:t>
            </a:r>
          </a:p>
        </p:txBody>
      </p:sp>
    </p:spTree>
    <p:extLst>
      <p:ext uri="{BB962C8B-B14F-4D97-AF65-F5344CB8AC3E}">
        <p14:creationId xmlns:p14="http://schemas.microsoft.com/office/powerpoint/2010/main" val="3351339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4C22-8976-72A1-6A68-E1C0A6D4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What is a custom event?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DA97-EEA7-5C65-B00B-7BF097A917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918" y="2476359"/>
            <a:ext cx="10096500" cy="3546754"/>
          </a:xfrm>
        </p:spPr>
        <p:txBody>
          <a:bodyPr>
            <a:normAutofit/>
          </a:bodyPr>
          <a:lstStyle/>
          <a:p>
            <a:r>
              <a:rPr lang="en-NL" dirty="0"/>
              <a:t>HTML defines a set of standard events</a:t>
            </a:r>
          </a:p>
          <a:p>
            <a:r>
              <a:rPr lang="en-NL" dirty="0"/>
              <a:t>A developer can create custom events</a:t>
            </a:r>
          </a:p>
          <a:p>
            <a:pPr lvl="1"/>
            <a:r>
              <a:rPr lang="en-NL" dirty="0"/>
              <a:t>Custom events use the same logic as ‘normal’ events</a:t>
            </a:r>
          </a:p>
          <a:p>
            <a:r>
              <a:rPr lang="en-NL" dirty="0"/>
              <a:t>Assignment</a:t>
            </a:r>
          </a:p>
          <a:p>
            <a:pPr lvl="1"/>
            <a:r>
              <a:rPr lang="en-NL" dirty="0"/>
              <a:t>Expand the previous example so it will generate a custom event each time the counter value is changed</a:t>
            </a:r>
          </a:p>
        </p:txBody>
      </p:sp>
    </p:spTree>
    <p:extLst>
      <p:ext uri="{BB962C8B-B14F-4D97-AF65-F5344CB8AC3E}">
        <p14:creationId xmlns:p14="http://schemas.microsoft.com/office/powerpoint/2010/main" val="186585885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8D59A3-BEA2-97FF-9E33-0BAEB400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L" dirty="0"/>
              <a:t>Creating a custom event</a:t>
            </a:r>
            <a:br>
              <a:rPr lang="en-NL" dirty="0"/>
            </a:br>
            <a:r>
              <a:rPr lang="en-NL" sz="2000" dirty="0"/>
              <a:t>Create and throw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5A8AA-88B0-F927-B9D1-43E57AADEDB2}"/>
              </a:ext>
            </a:extLst>
          </p:cNvPr>
          <p:cNvSpPr txBox="1"/>
          <p:nvPr/>
        </p:nvSpPr>
        <p:spPr>
          <a:xfrm>
            <a:off x="972072" y="2022764"/>
            <a:ext cx="110952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throwUpdateEvent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counterUpdateEvent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CustomEvent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counterupdate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{</a:t>
            </a:r>
          </a:p>
          <a:p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  bubbles: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cancelable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  composed: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  detail: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    countervalue: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value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});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dispatchEvent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counterUpdateEvent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NL" dirty="0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60B37A30-D1D9-11FB-013D-8791610E6DB2}"/>
              </a:ext>
            </a:extLst>
          </p:cNvPr>
          <p:cNvSpPr/>
          <p:nvPr/>
        </p:nvSpPr>
        <p:spPr>
          <a:xfrm>
            <a:off x="8702416" y="471876"/>
            <a:ext cx="2672166" cy="786084"/>
          </a:xfrm>
          <a:prstGeom prst="wedgeRoundRectCallout">
            <a:avLst>
              <a:gd name="adj1" fmla="val -236623"/>
              <a:gd name="adj2" fmla="val 158927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Add a new function that thorws the update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5A99D320-5D0D-F58B-D60B-57D73433557F}"/>
              </a:ext>
            </a:extLst>
          </p:cNvPr>
          <p:cNvSpPr/>
          <p:nvPr/>
        </p:nvSpPr>
        <p:spPr>
          <a:xfrm>
            <a:off x="8563871" y="1400130"/>
            <a:ext cx="3157074" cy="786084"/>
          </a:xfrm>
          <a:prstGeom prst="wedgeRoundRectCallout">
            <a:avLst>
              <a:gd name="adj1" fmla="val -201623"/>
              <a:gd name="adj2" fmla="val 143064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new </a:t>
            </a:r>
            <a:r>
              <a:rPr lang="en-GB" dirty="0" err="1"/>
              <a:t>CustomEvent</a:t>
            </a:r>
            <a:r>
              <a:rPr lang="en-GB" dirty="0"/>
              <a:t> </a:t>
            </a:r>
            <a:r>
              <a:rPr lang="en-NL" dirty="0"/>
              <a:t>() creates a new custom event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DF1AFE0D-4EE3-4CED-5B35-98C4060F350C}"/>
              </a:ext>
            </a:extLst>
          </p:cNvPr>
          <p:cNvSpPr/>
          <p:nvPr/>
        </p:nvSpPr>
        <p:spPr>
          <a:xfrm>
            <a:off x="8730125" y="3699984"/>
            <a:ext cx="2672166" cy="786084"/>
          </a:xfrm>
          <a:prstGeom prst="wedgeRoundRectCallout">
            <a:avLst>
              <a:gd name="adj1" fmla="val -170777"/>
              <a:gd name="adj2" fmla="val -112494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The name of the event (can be anything)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EC56F659-1832-7E61-1AAE-023924935490}"/>
              </a:ext>
            </a:extLst>
          </p:cNvPr>
          <p:cNvSpPr/>
          <p:nvPr/>
        </p:nvSpPr>
        <p:spPr>
          <a:xfrm>
            <a:off x="7607907" y="4974603"/>
            <a:ext cx="2672166" cy="786084"/>
          </a:xfrm>
          <a:prstGeom prst="wedgeRoundRectCallout">
            <a:avLst>
              <a:gd name="adj1" fmla="val -180628"/>
              <a:gd name="adj2" fmla="val -223530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Set the parameters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DBFF851C-17C8-EF69-950D-5A222EB90D8D}"/>
              </a:ext>
            </a:extLst>
          </p:cNvPr>
          <p:cNvSpPr/>
          <p:nvPr/>
        </p:nvSpPr>
        <p:spPr>
          <a:xfrm>
            <a:off x="5779107" y="5958276"/>
            <a:ext cx="2672166" cy="786084"/>
          </a:xfrm>
          <a:prstGeom prst="wedgeRoundRectCallout">
            <a:avLst>
              <a:gd name="adj1" fmla="val -149001"/>
              <a:gd name="adj2" fmla="val -112494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Throw the event</a:t>
            </a:r>
          </a:p>
        </p:txBody>
      </p:sp>
    </p:spTree>
    <p:extLst>
      <p:ext uri="{BB962C8B-B14F-4D97-AF65-F5344CB8AC3E}">
        <p14:creationId xmlns:p14="http://schemas.microsoft.com/office/powerpoint/2010/main" val="336007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8D59A3-BEA2-97FF-9E33-0BAEB400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Creating a custom event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5A8AA-88B0-F927-B9D1-43E57AADEDB2}"/>
              </a:ext>
            </a:extLst>
          </p:cNvPr>
          <p:cNvSpPr txBox="1"/>
          <p:nvPr/>
        </p:nvSpPr>
        <p:spPr>
          <a:xfrm>
            <a:off x="972072" y="2410691"/>
            <a:ext cx="100284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updateCounter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+= 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DEFAULT_INCREMENT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render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this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throwUpdateEvent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31B44E1E-D3F5-DA12-15F3-4210CEECF046}"/>
              </a:ext>
            </a:extLst>
          </p:cNvPr>
          <p:cNvSpPr/>
          <p:nvPr/>
        </p:nvSpPr>
        <p:spPr>
          <a:xfrm>
            <a:off x="8328343" y="4531664"/>
            <a:ext cx="2672166" cy="1051718"/>
          </a:xfrm>
          <a:prstGeom prst="wedgeRoundRectCallout">
            <a:avLst>
              <a:gd name="adj1" fmla="val -215365"/>
              <a:gd name="adj2" fmla="val -102901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Expand the update function to include the event.</a:t>
            </a:r>
          </a:p>
        </p:txBody>
      </p:sp>
    </p:spTree>
    <p:extLst>
      <p:ext uri="{BB962C8B-B14F-4D97-AF65-F5344CB8AC3E}">
        <p14:creationId xmlns:p14="http://schemas.microsoft.com/office/powerpoint/2010/main" val="403959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8D59A3-BEA2-97FF-9E33-0BAEB400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L" dirty="0"/>
              <a:t>Creating a custom event</a:t>
            </a:r>
            <a:br>
              <a:rPr lang="en-NL" dirty="0"/>
            </a:br>
            <a:r>
              <a:rPr lang="en-NL" sz="2200" dirty="0"/>
              <a:t>Catch the event in main.js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5A8AA-88B0-F927-B9D1-43E57AADEDB2}"/>
              </a:ext>
            </a:extLst>
          </p:cNvPr>
          <p:cNvSpPr txBox="1"/>
          <p:nvPr/>
        </p:nvSpPr>
        <p:spPr>
          <a:xfrm>
            <a:off x="972072" y="2410691"/>
            <a:ext cx="100284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querySelector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'#app'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innerHTML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`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&lt;div&gt;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&lt;hello-world&gt;&lt;/hello-world&gt;&lt;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&lt;hello-world-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attr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name="Mirko"&gt;&lt;/hello-world-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attr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&gt;&lt;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&lt;simple-counter id="counter"&gt;&lt;/simple-counter&gt;&lt;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&lt;div id="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counterdisplay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"&gt;&lt;/div&gt;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&lt;/div&gt;`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querySelector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'#counter’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addEventListener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counterupdate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(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inEvent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querySelector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'#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counterdisplay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textContent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</a:t>
            </a: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`View: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inEvent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detail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countervalue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});</a:t>
            </a: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31B44E1E-D3F5-DA12-15F3-4210CEECF046}"/>
              </a:ext>
            </a:extLst>
          </p:cNvPr>
          <p:cNvSpPr/>
          <p:nvPr/>
        </p:nvSpPr>
        <p:spPr>
          <a:xfrm>
            <a:off x="9118052" y="325969"/>
            <a:ext cx="2672166" cy="1051718"/>
          </a:xfrm>
          <a:prstGeom prst="wedgeRoundRectCallout">
            <a:avLst>
              <a:gd name="adj1" fmla="val -240252"/>
              <a:gd name="adj2" fmla="val 287027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Create a view to display the event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AEFEE9A0-D69E-E538-09DA-ADA90DCD8CA7}"/>
              </a:ext>
            </a:extLst>
          </p:cNvPr>
          <p:cNvSpPr/>
          <p:nvPr/>
        </p:nvSpPr>
        <p:spPr>
          <a:xfrm>
            <a:off x="9131906" y="2127060"/>
            <a:ext cx="2672166" cy="1051718"/>
          </a:xfrm>
          <a:prstGeom prst="wedgeRoundRectCallout">
            <a:avLst>
              <a:gd name="adj1" fmla="val -178035"/>
              <a:gd name="adj2" fmla="val 219843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Listen to the custom event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1139BBE1-C590-96BD-0F63-0D153FBE1187}"/>
              </a:ext>
            </a:extLst>
          </p:cNvPr>
          <p:cNvSpPr/>
          <p:nvPr/>
        </p:nvSpPr>
        <p:spPr>
          <a:xfrm>
            <a:off x="9201179" y="3831169"/>
            <a:ext cx="2672166" cy="1051718"/>
          </a:xfrm>
          <a:prstGeom prst="wedgeRoundRectCallout">
            <a:avLst>
              <a:gd name="adj1" fmla="val -91968"/>
              <a:gd name="adj2" fmla="val 106553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Display the event payload</a:t>
            </a:r>
          </a:p>
        </p:txBody>
      </p:sp>
    </p:spTree>
    <p:extLst>
      <p:ext uri="{BB962C8B-B14F-4D97-AF65-F5344CB8AC3E}">
        <p14:creationId xmlns:p14="http://schemas.microsoft.com/office/powerpoint/2010/main" val="111560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E92B-B3F1-3BA4-762C-68B5DEEF2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3" y="325969"/>
            <a:ext cx="7373348" cy="1325033"/>
          </a:xfrm>
        </p:spPr>
        <p:txBody>
          <a:bodyPr/>
          <a:lstStyle/>
          <a:p>
            <a:r>
              <a:rPr lang="en-NL" dirty="0"/>
              <a:t>Event parameters - bubbles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A5057-AEB2-B527-AED2-92B37A9D3FA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3" y="1797051"/>
            <a:ext cx="10333756" cy="4080933"/>
          </a:xfrm>
        </p:spPr>
        <p:txBody>
          <a:bodyPr/>
          <a:lstStyle/>
          <a:p>
            <a:r>
              <a:rPr lang="en-NL" dirty="0"/>
              <a:t>When an </a:t>
            </a:r>
            <a:r>
              <a:rPr lang="en-GB" dirty="0"/>
              <a:t>Native DOM</a:t>
            </a:r>
            <a:r>
              <a:rPr lang="en-NL" dirty="0"/>
              <a:t> event is thrown it will bubble up the DOM tree</a:t>
            </a:r>
          </a:p>
          <a:p>
            <a:r>
              <a:rPr lang="en-NL" dirty="0"/>
              <a:t>Any listeners attached to any of the DOM tree elements will be triggered.</a:t>
            </a:r>
          </a:p>
          <a:p>
            <a:r>
              <a:rPr lang="en-GB" dirty="0"/>
              <a:t>you can stop the propagation of the event via </a:t>
            </a:r>
            <a:r>
              <a:rPr lang="en-GB" dirty="0" err="1">
                <a:solidFill>
                  <a:schemeClr val="accent2"/>
                </a:solidFill>
              </a:rPr>
              <a:t>event.stopPropagation</a:t>
            </a:r>
            <a:r>
              <a:rPr lang="en-GB" dirty="0">
                <a:solidFill>
                  <a:schemeClr val="accent2"/>
                </a:solidFill>
              </a:rPr>
              <a:t>()</a:t>
            </a:r>
            <a:r>
              <a:rPr lang="en-GB" dirty="0"/>
              <a:t>. 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44508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E92B-B3F1-3BA4-762C-68B5DEEF2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3" y="325969"/>
            <a:ext cx="7373348" cy="1325033"/>
          </a:xfrm>
        </p:spPr>
        <p:txBody>
          <a:bodyPr/>
          <a:lstStyle/>
          <a:p>
            <a:r>
              <a:rPr lang="en-NL" dirty="0"/>
              <a:t>Event parameters - bubbles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C399A-7694-AA2F-D7DA-1E56B3B756A5}"/>
              </a:ext>
            </a:extLst>
          </p:cNvPr>
          <p:cNvCxnSpPr>
            <a:cxnSpLocks/>
            <a:stCxn id="6" idx="5"/>
            <a:endCxn id="7" idx="0"/>
          </p:cNvCxnSpPr>
          <p:nvPr/>
        </p:nvCxnSpPr>
        <p:spPr>
          <a:xfrm>
            <a:off x="3723856" y="3690292"/>
            <a:ext cx="293862" cy="6046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F3D416-3330-9822-0D4E-8C707EDDEAA0}"/>
              </a:ext>
            </a:extLst>
          </p:cNvPr>
          <p:cNvCxnSpPr>
            <a:cxnSpLocks/>
          </p:cNvCxnSpPr>
          <p:nvPr/>
        </p:nvCxnSpPr>
        <p:spPr>
          <a:xfrm flipV="1">
            <a:off x="1848200" y="4499919"/>
            <a:ext cx="562302" cy="92825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F88893-314A-41E4-0BCD-C30C11910967}"/>
              </a:ext>
            </a:extLst>
          </p:cNvPr>
          <p:cNvCxnSpPr>
            <a:cxnSpLocks/>
          </p:cNvCxnSpPr>
          <p:nvPr/>
        </p:nvCxnSpPr>
        <p:spPr>
          <a:xfrm flipV="1">
            <a:off x="2520941" y="3390067"/>
            <a:ext cx="478468" cy="83986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01596127-69C8-D76B-3C0F-01C521A4C7E3}"/>
              </a:ext>
            </a:extLst>
          </p:cNvPr>
          <p:cNvSpPr/>
          <p:nvPr/>
        </p:nvSpPr>
        <p:spPr>
          <a:xfrm>
            <a:off x="1713754" y="5704769"/>
            <a:ext cx="817418" cy="8174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B37747D-C583-7ECE-4155-89C4D9C42DE0}"/>
              </a:ext>
            </a:extLst>
          </p:cNvPr>
          <p:cNvSpPr/>
          <p:nvPr/>
        </p:nvSpPr>
        <p:spPr>
          <a:xfrm>
            <a:off x="2382882" y="4334162"/>
            <a:ext cx="817418" cy="8174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66275F2-62D1-F928-A45A-6B6617894BFC}"/>
              </a:ext>
            </a:extLst>
          </p:cNvPr>
          <p:cNvSpPr/>
          <p:nvPr/>
        </p:nvSpPr>
        <p:spPr>
          <a:xfrm>
            <a:off x="3026146" y="2992582"/>
            <a:ext cx="817418" cy="8174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B13097-43BD-524D-3B33-20066F70692E}"/>
              </a:ext>
            </a:extLst>
          </p:cNvPr>
          <p:cNvSpPr/>
          <p:nvPr/>
        </p:nvSpPr>
        <p:spPr>
          <a:xfrm>
            <a:off x="3609009" y="4294909"/>
            <a:ext cx="817418" cy="8174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B0CCD5-1650-4A53-871C-63675835C750}"/>
              </a:ext>
            </a:extLst>
          </p:cNvPr>
          <p:cNvCxnSpPr>
            <a:cxnSpLocks/>
            <a:stCxn id="4" idx="0"/>
            <a:endCxn id="5" idx="3"/>
          </p:cNvCxnSpPr>
          <p:nvPr/>
        </p:nvCxnSpPr>
        <p:spPr>
          <a:xfrm flipV="1">
            <a:off x="2122463" y="5031872"/>
            <a:ext cx="380127" cy="6728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015FE0-77BA-D311-1E73-AF97D2D06002}"/>
              </a:ext>
            </a:extLst>
          </p:cNvPr>
          <p:cNvCxnSpPr>
            <a:cxnSpLocks/>
            <a:stCxn id="5" idx="0"/>
            <a:endCxn id="6" idx="3"/>
          </p:cNvCxnSpPr>
          <p:nvPr/>
        </p:nvCxnSpPr>
        <p:spPr>
          <a:xfrm flipV="1">
            <a:off x="2791591" y="3690292"/>
            <a:ext cx="354263" cy="6438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8DA2100-730C-5FA7-4D6F-16F1CF24203C}"/>
              </a:ext>
            </a:extLst>
          </p:cNvPr>
          <p:cNvSpPr txBox="1"/>
          <p:nvPr/>
        </p:nvSpPr>
        <p:spPr>
          <a:xfrm>
            <a:off x="614358" y="5928812"/>
            <a:ext cx="748923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7F1979-CE36-3122-B184-F63669A92927}"/>
              </a:ext>
            </a:extLst>
          </p:cNvPr>
          <p:cNvSpPr txBox="1"/>
          <p:nvPr/>
        </p:nvSpPr>
        <p:spPr>
          <a:xfrm>
            <a:off x="1713754" y="3100437"/>
            <a:ext cx="928459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chemeClr val="bg1"/>
                </a:solidFill>
              </a:rPr>
              <a:t>listener</a:t>
            </a:r>
          </a:p>
        </p:txBody>
      </p:sp>
      <p:sp>
        <p:nvSpPr>
          <p:cNvPr id="23" name="Explosion 1 22">
            <a:extLst>
              <a:ext uri="{FF2B5EF4-FFF2-40B4-BE49-F238E27FC236}">
                <a16:creationId xmlns:a16="http://schemas.microsoft.com/office/drawing/2014/main" id="{EA4EF7D6-94D1-CF69-E746-A08B8ACD377D}"/>
              </a:ext>
            </a:extLst>
          </p:cNvPr>
          <p:cNvSpPr/>
          <p:nvPr/>
        </p:nvSpPr>
        <p:spPr>
          <a:xfrm>
            <a:off x="2008706" y="2121902"/>
            <a:ext cx="1655823" cy="905103"/>
          </a:xfrm>
          <a:prstGeom prst="irregularSeal1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trigger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05E359-A290-3620-4117-1B75D70E3FB2}"/>
              </a:ext>
            </a:extLst>
          </p:cNvPr>
          <p:cNvSpPr txBox="1"/>
          <p:nvPr/>
        </p:nvSpPr>
        <p:spPr>
          <a:xfrm>
            <a:off x="2146165" y="1552613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normal event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8D2BA0-3939-78F3-C5BE-357A0BAC5499}"/>
              </a:ext>
            </a:extLst>
          </p:cNvPr>
          <p:cNvSpPr txBox="1"/>
          <p:nvPr/>
        </p:nvSpPr>
        <p:spPr>
          <a:xfrm>
            <a:off x="5582545" y="1414112"/>
            <a:ext cx="1762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custom event</a:t>
            </a:r>
          </a:p>
          <a:p>
            <a:r>
              <a:rPr lang="en-NL" dirty="0"/>
              <a:t>(bubbles: false)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640BF2-616B-6690-A279-B55F199F8590}"/>
              </a:ext>
            </a:extLst>
          </p:cNvPr>
          <p:cNvSpPr txBox="1"/>
          <p:nvPr/>
        </p:nvSpPr>
        <p:spPr>
          <a:xfrm>
            <a:off x="9519513" y="1414113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custom event</a:t>
            </a:r>
          </a:p>
          <a:p>
            <a:r>
              <a:rPr lang="en-NL" dirty="0"/>
              <a:t>(bubbles: true)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D0D5F2-6FFF-1343-1C03-26599DC5B48F}"/>
              </a:ext>
            </a:extLst>
          </p:cNvPr>
          <p:cNvCxnSpPr>
            <a:cxnSpLocks/>
            <a:stCxn id="41" idx="5"/>
            <a:endCxn id="42" idx="0"/>
          </p:cNvCxnSpPr>
          <p:nvPr/>
        </p:nvCxnSpPr>
        <p:spPr>
          <a:xfrm>
            <a:off x="6979674" y="3690292"/>
            <a:ext cx="293862" cy="6046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C86FAB05-2278-643A-92EB-DB8E63274725}"/>
              </a:ext>
            </a:extLst>
          </p:cNvPr>
          <p:cNvSpPr/>
          <p:nvPr/>
        </p:nvSpPr>
        <p:spPr>
          <a:xfrm>
            <a:off x="4969572" y="5704769"/>
            <a:ext cx="817418" cy="8174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72BA41-9F8C-0985-1011-28C7052591A3}"/>
              </a:ext>
            </a:extLst>
          </p:cNvPr>
          <p:cNvSpPr/>
          <p:nvPr/>
        </p:nvSpPr>
        <p:spPr>
          <a:xfrm>
            <a:off x="5638700" y="4334162"/>
            <a:ext cx="817418" cy="8174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D4F396A-80F9-2916-0012-2577C55F0D9E}"/>
              </a:ext>
            </a:extLst>
          </p:cNvPr>
          <p:cNvSpPr/>
          <p:nvPr/>
        </p:nvSpPr>
        <p:spPr>
          <a:xfrm>
            <a:off x="6281964" y="2992582"/>
            <a:ext cx="817418" cy="8174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0C4FAF-87A9-718E-40A5-28F941966CA8}"/>
              </a:ext>
            </a:extLst>
          </p:cNvPr>
          <p:cNvSpPr/>
          <p:nvPr/>
        </p:nvSpPr>
        <p:spPr>
          <a:xfrm>
            <a:off x="6864827" y="4294909"/>
            <a:ext cx="817418" cy="8174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BEE22DF-C7F7-78BB-5320-0EE880E01014}"/>
              </a:ext>
            </a:extLst>
          </p:cNvPr>
          <p:cNvCxnSpPr>
            <a:cxnSpLocks/>
            <a:stCxn id="39" idx="0"/>
            <a:endCxn id="40" idx="3"/>
          </p:cNvCxnSpPr>
          <p:nvPr/>
        </p:nvCxnSpPr>
        <p:spPr>
          <a:xfrm flipV="1">
            <a:off x="5378281" y="5031872"/>
            <a:ext cx="380127" cy="6728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9B74A44-B13B-F293-AA6B-E0945ECA2A7C}"/>
              </a:ext>
            </a:extLst>
          </p:cNvPr>
          <p:cNvCxnSpPr>
            <a:cxnSpLocks/>
            <a:stCxn id="40" idx="0"/>
            <a:endCxn id="41" idx="3"/>
          </p:cNvCxnSpPr>
          <p:nvPr/>
        </p:nvCxnSpPr>
        <p:spPr>
          <a:xfrm flipV="1">
            <a:off x="6047409" y="3690292"/>
            <a:ext cx="354263" cy="6438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1492C63-4C7B-BEAC-DA04-17A5DF44B46A}"/>
              </a:ext>
            </a:extLst>
          </p:cNvPr>
          <p:cNvSpPr txBox="1"/>
          <p:nvPr/>
        </p:nvSpPr>
        <p:spPr>
          <a:xfrm>
            <a:off x="3870176" y="5928812"/>
            <a:ext cx="748923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0B7C14-A70B-CBBC-E82F-44B77A5274E2}"/>
              </a:ext>
            </a:extLst>
          </p:cNvPr>
          <p:cNvSpPr txBox="1"/>
          <p:nvPr/>
        </p:nvSpPr>
        <p:spPr>
          <a:xfrm>
            <a:off x="4969572" y="3100437"/>
            <a:ext cx="928459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chemeClr val="bg1"/>
                </a:solidFill>
              </a:rPr>
              <a:t>listener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92DC818-4537-3153-ADF5-22D9FDBBA1AB}"/>
              </a:ext>
            </a:extLst>
          </p:cNvPr>
          <p:cNvCxnSpPr>
            <a:cxnSpLocks/>
            <a:stCxn id="53" idx="5"/>
            <a:endCxn id="54" idx="0"/>
          </p:cNvCxnSpPr>
          <p:nvPr/>
        </p:nvCxnSpPr>
        <p:spPr>
          <a:xfrm>
            <a:off x="10845092" y="3690292"/>
            <a:ext cx="293862" cy="6046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F342183-F2A5-1DF2-6EE6-3B8B565DF754}"/>
              </a:ext>
            </a:extLst>
          </p:cNvPr>
          <p:cNvCxnSpPr>
            <a:cxnSpLocks/>
          </p:cNvCxnSpPr>
          <p:nvPr/>
        </p:nvCxnSpPr>
        <p:spPr>
          <a:xfrm flipV="1">
            <a:off x="8681397" y="4687452"/>
            <a:ext cx="562302" cy="92825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6E9463E-A48E-743C-A2ED-B8EC576919A2}"/>
              </a:ext>
            </a:extLst>
          </p:cNvPr>
          <p:cNvCxnSpPr>
            <a:cxnSpLocks/>
          </p:cNvCxnSpPr>
          <p:nvPr/>
        </p:nvCxnSpPr>
        <p:spPr>
          <a:xfrm flipV="1">
            <a:off x="9504118" y="3494296"/>
            <a:ext cx="478468" cy="83986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849A59A5-2ABD-B5CC-31EC-65478D982650}"/>
              </a:ext>
            </a:extLst>
          </p:cNvPr>
          <p:cNvSpPr/>
          <p:nvPr/>
        </p:nvSpPr>
        <p:spPr>
          <a:xfrm>
            <a:off x="8834990" y="5704769"/>
            <a:ext cx="817418" cy="8174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4370B8B-38A4-B799-C4E0-7725FFF0BAA9}"/>
              </a:ext>
            </a:extLst>
          </p:cNvPr>
          <p:cNvSpPr/>
          <p:nvPr/>
        </p:nvSpPr>
        <p:spPr>
          <a:xfrm>
            <a:off x="9504118" y="4334162"/>
            <a:ext cx="817418" cy="8174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0A6CD5F-0FA1-F9A1-2240-CB45631314AA}"/>
              </a:ext>
            </a:extLst>
          </p:cNvPr>
          <p:cNvSpPr/>
          <p:nvPr/>
        </p:nvSpPr>
        <p:spPr>
          <a:xfrm>
            <a:off x="10147382" y="2992582"/>
            <a:ext cx="817418" cy="8174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1EC0DFA-3AED-93C6-4023-DEFFD92E3807}"/>
              </a:ext>
            </a:extLst>
          </p:cNvPr>
          <p:cNvSpPr/>
          <p:nvPr/>
        </p:nvSpPr>
        <p:spPr>
          <a:xfrm>
            <a:off x="10730245" y="4294909"/>
            <a:ext cx="817418" cy="8174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EC3A706-BAEB-4E97-47CB-3C132FB0883D}"/>
              </a:ext>
            </a:extLst>
          </p:cNvPr>
          <p:cNvCxnSpPr>
            <a:cxnSpLocks/>
            <a:stCxn id="51" idx="0"/>
            <a:endCxn id="52" idx="3"/>
          </p:cNvCxnSpPr>
          <p:nvPr/>
        </p:nvCxnSpPr>
        <p:spPr>
          <a:xfrm flipV="1">
            <a:off x="9243699" y="5031872"/>
            <a:ext cx="380127" cy="6728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E835924-E2C7-7FE1-6C4E-A134A9849D5B}"/>
              </a:ext>
            </a:extLst>
          </p:cNvPr>
          <p:cNvCxnSpPr>
            <a:cxnSpLocks/>
            <a:stCxn id="52" idx="0"/>
            <a:endCxn id="53" idx="3"/>
          </p:cNvCxnSpPr>
          <p:nvPr/>
        </p:nvCxnSpPr>
        <p:spPr>
          <a:xfrm flipV="1">
            <a:off x="9912827" y="3690292"/>
            <a:ext cx="354263" cy="6438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42A6F96-CC2B-2E5F-F0CC-9B4D606236A1}"/>
              </a:ext>
            </a:extLst>
          </p:cNvPr>
          <p:cNvSpPr txBox="1"/>
          <p:nvPr/>
        </p:nvSpPr>
        <p:spPr>
          <a:xfrm>
            <a:off x="7735594" y="5928812"/>
            <a:ext cx="748923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18B1F54-7487-72B1-A97C-510319DE3C65}"/>
              </a:ext>
            </a:extLst>
          </p:cNvPr>
          <p:cNvSpPr txBox="1"/>
          <p:nvPr/>
        </p:nvSpPr>
        <p:spPr>
          <a:xfrm>
            <a:off x="8834990" y="3100437"/>
            <a:ext cx="928459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chemeClr val="bg1"/>
                </a:solidFill>
              </a:rPr>
              <a:t>listener</a:t>
            </a:r>
          </a:p>
        </p:txBody>
      </p:sp>
      <p:sp>
        <p:nvSpPr>
          <p:cNvPr id="59" name="Explosion 1 58">
            <a:extLst>
              <a:ext uri="{FF2B5EF4-FFF2-40B4-BE49-F238E27FC236}">
                <a16:creationId xmlns:a16="http://schemas.microsoft.com/office/drawing/2014/main" id="{0BAF1440-0D38-F954-35D1-14C65884691D}"/>
              </a:ext>
            </a:extLst>
          </p:cNvPr>
          <p:cNvSpPr/>
          <p:nvPr/>
        </p:nvSpPr>
        <p:spPr>
          <a:xfrm>
            <a:off x="9129942" y="2121902"/>
            <a:ext cx="1655823" cy="905103"/>
          </a:xfrm>
          <a:prstGeom prst="irregularSeal1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trigger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23275B-CEA4-6848-1B09-3D3DDBDEB795}"/>
              </a:ext>
            </a:extLst>
          </p:cNvPr>
          <p:cNvSpPr txBox="1"/>
          <p:nvPr/>
        </p:nvSpPr>
        <p:spPr>
          <a:xfrm>
            <a:off x="480700" y="5455709"/>
            <a:ext cx="928459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chemeClr val="bg1"/>
                </a:solidFill>
              </a:rPr>
              <a:t>listener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EAB512-4662-2DBD-AFC3-99D0BAADA767}"/>
              </a:ext>
            </a:extLst>
          </p:cNvPr>
          <p:cNvSpPr txBox="1"/>
          <p:nvPr/>
        </p:nvSpPr>
        <p:spPr>
          <a:xfrm>
            <a:off x="3736519" y="5455709"/>
            <a:ext cx="928459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chemeClr val="bg1"/>
                </a:solidFill>
              </a:rPr>
              <a:t>listener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D70CD7-17C8-C277-EE4C-0EB7D5CE6DF8}"/>
              </a:ext>
            </a:extLst>
          </p:cNvPr>
          <p:cNvSpPr txBox="1"/>
          <p:nvPr/>
        </p:nvSpPr>
        <p:spPr>
          <a:xfrm>
            <a:off x="7615792" y="5455709"/>
            <a:ext cx="928459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chemeClr val="bg1"/>
                </a:solidFill>
              </a:rPr>
              <a:t>listener</a:t>
            </a:r>
          </a:p>
        </p:txBody>
      </p:sp>
      <p:sp>
        <p:nvSpPr>
          <p:cNvPr id="64" name="Explosion 1 63">
            <a:extLst>
              <a:ext uri="{FF2B5EF4-FFF2-40B4-BE49-F238E27FC236}">
                <a16:creationId xmlns:a16="http://schemas.microsoft.com/office/drawing/2014/main" id="{A6029E49-BE35-C940-62FE-73ADC7AD8969}"/>
              </a:ext>
            </a:extLst>
          </p:cNvPr>
          <p:cNvSpPr/>
          <p:nvPr/>
        </p:nvSpPr>
        <p:spPr>
          <a:xfrm>
            <a:off x="55215" y="4421757"/>
            <a:ext cx="1655823" cy="905103"/>
          </a:xfrm>
          <a:prstGeom prst="irregularSeal1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trigger</a:t>
            </a:r>
          </a:p>
        </p:txBody>
      </p:sp>
      <p:sp>
        <p:nvSpPr>
          <p:cNvPr id="65" name="Explosion 1 64">
            <a:extLst>
              <a:ext uri="{FF2B5EF4-FFF2-40B4-BE49-F238E27FC236}">
                <a16:creationId xmlns:a16="http://schemas.microsoft.com/office/drawing/2014/main" id="{2C50E8EF-9C4B-4BF1-0BFA-29AC0DAB6E87}"/>
              </a:ext>
            </a:extLst>
          </p:cNvPr>
          <p:cNvSpPr/>
          <p:nvPr/>
        </p:nvSpPr>
        <p:spPr>
          <a:xfrm>
            <a:off x="3643542" y="4421757"/>
            <a:ext cx="1655823" cy="905103"/>
          </a:xfrm>
          <a:prstGeom prst="irregularSeal1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trigger</a:t>
            </a:r>
          </a:p>
        </p:txBody>
      </p:sp>
      <p:sp>
        <p:nvSpPr>
          <p:cNvPr id="66" name="Explosion 1 65">
            <a:extLst>
              <a:ext uri="{FF2B5EF4-FFF2-40B4-BE49-F238E27FC236}">
                <a16:creationId xmlns:a16="http://schemas.microsoft.com/office/drawing/2014/main" id="{58DD267F-D9C8-1A12-0F99-C926ACB9BBB3}"/>
              </a:ext>
            </a:extLst>
          </p:cNvPr>
          <p:cNvSpPr/>
          <p:nvPr/>
        </p:nvSpPr>
        <p:spPr>
          <a:xfrm>
            <a:off x="7204160" y="4421757"/>
            <a:ext cx="1655823" cy="905103"/>
          </a:xfrm>
          <a:prstGeom prst="irregularSeal1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97847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45" grpId="0" animBg="1"/>
      <p:bldP spid="57" grpId="0" animBg="1"/>
      <p:bldP spid="59" grpId="0" animBg="1"/>
      <p:bldP spid="64" grpId="0" animBg="1"/>
      <p:bldP spid="65" grpId="0" animBg="1"/>
      <p:bldP spid="6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9D12-7066-E6D8-F438-33346AA2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Event parameters - cancelable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637B0-7B1F-320D-A9F1-9780D9339C0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Native DOM events are </a:t>
            </a:r>
            <a:r>
              <a:rPr lang="en-GB" dirty="0" err="1"/>
              <a:t>cancelable</a:t>
            </a:r>
            <a:r>
              <a:rPr lang="en-GB" dirty="0"/>
              <a:t> by default</a:t>
            </a:r>
          </a:p>
          <a:p>
            <a:r>
              <a:rPr lang="en-GB" dirty="0"/>
              <a:t>You can call </a:t>
            </a:r>
            <a:r>
              <a:rPr lang="en-GB" dirty="0" err="1">
                <a:solidFill>
                  <a:schemeClr val="accent2"/>
                </a:solidFill>
              </a:rPr>
              <a:t>event.preventDefault</a:t>
            </a:r>
            <a:r>
              <a:rPr lang="en-GB" dirty="0">
                <a:solidFill>
                  <a:schemeClr val="accent2"/>
                </a:solidFill>
              </a:rPr>
              <a:t>()</a:t>
            </a:r>
            <a:r>
              <a:rPr lang="en-GB" dirty="0"/>
              <a:t> on them, which will prevent the default action of the event. </a:t>
            </a:r>
          </a:p>
          <a:p>
            <a:r>
              <a:rPr lang="en-GB" dirty="0"/>
              <a:t>If the custom event has </a:t>
            </a:r>
            <a:r>
              <a:rPr lang="en-GB" dirty="0" err="1"/>
              <a:t>cancelable</a:t>
            </a:r>
            <a:r>
              <a:rPr lang="en-GB" dirty="0"/>
              <a:t> set to false, calling </a:t>
            </a:r>
            <a:r>
              <a:rPr lang="en-GB" dirty="0" err="1">
                <a:solidFill>
                  <a:schemeClr val="accent2"/>
                </a:solidFill>
              </a:rPr>
              <a:t>event.preventDefault</a:t>
            </a:r>
            <a:r>
              <a:rPr lang="en-GB" dirty="0">
                <a:solidFill>
                  <a:schemeClr val="accent2"/>
                </a:solidFill>
              </a:rPr>
              <a:t>()</a:t>
            </a:r>
            <a:r>
              <a:rPr lang="en-GB" dirty="0"/>
              <a:t> will not perform any action.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93377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B61B-475A-C01C-D864-DBA7443A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Event parameters - composed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E7C88-37BB-6926-0B7A-8600AC7D8C3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The composed property specifies whether an event should bubble across from the shadow DOM (created when using web components) to the real DOM</a:t>
            </a:r>
          </a:p>
          <a:p>
            <a:r>
              <a:rPr lang="en-GB" dirty="0"/>
              <a:t>More about this when the shadow DOM is discussed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7108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6565" indent="-456565"/>
            <a:r>
              <a:rPr lang="en-US" sz="2650" dirty="0"/>
              <a:t>What is an event and how can we use it?</a:t>
            </a:r>
          </a:p>
          <a:p>
            <a:pPr marL="456565" indent="-456565"/>
            <a:r>
              <a:rPr lang="en-US" dirty="0"/>
              <a:t>What is a custom event?</a:t>
            </a:r>
          </a:p>
          <a:p>
            <a:pPr marL="456565" indent="-456565"/>
            <a:r>
              <a:rPr lang="en-US" dirty="0"/>
              <a:t>How can we generate a custom events?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8137CB-C52B-53CA-6312-C4B6117728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81" r="15614"/>
          <a:stretch/>
        </p:blipFill>
        <p:spPr>
          <a:xfrm>
            <a:off x="8607287" y="0"/>
            <a:ext cx="3584712" cy="289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39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B61B-475A-C01C-D864-DBA7443A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Event parameters -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E7C88-37BB-6926-0B7A-8600AC7D8C3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2"/>
            <a:ext cx="9925049" cy="2705676"/>
          </a:xfrm>
        </p:spPr>
        <p:txBody>
          <a:bodyPr/>
          <a:lstStyle/>
          <a:p>
            <a:r>
              <a:rPr lang="en-GB" dirty="0"/>
              <a:t>In the detail parameter data can be passed for that event.</a:t>
            </a:r>
          </a:p>
          <a:p>
            <a:r>
              <a:rPr lang="en-GB" dirty="0"/>
              <a:t>This can be a single number or string, but also a </a:t>
            </a:r>
            <a:r>
              <a:rPr lang="en-GB" dirty="0" err="1"/>
              <a:t>javascript</a:t>
            </a:r>
            <a:r>
              <a:rPr lang="en-GB" dirty="0"/>
              <a:t> object.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876085-F4A0-AAA9-DFAB-C6BA6E54919E}"/>
              </a:ext>
            </a:extLst>
          </p:cNvPr>
          <p:cNvSpPr txBox="1"/>
          <p:nvPr/>
        </p:nvSpPr>
        <p:spPr>
          <a:xfrm>
            <a:off x="1295399" y="3851564"/>
            <a:ext cx="50658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CustomEvent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counterupdate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{</a:t>
            </a:r>
          </a:p>
          <a:p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  bubbles: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cancelable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  composed: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  detail: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    countervalue: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value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}</a:t>
            </a:r>
            <a:endParaRPr lang="en-NL" dirty="0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C5EE7CDE-C22D-DD7F-F59B-6081D00BB2D9}"/>
              </a:ext>
            </a:extLst>
          </p:cNvPr>
          <p:cNvSpPr/>
          <p:nvPr/>
        </p:nvSpPr>
        <p:spPr>
          <a:xfrm>
            <a:off x="9156048" y="3101786"/>
            <a:ext cx="1304134" cy="514250"/>
          </a:xfrm>
          <a:prstGeom prst="wedgeRoundRectCallout">
            <a:avLst>
              <a:gd name="adj1" fmla="val -449572"/>
              <a:gd name="adj2" fmla="val 348132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53820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B158B-5E08-4BA9-6CA3-DF7988A8E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10FE3-B2BF-918C-207D-B6E02DFBB8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918" y="2456490"/>
            <a:ext cx="10096500" cy="3767859"/>
          </a:xfrm>
        </p:spPr>
        <p:txBody>
          <a:bodyPr/>
          <a:lstStyle/>
          <a:p>
            <a:r>
              <a:rPr lang="en-NL" dirty="0"/>
              <a:t>A custom event can be created using: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CustomEvent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  <a:endParaRPr lang="en-NL" dirty="0"/>
          </a:p>
          <a:p>
            <a:r>
              <a:rPr lang="en-NL" dirty="0"/>
              <a:t>Listening to a custom event is done in the same fashion as native DOM evens, using:  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addEventListener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  <a:endParaRPr lang="en-NL" dirty="0"/>
          </a:p>
          <a:p>
            <a:r>
              <a:rPr lang="en-NL" dirty="0"/>
              <a:t>Parameters can be passed to influence the behaviour</a:t>
            </a:r>
          </a:p>
          <a:p>
            <a:r>
              <a:rPr lang="en-NL" dirty="0"/>
              <a:t>Data can be passed to listeners</a:t>
            </a:r>
          </a:p>
        </p:txBody>
      </p:sp>
    </p:spTree>
    <p:extLst>
      <p:ext uri="{BB962C8B-B14F-4D97-AF65-F5344CB8AC3E}">
        <p14:creationId xmlns:p14="http://schemas.microsoft.com/office/powerpoint/2010/main" val="98806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69B4-81D8-2179-833D-7B663CB3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What is an event?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8EBE-984A-22E5-74E3-0033FBDA153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918" y="2321960"/>
            <a:ext cx="10096500" cy="3556026"/>
          </a:xfrm>
        </p:spPr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events are 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"things"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that happen to HTML elements.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mouse clicks (and moves), data entry (keys), page finished loading, window resize, element select, copy/past, etc.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0375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4335-9305-9FCE-683A-03C24B9B6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How to use an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C4080-4835-35C7-EF26-0566D5091E5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NL" dirty="0"/>
              <a:t>In javascript we can listen to events</a:t>
            </a:r>
          </a:p>
          <a:p>
            <a:r>
              <a:rPr lang="en-NL" dirty="0"/>
              <a:t>When an event occurs, we can take an appropriate action</a:t>
            </a:r>
          </a:p>
          <a:p>
            <a:r>
              <a:rPr lang="en-NL" dirty="0"/>
              <a:t>Often these actions involve letting other parts of the application know that something has changed</a:t>
            </a:r>
          </a:p>
          <a:p>
            <a:r>
              <a:rPr lang="en-NL" dirty="0"/>
              <a:t>Many standard components handle events (and something generate other events</a:t>
            </a:r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91083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C189-757A-A75E-CC8E-094E9CA62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Code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25460-0E15-B4FB-E61A-0AD84E826C07}"/>
              </a:ext>
            </a:extLst>
          </p:cNvPr>
          <p:cNvSpPr txBox="1"/>
          <p:nvPr/>
        </p:nvSpPr>
        <p:spPr>
          <a:xfrm>
            <a:off x="972072" y="1797978"/>
            <a:ext cx="686277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&lt;!DOCTYPE html&gt;</a:t>
            </a:r>
          </a:p>
          <a:p>
            <a:r>
              <a:rPr lang="en-GB" dirty="0"/>
              <a:t>&lt;html&gt;</a:t>
            </a:r>
          </a:p>
          <a:p>
            <a:r>
              <a:rPr lang="en-GB" dirty="0"/>
              <a:t>&lt;body&gt;</a:t>
            </a:r>
          </a:p>
          <a:p>
            <a:endParaRPr lang="en-GB" dirty="0"/>
          </a:p>
          <a:p>
            <a:r>
              <a:rPr lang="en-GB" dirty="0"/>
              <a:t>  &lt;h2&gt;JavaScript HTML Events&lt;/h2&gt;</a:t>
            </a:r>
          </a:p>
          <a:p>
            <a:r>
              <a:rPr lang="en-GB" dirty="0"/>
              <a:t>  &lt;button onclick="</a:t>
            </a:r>
            <a:r>
              <a:rPr lang="en-GB" dirty="0" err="1"/>
              <a:t>this.innerHTML</a:t>
            </a:r>
            <a:r>
              <a:rPr lang="en-GB" dirty="0"/>
              <a:t>=Date()"&gt;The time is?&lt;/button&gt;</a:t>
            </a:r>
          </a:p>
          <a:p>
            <a:endParaRPr lang="en-GB" dirty="0"/>
          </a:p>
          <a:p>
            <a:r>
              <a:rPr lang="en-GB" dirty="0"/>
              <a:t>&lt;/body&gt;</a:t>
            </a:r>
          </a:p>
          <a:p>
            <a:r>
              <a:rPr lang="en-GB" dirty="0"/>
              <a:t>&lt;/html&gt;</a:t>
            </a:r>
            <a:endParaRPr lang="en-NL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8DB4B70-4024-4903-92DE-5663766AEC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25" b="33644"/>
          <a:stretch/>
        </p:blipFill>
        <p:spPr>
          <a:xfrm>
            <a:off x="603892" y="4792204"/>
            <a:ext cx="3552862" cy="1179814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C71FF91-A3B8-319C-454A-91F93D8BF0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51" b="27039"/>
          <a:stretch/>
        </p:blipFill>
        <p:spPr>
          <a:xfrm>
            <a:off x="5934336" y="4792204"/>
            <a:ext cx="5832511" cy="1325033"/>
          </a:xfrm>
          <a:prstGeom prst="rect">
            <a:avLst/>
          </a:prstGeom>
        </p:spPr>
      </p:pic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0FE7568E-8DB9-B689-43D5-5927840B28DC}"/>
              </a:ext>
            </a:extLst>
          </p:cNvPr>
          <p:cNvSpPr/>
          <p:nvPr/>
        </p:nvSpPr>
        <p:spPr>
          <a:xfrm>
            <a:off x="3544584" y="5382111"/>
            <a:ext cx="1982913" cy="719191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Click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8BD4CC60-F56E-162D-9391-BC800D89E14F}"/>
              </a:ext>
            </a:extLst>
          </p:cNvPr>
          <p:cNvSpPr/>
          <p:nvPr/>
        </p:nvSpPr>
        <p:spPr>
          <a:xfrm>
            <a:off x="7368149" y="809394"/>
            <a:ext cx="2480644" cy="947450"/>
          </a:xfrm>
          <a:prstGeom prst="wedgeRoundRectCallout">
            <a:avLst>
              <a:gd name="adj1" fmla="val -233789"/>
              <a:gd name="adj2" fmla="val 198070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When the button is clicked…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0D01866B-955C-7608-87F3-BA22625F8B12}"/>
              </a:ext>
            </a:extLst>
          </p:cNvPr>
          <p:cNvSpPr/>
          <p:nvPr/>
        </p:nvSpPr>
        <p:spPr>
          <a:xfrm>
            <a:off x="6607861" y="3901915"/>
            <a:ext cx="2480644" cy="947450"/>
          </a:xfrm>
          <a:prstGeom prst="wedgeRoundRectCallout">
            <a:avLst>
              <a:gd name="adj1" fmla="val -140186"/>
              <a:gd name="adj2" fmla="val -89296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… do this!</a:t>
            </a:r>
          </a:p>
        </p:txBody>
      </p:sp>
    </p:spTree>
    <p:extLst>
      <p:ext uri="{BB962C8B-B14F-4D97-AF65-F5344CB8AC3E}">
        <p14:creationId xmlns:p14="http://schemas.microsoft.com/office/powerpoint/2010/main" val="15034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64460-16B1-9C6F-D32B-33E404B6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Events in a custom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27BFF-A1D3-014F-9E54-150970C3AE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918" y="2359508"/>
            <a:ext cx="10096500" cy="3767859"/>
          </a:xfrm>
        </p:spPr>
        <p:txBody>
          <a:bodyPr/>
          <a:lstStyle/>
          <a:p>
            <a:r>
              <a:rPr lang="en-NL" dirty="0"/>
              <a:t>Assignment</a:t>
            </a:r>
          </a:p>
          <a:p>
            <a:pPr lvl="1"/>
            <a:r>
              <a:rPr lang="en-NL" dirty="0"/>
              <a:t>Make a custom component that displays a value</a:t>
            </a:r>
          </a:p>
          <a:p>
            <a:pPr lvl="1"/>
            <a:r>
              <a:rPr lang="en-NL" dirty="0"/>
              <a:t>When the user clicks on that value, increment it</a:t>
            </a:r>
          </a:p>
          <a:p>
            <a:pPr lvl="1"/>
            <a:r>
              <a:rPr lang="en-NL" dirty="0"/>
              <a:t>And display the new value</a:t>
            </a:r>
          </a:p>
        </p:txBody>
      </p:sp>
    </p:spTree>
    <p:extLst>
      <p:ext uri="{BB962C8B-B14F-4D97-AF65-F5344CB8AC3E}">
        <p14:creationId xmlns:p14="http://schemas.microsoft.com/office/powerpoint/2010/main" val="168188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2578D-A1CF-5A0B-3AFF-A8B819B9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SimpleCounter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66D757-E2A6-05D2-FCBA-0AFFB72BFEED}"/>
              </a:ext>
            </a:extLst>
          </p:cNvPr>
          <p:cNvSpPr txBox="1"/>
          <p:nvPr/>
        </p:nvSpPr>
        <p:spPr>
          <a:xfrm>
            <a:off x="972072" y="2092036"/>
            <a:ext cx="785503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export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SimpleCounter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HTMLElement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constructor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 // Always call the super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super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Initialize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DEFAULT_VALUE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DEFAULT_LABEL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'Counter: ‘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DEFAULT_INCREMENT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customElements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define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'simple-counter'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SimpleCounter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-NL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5086F435-00EA-4AD5-A547-121DEC7C1C35}"/>
              </a:ext>
            </a:extLst>
          </p:cNvPr>
          <p:cNvSpPr/>
          <p:nvPr/>
        </p:nvSpPr>
        <p:spPr>
          <a:xfrm>
            <a:off x="8827107" y="238075"/>
            <a:ext cx="2480644" cy="947450"/>
          </a:xfrm>
          <a:prstGeom prst="wedgeRoundRectCallout">
            <a:avLst>
              <a:gd name="adj1" fmla="val -223177"/>
              <a:gd name="adj2" fmla="val 146890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Create a new custom component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63880E1C-0315-972F-540C-18464130AD0C}"/>
              </a:ext>
            </a:extLst>
          </p:cNvPr>
          <p:cNvSpPr/>
          <p:nvPr/>
        </p:nvSpPr>
        <p:spPr>
          <a:xfrm>
            <a:off x="8827107" y="2574002"/>
            <a:ext cx="2480644" cy="947450"/>
          </a:xfrm>
          <a:prstGeom prst="wedgeRoundRectCallout">
            <a:avLst>
              <a:gd name="adj1" fmla="val -199720"/>
              <a:gd name="adj2" fmla="val 9433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Create a constructor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B97D5FD-2547-30C8-1C30-72E011E935AE}"/>
              </a:ext>
            </a:extLst>
          </p:cNvPr>
          <p:cNvSpPr/>
          <p:nvPr/>
        </p:nvSpPr>
        <p:spPr>
          <a:xfrm>
            <a:off x="9113822" y="4215694"/>
            <a:ext cx="2480644" cy="947450"/>
          </a:xfrm>
          <a:prstGeom prst="wedgeRoundRectCallout">
            <a:avLst>
              <a:gd name="adj1" fmla="val -217592"/>
              <a:gd name="adj2" fmla="val -53446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Avoid the use of magic numbers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74D08A9B-6EB3-0B17-E4F5-E647A5304A29}"/>
              </a:ext>
            </a:extLst>
          </p:cNvPr>
          <p:cNvSpPr/>
          <p:nvPr/>
        </p:nvSpPr>
        <p:spPr>
          <a:xfrm>
            <a:off x="8670477" y="5864385"/>
            <a:ext cx="2480644" cy="947450"/>
          </a:xfrm>
          <a:prstGeom prst="wedgeRoundRectCallout">
            <a:avLst>
              <a:gd name="adj1" fmla="val -176821"/>
              <a:gd name="adj2" fmla="val -30049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Create the html tag</a:t>
            </a:r>
          </a:p>
        </p:txBody>
      </p:sp>
    </p:spTree>
    <p:extLst>
      <p:ext uri="{BB962C8B-B14F-4D97-AF65-F5344CB8AC3E}">
        <p14:creationId xmlns:p14="http://schemas.microsoft.com/office/powerpoint/2010/main" val="155095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30CC9-620D-8233-52EF-AFE16BFF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SimpleCounter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9117DC-17DD-EECB-4BC8-3864AA6B125A}"/>
              </a:ext>
            </a:extLst>
          </p:cNvPr>
          <p:cNvSpPr txBox="1"/>
          <p:nvPr/>
        </p:nvSpPr>
        <p:spPr>
          <a:xfrm>
            <a:off x="526473" y="2119745"/>
            <a:ext cx="116655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connectedCallback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DEFAULT_VALUE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Create a span element to listen to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this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counterView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createElement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'span’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appendChild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counterView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Install the event listener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this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counterView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addEventListener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mousedown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updateCounter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bind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Call the render function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render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NL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04CAE0D3-0D8E-40EC-86DB-9EF0CB37CFC5}"/>
              </a:ext>
            </a:extLst>
          </p:cNvPr>
          <p:cNvSpPr/>
          <p:nvPr/>
        </p:nvSpPr>
        <p:spPr>
          <a:xfrm>
            <a:off x="8827107" y="238074"/>
            <a:ext cx="2480644" cy="1133525"/>
          </a:xfrm>
          <a:prstGeom prst="wedgeRoundRectCallout">
            <a:avLst>
              <a:gd name="adj1" fmla="val -260038"/>
              <a:gd name="adj2" fmla="val 131175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Called when the component is added to the DOM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C6D3AFD8-DCBF-D44B-CBAE-BF87B21B1C00}"/>
              </a:ext>
            </a:extLst>
          </p:cNvPr>
          <p:cNvSpPr/>
          <p:nvPr/>
        </p:nvSpPr>
        <p:spPr>
          <a:xfrm>
            <a:off x="9519834" y="1568110"/>
            <a:ext cx="2480644" cy="551635"/>
          </a:xfrm>
          <a:prstGeom prst="wedgeRoundRectCallout">
            <a:avLst>
              <a:gd name="adj1" fmla="val -212565"/>
              <a:gd name="adj2" fmla="val 169436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Set the start value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ACE9619A-C73E-A77F-84E4-F3FC9F0DE03C}"/>
              </a:ext>
            </a:extLst>
          </p:cNvPr>
          <p:cNvSpPr/>
          <p:nvPr/>
        </p:nvSpPr>
        <p:spPr>
          <a:xfrm>
            <a:off x="8771688" y="2468656"/>
            <a:ext cx="3228789" cy="960344"/>
          </a:xfrm>
          <a:prstGeom prst="wedgeRoundRectCallout">
            <a:avLst>
              <a:gd name="adj1" fmla="val -128483"/>
              <a:gd name="adj2" fmla="val 64381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We need to create an element to attach our event listener to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E0C5634E-38F7-9FB8-0A5E-80E9568D1B21}"/>
              </a:ext>
            </a:extLst>
          </p:cNvPr>
          <p:cNvSpPr/>
          <p:nvPr/>
        </p:nvSpPr>
        <p:spPr>
          <a:xfrm>
            <a:off x="8563870" y="3563165"/>
            <a:ext cx="3228789" cy="960344"/>
          </a:xfrm>
          <a:prstGeom prst="wedgeRoundRectCallout">
            <a:avLst>
              <a:gd name="adj1" fmla="val -132345"/>
              <a:gd name="adj2" fmla="val -3424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appendChild is a function of HTMLElement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20D25C20-150C-97C4-A12E-35D9B39FDFF1}"/>
              </a:ext>
            </a:extLst>
          </p:cNvPr>
          <p:cNvSpPr/>
          <p:nvPr/>
        </p:nvSpPr>
        <p:spPr>
          <a:xfrm>
            <a:off x="4744841" y="5669057"/>
            <a:ext cx="3228789" cy="960344"/>
          </a:xfrm>
          <a:prstGeom prst="wedgeRoundRectCallout">
            <a:avLst>
              <a:gd name="adj1" fmla="val -49530"/>
              <a:gd name="adj2" fmla="val -121722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Listen to the mousedown event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E13AB98B-C817-2D07-DA2C-D6726C1F9772}"/>
              </a:ext>
            </a:extLst>
          </p:cNvPr>
          <p:cNvSpPr/>
          <p:nvPr/>
        </p:nvSpPr>
        <p:spPr>
          <a:xfrm>
            <a:off x="8457859" y="5655202"/>
            <a:ext cx="3228789" cy="960344"/>
          </a:xfrm>
          <a:prstGeom prst="wedgeRoundRectCallout">
            <a:avLst>
              <a:gd name="adj1" fmla="val -49530"/>
              <a:gd name="adj2" fmla="val -121722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When activated, execute this function. NOTE bind</a:t>
            </a:r>
          </a:p>
        </p:txBody>
      </p:sp>
    </p:spTree>
    <p:extLst>
      <p:ext uri="{BB962C8B-B14F-4D97-AF65-F5344CB8AC3E}">
        <p14:creationId xmlns:p14="http://schemas.microsoft.com/office/powerpoint/2010/main" val="350711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7DF8-C4E3-A5F7-C027-BD4E325A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SimpleCounter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1ACC0E-FA82-3865-D891-7051476F2640}"/>
              </a:ext>
            </a:extLst>
          </p:cNvPr>
          <p:cNvSpPr txBox="1"/>
          <p:nvPr/>
        </p:nvSpPr>
        <p:spPr>
          <a:xfrm>
            <a:off x="972072" y="2247220"/>
            <a:ext cx="1074887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updateCounter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+= 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DEFAULT_INCREMENT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render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dirty="0">
              <a:solidFill>
                <a:srgbClr val="795E26"/>
              </a:solidFill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render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Use the name in the Hello string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this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counterView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textContent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DEFAULT_LABEL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2C2BD08-B90D-9A28-D0FE-4B37849977B9}"/>
              </a:ext>
            </a:extLst>
          </p:cNvPr>
          <p:cNvSpPr/>
          <p:nvPr/>
        </p:nvSpPr>
        <p:spPr>
          <a:xfrm>
            <a:off x="8827107" y="238074"/>
            <a:ext cx="2480644" cy="1133525"/>
          </a:xfrm>
          <a:prstGeom prst="wedgeRoundRectCallout">
            <a:avLst>
              <a:gd name="adj1" fmla="val -260038"/>
              <a:gd name="adj2" fmla="val 131175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Called when the mousedown event occurs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61A579DD-F4A3-A21B-B3A2-D58ABD7C2DFA}"/>
              </a:ext>
            </a:extLst>
          </p:cNvPr>
          <p:cNvSpPr/>
          <p:nvPr/>
        </p:nvSpPr>
        <p:spPr>
          <a:xfrm>
            <a:off x="6832053" y="5211855"/>
            <a:ext cx="2480644" cy="1133525"/>
          </a:xfrm>
          <a:prstGeom prst="wedgeRoundRectCallout">
            <a:avLst>
              <a:gd name="adj1" fmla="val 72832"/>
              <a:gd name="adj2" fmla="val -105942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Use the value in the render function</a:t>
            </a:r>
          </a:p>
        </p:txBody>
      </p:sp>
    </p:spTree>
    <p:extLst>
      <p:ext uri="{BB962C8B-B14F-4D97-AF65-F5344CB8AC3E}">
        <p14:creationId xmlns:p14="http://schemas.microsoft.com/office/powerpoint/2010/main" val="290591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HU Breed">
  <a:themeElements>
    <a:clrScheme name="Aangepast 5">
      <a:dk1>
        <a:srgbClr val="000000"/>
      </a:dk1>
      <a:lt1>
        <a:srgbClr val="FFFFFF"/>
      </a:lt1>
      <a:dk2>
        <a:srgbClr val="E6302B"/>
      </a:dk2>
      <a:lt2>
        <a:srgbClr val="00A1E1"/>
      </a:lt2>
      <a:accent1>
        <a:srgbClr val="00A1E1"/>
      </a:accent1>
      <a:accent2>
        <a:srgbClr val="E6302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5070"/>
      </a:hlink>
      <a:folHlink>
        <a:srgbClr val="B71915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lank.potx" id="{FE78AF9E-1AB3-4DE5-8CD0-D988B1503652}" vid="{0299882F-9587-401D-8510-F869907E3B09}"/>
    </a:ext>
  </a:extLst>
</a:theme>
</file>

<file path=ppt/theme/theme2.xml><?xml version="1.0" encoding="utf-8"?>
<a:theme xmlns:a="http://schemas.openxmlformats.org/drawingml/2006/main" name="HU Breed">
  <a:themeElements>
    <a:clrScheme name="Aangepast 5">
      <a:dk1>
        <a:srgbClr val="000000"/>
      </a:dk1>
      <a:lt1>
        <a:srgbClr val="FFFFFF"/>
      </a:lt1>
      <a:dk2>
        <a:srgbClr val="E6302B"/>
      </a:dk2>
      <a:lt2>
        <a:srgbClr val="00A1E1"/>
      </a:lt2>
      <a:accent1>
        <a:srgbClr val="00A1E1"/>
      </a:accent1>
      <a:accent2>
        <a:srgbClr val="E6302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5070"/>
      </a:hlink>
      <a:folHlink>
        <a:srgbClr val="B71915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lank.potx" id="{FE78AF9E-1AB3-4DE5-8CD0-D988B1503652}" vid="{0299882F-9587-401D-8510-F869907E3B0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A80706761E274FBF7207A6EEFD509E" ma:contentTypeVersion="13" ma:contentTypeDescription="Create a new document." ma:contentTypeScope="" ma:versionID="d51dfd1d15381d1dfac9be848af09684">
  <xsd:schema xmlns:xsd="http://www.w3.org/2001/XMLSchema" xmlns:xs="http://www.w3.org/2001/XMLSchema" xmlns:p="http://schemas.microsoft.com/office/2006/metadata/properties" xmlns:ns2="8e39aab0-005d-45b6-a80e-05e5df2908d1" xmlns:ns3="cc018f0f-33de-4c4c-920d-26dc6e1acc33" targetNamespace="http://schemas.microsoft.com/office/2006/metadata/properties" ma:root="true" ma:fieldsID="5e2a96ffa8ae1d934c6a42393d7d8550" ns2:_="" ns3:_="">
    <xsd:import namespace="8e39aab0-005d-45b6-a80e-05e5df2908d1"/>
    <xsd:import namespace="cc018f0f-33de-4c4c-920d-26dc6e1acc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test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39aab0-005d-45b6-a80e-05e5df2908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test" ma:index="15" nillable="true" ma:displayName="test" ma:internalName="test">
      <xsd:simpleType>
        <xsd:restriction base="dms:Text">
          <xsd:maxLength value="255"/>
        </xsd:restriction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018f0f-33de-4c4c-920d-26dc6e1acc3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st xmlns="8e39aab0-005d-45b6-a80e-05e5df2908d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D3ACA8-129C-4E4F-B079-B04E5BACA081}">
  <ds:schemaRefs>
    <ds:schemaRef ds:uri="8e39aab0-005d-45b6-a80e-05e5df2908d1"/>
    <ds:schemaRef ds:uri="cc018f0f-33de-4c4c-920d-26dc6e1acc3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D00230B-D02E-4F04-9D35-AA303CE5EF1A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cc018f0f-33de-4c4c-920d-26dc6e1acc33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8e39aab0-005d-45b6-a80e-05e5df2908d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BD0C1B8-0FD6-4497-9675-D75A704260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Advanced Programming C1</Template>
  <TotalTime>7002</TotalTime>
  <Words>1150</Words>
  <Application>Microsoft Macintosh PowerPoint</Application>
  <PresentationFormat>Widescreen</PresentationFormat>
  <Paragraphs>191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Courier New</vt:lpstr>
      <vt:lpstr>Menlo</vt:lpstr>
      <vt:lpstr>Verdana</vt:lpstr>
      <vt:lpstr>Wingdings</vt:lpstr>
      <vt:lpstr>Zapf Dingbats</vt:lpstr>
      <vt:lpstr>HU Breed</vt:lpstr>
      <vt:lpstr>HU Breed</vt:lpstr>
      <vt:lpstr>Custom components pt 3 - events</vt:lpstr>
      <vt:lpstr>Contents</vt:lpstr>
      <vt:lpstr>What is an event?</vt:lpstr>
      <vt:lpstr>How to use an event</vt:lpstr>
      <vt:lpstr>Code example</vt:lpstr>
      <vt:lpstr>Events in a custom component</vt:lpstr>
      <vt:lpstr>SimpleCounter example</vt:lpstr>
      <vt:lpstr>SimpleCounter example</vt:lpstr>
      <vt:lpstr>SimpleCounter example</vt:lpstr>
      <vt:lpstr>SimpleCounter example</vt:lpstr>
      <vt:lpstr>Events in a custom component</vt:lpstr>
      <vt:lpstr>What is a custom event?</vt:lpstr>
      <vt:lpstr>Creating a custom event Create and throw</vt:lpstr>
      <vt:lpstr>Creating a custom event</vt:lpstr>
      <vt:lpstr>Creating a custom event Catch the event in main.js</vt:lpstr>
      <vt:lpstr>Event parameters - bubbles</vt:lpstr>
      <vt:lpstr>Event parameters - bubbles</vt:lpstr>
      <vt:lpstr>Event parameters - cancelable</vt:lpstr>
      <vt:lpstr>Event parameters - composed</vt:lpstr>
      <vt:lpstr>Event parameters - detail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 Boss;Andre Donk</dc:creator>
  <cp:lastModifiedBy>Mirko Pelgrom</cp:lastModifiedBy>
  <cp:revision>271</cp:revision>
  <dcterms:created xsi:type="dcterms:W3CDTF">2016-04-01T10:19:03Z</dcterms:created>
  <dcterms:modified xsi:type="dcterms:W3CDTF">2022-10-17T13:40:42Z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0x01010081A80706761E274FBF7207A6EEFD509E</vt:lpwstr>
  </property>
</Properties>
</file>