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16"/>
  </p:notesMasterIdLst>
  <p:sldIdLst>
    <p:sldId id="256" r:id="rId6"/>
    <p:sldId id="328" r:id="rId7"/>
    <p:sldId id="377" r:id="rId8"/>
    <p:sldId id="432" r:id="rId9"/>
    <p:sldId id="433" r:id="rId10"/>
    <p:sldId id="434" r:id="rId11"/>
    <p:sldId id="437" r:id="rId12"/>
    <p:sldId id="435" r:id="rId13"/>
    <p:sldId id="438" r:id="rId14"/>
    <p:sldId id="4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222"/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6F733-8B8B-0744-9E8B-DD6E3AFC759F}" v="256" dt="2022-10-29T13:37:47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52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208" y="14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Pelgrom" userId="25eff972-e0d0-4f66-bb8d-b9544254e690" providerId="ADAL" clId="{DC286E37-102F-E344-A52D-56095D50B53B}"/>
    <pc:docChg chg="undo custSel delSld modSld">
      <pc:chgData name="Mirko Pelgrom" userId="25eff972-e0d0-4f66-bb8d-b9544254e690" providerId="ADAL" clId="{DC286E37-102F-E344-A52D-56095D50B53B}" dt="2022-10-17T08:53:12.655" v="62" actId="20577"/>
      <pc:docMkLst>
        <pc:docMk/>
      </pc:docMkLst>
      <pc:sldChg chg="modSp mod">
        <pc:chgData name="Mirko Pelgrom" userId="25eff972-e0d0-4f66-bb8d-b9544254e690" providerId="ADAL" clId="{DC286E37-102F-E344-A52D-56095D50B53B}" dt="2022-10-17T08:53:12.655" v="6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DC286E37-102F-E344-A52D-56095D50B53B}" dt="2022-10-17T08:53:12.655" v="6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DC286E37-102F-E344-A52D-56095D50B53B}" dt="2022-10-17T08:45:44.408" v="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DC286E37-102F-E344-A52D-56095D50B53B}" dt="2022-10-17T08:45:44.408" v="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DC286E37-102F-E344-A52D-56095D50B53B}" dt="2022-10-17T08:45:55.684" v="12" actId="2696"/>
        <pc:sldMkLst>
          <pc:docMk/>
          <pc:sldMk cId="2983567368" sldId="360"/>
        </pc:sldMkLst>
      </pc:sldChg>
      <pc:sldChg chg="modSp mod modCm">
        <pc:chgData name="Mirko Pelgrom" userId="25eff972-e0d0-4f66-bb8d-b9544254e690" providerId="ADAL" clId="{DC286E37-102F-E344-A52D-56095D50B53B}" dt="2022-10-17T08:52:27.788" v="42"/>
        <pc:sldMkLst>
          <pc:docMk/>
          <pc:sldMk cId="2198274538" sldId="365"/>
        </pc:sldMkLst>
        <pc:spChg chg="mod">
          <ac:chgData name="Mirko Pelgrom" userId="25eff972-e0d0-4f66-bb8d-b9544254e690" providerId="ADAL" clId="{DC286E37-102F-E344-A52D-56095D50B53B}" dt="2022-10-17T08:52:15.853" v="40" actId="20577"/>
          <ac:spMkLst>
            <pc:docMk/>
            <pc:sldMk cId="2198274538" sldId="365"/>
            <ac:spMk id="3" creationId="{EDF66794-EC8E-0FD4-E515-14D1C29DEBB2}"/>
          </ac:spMkLst>
        </pc:spChg>
        <pc:spChg chg="mod">
          <ac:chgData name="Mirko Pelgrom" userId="25eff972-e0d0-4f66-bb8d-b9544254e690" providerId="ADAL" clId="{DC286E37-102F-E344-A52D-56095D50B53B}" dt="2022-10-17T08:51:48.189" v="31" actId="20577"/>
          <ac:spMkLst>
            <pc:docMk/>
            <pc:sldMk cId="2198274538" sldId="365"/>
            <ac:spMk id="5" creationId="{58FE6A54-B03F-4F52-7AB3-6D6B60898E0D}"/>
          </ac:spMkLst>
        </pc:spChg>
      </pc:sldChg>
      <pc:sldChg chg="del">
        <pc:chgData name="Mirko Pelgrom" userId="25eff972-e0d0-4f66-bb8d-b9544254e690" providerId="ADAL" clId="{DC286E37-102F-E344-A52D-56095D50B53B}" dt="2022-10-17T08:45:55.661" v="7" actId="2696"/>
        <pc:sldMkLst>
          <pc:docMk/>
          <pc:sldMk cId="3351647091" sldId="374"/>
        </pc:sldMkLst>
      </pc:sldChg>
      <pc:sldChg chg="del">
        <pc:chgData name="Mirko Pelgrom" userId="25eff972-e0d0-4f66-bb8d-b9544254e690" providerId="ADAL" clId="{DC286E37-102F-E344-A52D-56095D50B53B}" dt="2022-10-17T08:45:55.674" v="8" actId="2696"/>
        <pc:sldMkLst>
          <pc:docMk/>
          <pc:sldMk cId="3625731545" sldId="375"/>
        </pc:sldMkLst>
      </pc:sldChg>
      <pc:sldChg chg="del">
        <pc:chgData name="Mirko Pelgrom" userId="25eff972-e0d0-4f66-bb8d-b9544254e690" providerId="ADAL" clId="{DC286E37-102F-E344-A52D-56095D50B53B}" dt="2022-10-17T08:45:55.675" v="9" actId="2696"/>
        <pc:sldMkLst>
          <pc:docMk/>
          <pc:sldMk cId="1986375687" sldId="376"/>
        </pc:sldMkLst>
      </pc:sldChg>
      <pc:sldChg chg="del">
        <pc:chgData name="Mirko Pelgrom" userId="25eff972-e0d0-4f66-bb8d-b9544254e690" providerId="ADAL" clId="{DC286E37-102F-E344-A52D-56095D50B53B}" dt="2022-10-17T08:45:55.677" v="11" actId="2696"/>
        <pc:sldMkLst>
          <pc:docMk/>
          <pc:sldMk cId="2535138182" sldId="378"/>
        </pc:sldMkLst>
      </pc:sldChg>
      <pc:sldChg chg="modCm">
        <pc:chgData name="Mirko Pelgrom" userId="25eff972-e0d0-4f66-bb8d-b9544254e690" providerId="ADAL" clId="{DC286E37-102F-E344-A52D-56095D50B53B}" dt="2022-10-17T08:47:50.888" v="13"/>
        <pc:sldMkLst>
          <pc:docMk/>
          <pc:sldMk cId="1865858854" sldId="381"/>
        </pc:sldMkLst>
      </pc:sldChg>
      <pc:sldChg chg="addSp modSp mod">
        <pc:chgData name="Mirko Pelgrom" userId="25eff972-e0d0-4f66-bb8d-b9544254e690" providerId="ADAL" clId="{DC286E37-102F-E344-A52D-56095D50B53B}" dt="2022-10-17T08:51:32.167" v="30" actId="1076"/>
        <pc:sldMkLst>
          <pc:docMk/>
          <pc:sldMk cId="1728721944" sldId="382"/>
        </pc:sldMkLst>
        <pc:spChg chg="mod">
          <ac:chgData name="Mirko Pelgrom" userId="25eff972-e0d0-4f66-bb8d-b9544254e690" providerId="ADAL" clId="{DC286E37-102F-E344-A52D-56095D50B53B}" dt="2022-10-17T08:50:52.262" v="20" actId="20577"/>
          <ac:spMkLst>
            <pc:docMk/>
            <pc:sldMk cId="1728721944" sldId="382"/>
            <ac:spMk id="3" creationId="{7820DA97-EEA7-5C65-B00B-7BF097A91703}"/>
          </ac:spMkLst>
        </pc:spChg>
        <pc:spChg chg="mod">
          <ac:chgData name="Mirko Pelgrom" userId="25eff972-e0d0-4f66-bb8d-b9544254e690" providerId="ADAL" clId="{DC286E37-102F-E344-A52D-56095D50B53B}" dt="2022-10-17T08:51:26.465" v="28" actId="1076"/>
          <ac:spMkLst>
            <pc:docMk/>
            <pc:sldMk cId="1728721944" sldId="382"/>
            <ac:spMk id="4" creationId="{68D90A5B-942A-6778-20E0-1677DF6158D9}"/>
          </ac:spMkLst>
        </pc:spChg>
        <pc:spChg chg="add mod">
          <ac:chgData name="Mirko Pelgrom" userId="25eff972-e0d0-4f66-bb8d-b9544254e690" providerId="ADAL" clId="{DC286E37-102F-E344-A52D-56095D50B53B}" dt="2022-10-17T08:51:32.167" v="30" actId="1076"/>
          <ac:spMkLst>
            <pc:docMk/>
            <pc:sldMk cId="1728721944" sldId="382"/>
            <ac:spMk id="5" creationId="{458867E8-442E-8388-61C5-ABB72C02F594}"/>
          </ac:spMkLst>
        </pc:spChg>
        <pc:picChg chg="mod">
          <ac:chgData name="Mirko Pelgrom" userId="25eff972-e0d0-4f66-bb8d-b9544254e690" providerId="ADAL" clId="{DC286E37-102F-E344-A52D-56095D50B53B}" dt="2022-10-17T08:51:29.234" v="29" actId="1076"/>
          <ac:picMkLst>
            <pc:docMk/>
            <pc:sldMk cId="1728721944" sldId="382"/>
            <ac:picMk id="6" creationId="{50DC6F9C-E3B1-B139-4F4A-9EFEC4B8A621}"/>
          </ac:picMkLst>
        </pc:picChg>
      </pc:sldChg>
      <pc:sldChg chg="modCm">
        <pc:chgData name="Mirko Pelgrom" userId="25eff972-e0d0-4f66-bb8d-b9544254e690" providerId="ADAL" clId="{DC286E37-102F-E344-A52D-56095D50B53B}" dt="2022-10-17T08:49:44.202" v="14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DC286E37-102F-E344-A52D-56095D50B53B}" dt="2022-10-17T08:45:55.676" v="10" actId="2696"/>
        <pc:sldMkLst>
          <pc:docMk/>
          <pc:sldMk cId="2617764084" sldId="388"/>
        </pc:sldMkLst>
      </pc:sldChg>
    </pc:docChg>
  </pc:docChgLst>
  <pc:docChgLst>
    <pc:chgData name="Mirko Pelgrom" userId="25eff972-e0d0-4f66-bb8d-b9544254e690" providerId="ADAL" clId="{40802D0E-70F3-BE4F-956F-850E993F52CC}"/>
    <pc:docChg chg="undo custSel addSld delSld modSld sldOrd">
      <pc:chgData name="Mirko Pelgrom" userId="25eff972-e0d0-4f66-bb8d-b9544254e690" providerId="ADAL" clId="{40802D0E-70F3-BE4F-956F-850E993F52CC}" dt="2022-10-17T13:40:40.079" v="3531" actId="1076"/>
      <pc:docMkLst>
        <pc:docMk/>
      </pc:docMkLst>
      <pc:sldChg chg="modSp mod delCm">
        <pc:chgData name="Mirko Pelgrom" userId="25eff972-e0d0-4f66-bb8d-b9544254e690" providerId="ADAL" clId="{40802D0E-70F3-BE4F-956F-850E993F52CC}" dt="2022-10-17T09:12:09.126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0802D0E-70F3-BE4F-956F-850E993F52CC}" dt="2022-10-17T09:12:09.126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0802D0E-70F3-BE4F-956F-850E993F52CC}" dt="2022-10-17T09:45:20.581" v="57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0802D0E-70F3-BE4F-956F-850E993F52CC}" dt="2022-10-17T09:45:20.581" v="57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40802D0E-70F3-BE4F-956F-850E993F52CC}" dt="2022-10-17T10:13:15.494" v="1852" actId="2696"/>
        <pc:sldMkLst>
          <pc:docMk/>
          <pc:sldMk cId="2198274538" sldId="365"/>
        </pc:sldMkLst>
      </pc:sldChg>
      <pc:sldChg chg="del">
        <pc:chgData name="Mirko Pelgrom" userId="25eff972-e0d0-4f66-bb8d-b9544254e690" providerId="ADAL" clId="{40802D0E-70F3-BE4F-956F-850E993F52CC}" dt="2022-10-17T10:13:15.430" v="1836" actId="2696"/>
        <pc:sldMkLst>
          <pc:docMk/>
          <pc:sldMk cId="8792078" sldId="367"/>
        </pc:sldMkLst>
      </pc:sldChg>
      <pc:sldChg chg="modSp mod">
        <pc:chgData name="Mirko Pelgrom" userId="25eff972-e0d0-4f66-bb8d-b9544254e690" providerId="ADAL" clId="{40802D0E-70F3-BE4F-956F-850E993F52CC}" dt="2022-10-17T12:27:02.603" v="2458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0802D0E-70F3-BE4F-956F-850E993F52CC}" dt="2022-10-17T09:40:28.272" v="21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0802D0E-70F3-BE4F-956F-850E993F52CC}" dt="2022-10-17T12:27:02.603" v="2458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0802D0E-70F3-BE4F-956F-850E993F52CC}" dt="2022-10-17T09:47:21.003" v="686" actId="20577"/>
        <pc:sldMkLst>
          <pc:docMk/>
          <pc:sldMk cId="3591083947" sldId="379"/>
        </pc:sldMkLst>
        <pc:spChg chg="mod">
          <ac:chgData name="Mirko Pelgrom" userId="25eff972-e0d0-4f66-bb8d-b9544254e690" providerId="ADAL" clId="{40802D0E-70F3-BE4F-956F-850E993F52CC}" dt="2022-10-17T09:45:37.471" v="595" actId="20577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40802D0E-70F3-BE4F-956F-850E993F52CC}" dt="2022-10-17T09:47:21.003" v="686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del">
        <pc:chgData name="Mirko Pelgrom" userId="25eff972-e0d0-4f66-bb8d-b9544254e690" providerId="ADAL" clId="{40802D0E-70F3-BE4F-956F-850E993F52CC}" dt="2022-10-17T09:54:14.029" v="788" actId="2696"/>
        <pc:sldMkLst>
          <pc:docMk/>
          <pc:sldMk cId="753362083" sldId="380"/>
        </pc:sldMkLst>
      </pc:sldChg>
      <pc:sldChg chg="modSp mod">
        <pc:chgData name="Mirko Pelgrom" userId="25eff972-e0d0-4f66-bb8d-b9544254e690" providerId="ADAL" clId="{40802D0E-70F3-BE4F-956F-850E993F52CC}" dt="2022-10-17T12:00:08.250" v="2101" actId="20577"/>
        <pc:sldMkLst>
          <pc:docMk/>
          <pc:sldMk cId="1865858854" sldId="381"/>
        </pc:sldMkLst>
        <pc:spChg chg="mod">
          <ac:chgData name="Mirko Pelgrom" userId="25eff972-e0d0-4f66-bb8d-b9544254e690" providerId="ADAL" clId="{40802D0E-70F3-BE4F-956F-850E993F52CC}" dt="2022-10-17T10:12:56.137" v="1834" actId="27636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40802D0E-70F3-BE4F-956F-850E993F52CC}" dt="2022-10-17T12:00:08.250" v="210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40802D0E-70F3-BE4F-956F-850E993F52CC}" dt="2022-10-17T10:13:15.427" v="1835" actId="2696"/>
        <pc:sldMkLst>
          <pc:docMk/>
          <pc:sldMk cId="1728721944" sldId="382"/>
        </pc:sldMkLst>
      </pc:sldChg>
      <pc:sldChg chg="del delCm">
        <pc:chgData name="Mirko Pelgrom" userId="25eff972-e0d0-4f66-bb8d-b9544254e690" providerId="ADAL" clId="{40802D0E-70F3-BE4F-956F-850E993F52CC}" dt="2022-10-17T10:13:15.464" v="1844" actId="2696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40802D0E-70F3-BE4F-956F-850E993F52CC}" dt="2022-10-17T10:13:15.434" v="1838" actId="2696"/>
        <pc:sldMkLst>
          <pc:docMk/>
          <pc:sldMk cId="3731386517" sldId="384"/>
        </pc:sldMkLst>
      </pc:sldChg>
      <pc:sldChg chg="del">
        <pc:chgData name="Mirko Pelgrom" userId="25eff972-e0d0-4f66-bb8d-b9544254e690" providerId="ADAL" clId="{40802D0E-70F3-BE4F-956F-850E993F52CC}" dt="2022-10-17T10:13:15.471" v="1850" actId="2696"/>
        <pc:sldMkLst>
          <pc:docMk/>
          <pc:sldMk cId="3776854414" sldId="386"/>
        </pc:sldMkLst>
      </pc:sldChg>
      <pc:sldChg chg="del">
        <pc:chgData name="Mirko Pelgrom" userId="25eff972-e0d0-4f66-bb8d-b9544254e690" providerId="ADAL" clId="{40802D0E-70F3-BE4F-956F-850E993F52CC}" dt="2022-10-17T10:13:15.452" v="1842" actId="2696"/>
        <pc:sldMkLst>
          <pc:docMk/>
          <pc:sldMk cId="40055577" sldId="387"/>
        </pc:sldMkLst>
      </pc:sldChg>
      <pc:sldChg chg="del">
        <pc:chgData name="Mirko Pelgrom" userId="25eff972-e0d0-4f66-bb8d-b9544254e690" providerId="ADAL" clId="{40802D0E-70F3-BE4F-956F-850E993F52CC}" dt="2022-10-17T10:13:15.466" v="1846" actId="2696"/>
        <pc:sldMkLst>
          <pc:docMk/>
          <pc:sldMk cId="3663670935" sldId="389"/>
        </pc:sldMkLst>
      </pc:sldChg>
      <pc:sldChg chg="del">
        <pc:chgData name="Mirko Pelgrom" userId="25eff972-e0d0-4f66-bb8d-b9544254e690" providerId="ADAL" clId="{40802D0E-70F3-BE4F-956F-850E993F52CC}" dt="2022-10-17T10:13:15.471" v="1851" actId="2696"/>
        <pc:sldMkLst>
          <pc:docMk/>
          <pc:sldMk cId="3340637901" sldId="390"/>
        </pc:sldMkLst>
      </pc:sldChg>
      <pc:sldChg chg="del">
        <pc:chgData name="Mirko Pelgrom" userId="25eff972-e0d0-4f66-bb8d-b9544254e690" providerId="ADAL" clId="{40802D0E-70F3-BE4F-956F-850E993F52CC}" dt="2022-10-17T10:13:15.469" v="1848" actId="2696"/>
        <pc:sldMkLst>
          <pc:docMk/>
          <pc:sldMk cId="3871155079" sldId="391"/>
        </pc:sldMkLst>
      </pc:sldChg>
      <pc:sldChg chg="del">
        <pc:chgData name="Mirko Pelgrom" userId="25eff972-e0d0-4f66-bb8d-b9544254e690" providerId="ADAL" clId="{40802D0E-70F3-BE4F-956F-850E993F52CC}" dt="2022-10-17T10:13:15.466" v="1845" actId="2696"/>
        <pc:sldMkLst>
          <pc:docMk/>
          <pc:sldMk cId="2995313355" sldId="392"/>
        </pc:sldMkLst>
      </pc:sldChg>
      <pc:sldChg chg="del">
        <pc:chgData name="Mirko Pelgrom" userId="25eff972-e0d0-4f66-bb8d-b9544254e690" providerId="ADAL" clId="{40802D0E-70F3-BE4F-956F-850E993F52CC}" dt="2022-10-17T10:13:15.468" v="1847" actId="2696"/>
        <pc:sldMkLst>
          <pc:docMk/>
          <pc:sldMk cId="2104475043" sldId="393"/>
        </pc:sldMkLst>
      </pc:sldChg>
      <pc:sldChg chg="del">
        <pc:chgData name="Mirko Pelgrom" userId="25eff972-e0d0-4f66-bb8d-b9544254e690" providerId="ADAL" clId="{40802D0E-70F3-BE4F-956F-850E993F52CC}" dt="2022-10-17T10:13:15.432" v="1837" actId="2696"/>
        <pc:sldMkLst>
          <pc:docMk/>
          <pc:sldMk cId="1689365383" sldId="394"/>
        </pc:sldMkLst>
      </pc:sldChg>
      <pc:sldChg chg="del">
        <pc:chgData name="Mirko Pelgrom" userId="25eff972-e0d0-4f66-bb8d-b9544254e690" providerId="ADAL" clId="{40802D0E-70F3-BE4F-956F-850E993F52CC}" dt="2022-10-17T10:13:15.436" v="1839" actId="2696"/>
        <pc:sldMkLst>
          <pc:docMk/>
          <pc:sldMk cId="27776908" sldId="395"/>
        </pc:sldMkLst>
      </pc:sldChg>
      <pc:sldChg chg="del">
        <pc:chgData name="Mirko Pelgrom" userId="25eff972-e0d0-4f66-bb8d-b9544254e690" providerId="ADAL" clId="{40802D0E-70F3-BE4F-956F-850E993F52CC}" dt="2022-10-17T10:13:15.505" v="1853" actId="2696"/>
        <pc:sldMkLst>
          <pc:docMk/>
          <pc:sldMk cId="2692232138" sldId="396"/>
        </pc:sldMkLst>
      </pc:sldChg>
      <pc:sldChg chg="del">
        <pc:chgData name="Mirko Pelgrom" userId="25eff972-e0d0-4f66-bb8d-b9544254e690" providerId="ADAL" clId="{40802D0E-70F3-BE4F-956F-850E993F52CC}" dt="2022-10-17T10:13:15.438" v="1841" actId="2696"/>
        <pc:sldMkLst>
          <pc:docMk/>
          <pc:sldMk cId="1274014711" sldId="397"/>
        </pc:sldMkLst>
      </pc:sldChg>
      <pc:sldChg chg="modSp mod">
        <pc:chgData name="Mirko Pelgrom" userId="25eff972-e0d0-4f66-bb8d-b9544254e690" providerId="ADAL" clId="{40802D0E-70F3-BE4F-956F-850E993F52CC}" dt="2022-10-17T13:40:40.079" v="3531" actId="1076"/>
        <pc:sldMkLst>
          <pc:docMk/>
          <pc:sldMk cId="988065065" sldId="398"/>
        </pc:sldMkLst>
        <pc:spChg chg="mod">
          <ac:chgData name="Mirko Pelgrom" userId="25eff972-e0d0-4f66-bb8d-b9544254e690" providerId="ADAL" clId="{40802D0E-70F3-BE4F-956F-850E993F52CC}" dt="2022-10-17T13:40:40.079" v="3531" actId="1076"/>
          <ac:spMkLst>
            <pc:docMk/>
            <pc:sldMk cId="988065065" sldId="398"/>
            <ac:spMk id="3" creationId="{38A10FE3-B2BF-918C-207D-B6E02DFBB882}"/>
          </ac:spMkLst>
        </pc:spChg>
      </pc:sldChg>
      <pc:sldChg chg="del">
        <pc:chgData name="Mirko Pelgrom" userId="25eff972-e0d0-4f66-bb8d-b9544254e690" providerId="ADAL" clId="{40802D0E-70F3-BE4F-956F-850E993F52CC}" dt="2022-10-17T10:13:15.437" v="1840" actId="2696"/>
        <pc:sldMkLst>
          <pc:docMk/>
          <pc:sldMk cId="2748522880" sldId="399"/>
        </pc:sldMkLst>
      </pc:sldChg>
      <pc:sldChg chg="del">
        <pc:chgData name="Mirko Pelgrom" userId="25eff972-e0d0-4f66-bb8d-b9544254e690" providerId="ADAL" clId="{40802D0E-70F3-BE4F-956F-850E993F52CC}" dt="2022-10-17T10:13:15.470" v="1849" actId="2696"/>
        <pc:sldMkLst>
          <pc:docMk/>
          <pc:sldMk cId="446257367" sldId="400"/>
        </pc:sldMkLst>
      </pc:sldChg>
      <pc:sldChg chg="del">
        <pc:chgData name="Mirko Pelgrom" userId="25eff972-e0d0-4f66-bb8d-b9544254e690" providerId="ADAL" clId="{40802D0E-70F3-BE4F-956F-850E993F52CC}" dt="2022-10-17T10:13:15.453" v="1843" actId="2696"/>
        <pc:sldMkLst>
          <pc:docMk/>
          <pc:sldMk cId="3202964563" sldId="401"/>
        </pc:sldMkLst>
      </pc:sldChg>
      <pc:sldChg chg="addSp delSp modSp new mod modAnim">
        <pc:chgData name="Mirko Pelgrom" userId="25eff972-e0d0-4f66-bb8d-b9544254e690" providerId="ADAL" clId="{40802D0E-70F3-BE4F-956F-850E993F52CC}" dt="2022-10-17T09:54:02.033" v="787"/>
        <pc:sldMkLst>
          <pc:docMk/>
          <pc:sldMk cId="150344292" sldId="402"/>
        </pc:sldMkLst>
        <pc:spChg chg="mod">
          <ac:chgData name="Mirko Pelgrom" userId="25eff972-e0d0-4f66-bb8d-b9544254e690" providerId="ADAL" clId="{40802D0E-70F3-BE4F-956F-850E993F52CC}" dt="2022-10-17T09:49:26.126" v="698" actId="20577"/>
          <ac:spMkLst>
            <pc:docMk/>
            <pc:sldMk cId="150344292" sldId="402"/>
            <ac:spMk id="2" creationId="{5C6CC189-757A-A75E-CC8E-094E9CA62B88}"/>
          </ac:spMkLst>
        </pc:spChg>
        <pc:spChg chg="del">
          <ac:chgData name="Mirko Pelgrom" userId="25eff972-e0d0-4f66-bb8d-b9544254e690" providerId="ADAL" clId="{40802D0E-70F3-BE4F-956F-850E993F52CC}" dt="2022-10-17T09:49:42.404" v="699" actId="478"/>
          <ac:spMkLst>
            <pc:docMk/>
            <pc:sldMk cId="150344292" sldId="402"/>
            <ac:spMk id="3" creationId="{A4073DA4-8DEF-E57E-FA34-87A74D77CD82}"/>
          </ac:spMkLst>
        </pc:spChg>
        <pc:spChg chg="add mod">
          <ac:chgData name="Mirko Pelgrom" userId="25eff972-e0d0-4f66-bb8d-b9544254e690" providerId="ADAL" clId="{40802D0E-70F3-BE4F-956F-850E993F52CC}" dt="2022-10-17T09:50:20.152" v="713" actId="20577"/>
          <ac:spMkLst>
            <pc:docMk/>
            <pc:sldMk cId="150344292" sldId="402"/>
            <ac:spMk id="4" creationId="{1EF25460-0E15-B4FB-E61A-0AD84E826C07}"/>
          </ac:spMkLst>
        </pc:spChg>
        <pc:spChg chg="add mod">
          <ac:chgData name="Mirko Pelgrom" userId="25eff972-e0d0-4f66-bb8d-b9544254e690" providerId="ADAL" clId="{40802D0E-70F3-BE4F-956F-850E993F52CC}" dt="2022-10-17T09:53:15.289" v="785" actId="1076"/>
          <ac:spMkLst>
            <pc:docMk/>
            <pc:sldMk cId="150344292" sldId="402"/>
            <ac:spMk id="9" creationId="{0FE7568E-8DB9-B689-43D5-5927840B28DC}"/>
          </ac:spMkLst>
        </pc:spChg>
        <pc:spChg chg="add mod">
          <ac:chgData name="Mirko Pelgrom" userId="25eff972-e0d0-4f66-bb8d-b9544254e690" providerId="ADAL" clId="{40802D0E-70F3-BE4F-956F-850E993F52CC}" dt="2022-10-17T09:52:31.155" v="767" actId="5793"/>
          <ac:spMkLst>
            <pc:docMk/>
            <pc:sldMk cId="150344292" sldId="402"/>
            <ac:spMk id="10" creationId="{8BD4CC60-F56E-162D-9391-BC800D89E14F}"/>
          </ac:spMkLst>
        </pc:spChg>
        <pc:spChg chg="add mod">
          <ac:chgData name="Mirko Pelgrom" userId="25eff972-e0d0-4f66-bb8d-b9544254e690" providerId="ADAL" clId="{40802D0E-70F3-BE4F-956F-850E993F52CC}" dt="2022-10-17T09:52:50.585" v="784" actId="20577"/>
          <ac:spMkLst>
            <pc:docMk/>
            <pc:sldMk cId="150344292" sldId="402"/>
            <ac:spMk id="11" creationId="{0D01866B-955C-7608-87F3-BA22625F8B12}"/>
          </ac:spMkLst>
        </pc:spChg>
        <pc:picChg chg="add mod modCrop">
          <ac:chgData name="Mirko Pelgrom" userId="25eff972-e0d0-4f66-bb8d-b9544254e690" providerId="ADAL" clId="{40802D0E-70F3-BE4F-956F-850E993F52CC}" dt="2022-10-17T09:51:42.623" v="728" actId="1076"/>
          <ac:picMkLst>
            <pc:docMk/>
            <pc:sldMk cId="150344292" sldId="402"/>
            <ac:picMk id="6" creationId="{B8DB4B70-4024-4903-92DE-5663766AECC3}"/>
          </ac:picMkLst>
        </pc:picChg>
        <pc:picChg chg="add mod modCrop">
          <ac:chgData name="Mirko Pelgrom" userId="25eff972-e0d0-4f66-bb8d-b9544254e690" providerId="ADAL" clId="{40802D0E-70F3-BE4F-956F-850E993F52CC}" dt="2022-10-17T09:53:17.621" v="786" actId="1076"/>
          <ac:picMkLst>
            <pc:docMk/>
            <pc:sldMk cId="150344292" sldId="402"/>
            <ac:picMk id="8" creationId="{DC71FF91-A3B8-319C-454A-91F93D8BF064}"/>
          </ac:picMkLst>
        </pc:picChg>
      </pc:sldChg>
      <pc:sldChg chg="modSp new mod modClrScheme chgLayout">
        <pc:chgData name="Mirko Pelgrom" userId="25eff972-e0d0-4f66-bb8d-b9544254e690" providerId="ADAL" clId="{40802D0E-70F3-BE4F-956F-850E993F52CC}" dt="2022-10-17T10:08:13.294" v="1554" actId="1076"/>
        <pc:sldMkLst>
          <pc:docMk/>
          <pc:sldMk cId="168188328" sldId="403"/>
        </pc:sldMkLst>
        <pc:spChg chg="mod ord">
          <ac:chgData name="Mirko Pelgrom" userId="25eff972-e0d0-4f66-bb8d-b9544254e690" providerId="ADAL" clId="{40802D0E-70F3-BE4F-956F-850E993F52CC}" dt="2022-10-17T10:08:03.943" v="1553" actId="20577"/>
          <ac:spMkLst>
            <pc:docMk/>
            <pc:sldMk cId="168188328" sldId="403"/>
            <ac:spMk id="2" creationId="{A3964460-16B1-9C6F-D32B-33E404B6C8E8}"/>
          </ac:spMkLst>
        </pc:spChg>
        <pc:spChg chg="mod ord">
          <ac:chgData name="Mirko Pelgrom" userId="25eff972-e0d0-4f66-bb8d-b9544254e690" providerId="ADAL" clId="{40802D0E-70F3-BE4F-956F-850E993F52CC}" dt="2022-10-17T10:08:13.294" v="1554" actId="1076"/>
          <ac:spMkLst>
            <pc:docMk/>
            <pc:sldMk cId="168188328" sldId="403"/>
            <ac:spMk id="3" creationId="{6E727BFF-A1D3-014F-9E54-150970C3AEA7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09:59:23.330" v="1145" actId="20577"/>
        <pc:sldMkLst>
          <pc:docMk/>
          <pc:sldMk cId="1550952355" sldId="404"/>
        </pc:sldMkLst>
        <pc:spChg chg="mod">
          <ac:chgData name="Mirko Pelgrom" userId="25eff972-e0d0-4f66-bb8d-b9544254e690" providerId="ADAL" clId="{40802D0E-70F3-BE4F-956F-850E993F52CC}" dt="2022-10-17T09:57:15.063" v="1032" actId="20577"/>
          <ac:spMkLst>
            <pc:docMk/>
            <pc:sldMk cId="1550952355" sldId="404"/>
            <ac:spMk id="2" creationId="{C6C2578D-A1CF-5A0B-3AFF-A8B819B9F2FB}"/>
          </ac:spMkLst>
        </pc:spChg>
        <pc:spChg chg="add mod">
          <ac:chgData name="Mirko Pelgrom" userId="25eff972-e0d0-4f66-bb8d-b9544254e690" providerId="ADAL" clId="{40802D0E-70F3-BE4F-956F-850E993F52CC}" dt="2022-10-17T09:56:51.224" v="983" actId="20577"/>
          <ac:spMkLst>
            <pc:docMk/>
            <pc:sldMk cId="1550952355" sldId="404"/>
            <ac:spMk id="3" creationId="{6966D757-E2A6-05D2-FCBA-0AFFB72BFEED}"/>
          </ac:spMkLst>
        </pc:spChg>
        <pc:spChg chg="add mod">
          <ac:chgData name="Mirko Pelgrom" userId="25eff972-e0d0-4f66-bb8d-b9544254e690" providerId="ADAL" clId="{40802D0E-70F3-BE4F-956F-850E993F52CC}" dt="2022-10-17T09:58:51.754" v="1103" actId="20577"/>
          <ac:spMkLst>
            <pc:docMk/>
            <pc:sldMk cId="1550952355" sldId="404"/>
            <ac:spMk id="4" creationId="{5086F435-00EA-4AD5-A547-121DEC7C1C35}"/>
          </ac:spMkLst>
        </pc:spChg>
        <pc:spChg chg="add mod">
          <ac:chgData name="Mirko Pelgrom" userId="25eff972-e0d0-4f66-bb8d-b9544254e690" providerId="ADAL" clId="{40802D0E-70F3-BE4F-956F-850E993F52CC}" dt="2022-10-17T09:59:01.228" v="1123" actId="20577"/>
          <ac:spMkLst>
            <pc:docMk/>
            <pc:sldMk cId="1550952355" sldId="404"/>
            <ac:spMk id="5" creationId="{63880E1C-0315-972F-540C-18464130AD0C}"/>
          </ac:spMkLst>
        </pc:spChg>
        <pc:spChg chg="add mod">
          <ac:chgData name="Mirko Pelgrom" userId="25eff972-e0d0-4f66-bb8d-b9544254e690" providerId="ADAL" clId="{40802D0E-70F3-BE4F-956F-850E993F52CC}" dt="2022-10-17T09:59:06.858" v="1124" actId="14100"/>
          <ac:spMkLst>
            <pc:docMk/>
            <pc:sldMk cId="1550952355" sldId="404"/>
            <ac:spMk id="6" creationId="{DB97D5FD-2547-30C8-1C30-72E011E935AE}"/>
          </ac:spMkLst>
        </pc:spChg>
        <pc:spChg chg="add mod">
          <ac:chgData name="Mirko Pelgrom" userId="25eff972-e0d0-4f66-bb8d-b9544254e690" providerId="ADAL" clId="{40802D0E-70F3-BE4F-956F-850E993F52CC}" dt="2022-10-17T09:59:23.330" v="1145" actId="20577"/>
          <ac:spMkLst>
            <pc:docMk/>
            <pc:sldMk cId="1550952355" sldId="404"/>
            <ac:spMk id="7" creationId="{74D08A9B-6EB3-0B17-E4F5-E647A5304A29}"/>
          </ac:spMkLst>
        </pc:spChg>
      </pc:sldChg>
      <pc:sldChg chg="new del">
        <pc:chgData name="Mirko Pelgrom" userId="25eff972-e0d0-4f66-bb8d-b9544254e690" providerId="ADAL" clId="{40802D0E-70F3-BE4F-956F-850E993F52CC}" dt="2022-10-17T09:55:35.738" v="956" actId="680"/>
        <pc:sldMkLst>
          <pc:docMk/>
          <pc:sldMk cId="1747127180" sldId="404"/>
        </pc:sldMkLst>
      </pc:sldChg>
      <pc:sldChg chg="addSp modSp new mod modAnim">
        <pc:chgData name="Mirko Pelgrom" userId="25eff972-e0d0-4f66-bb8d-b9544254e690" providerId="ADAL" clId="{40802D0E-70F3-BE4F-956F-850E993F52CC}" dt="2022-10-17T10:04:26.853" v="1455" actId="20577"/>
        <pc:sldMkLst>
          <pc:docMk/>
          <pc:sldMk cId="3507119996" sldId="405"/>
        </pc:sldMkLst>
        <pc:spChg chg="mod">
          <ac:chgData name="Mirko Pelgrom" userId="25eff972-e0d0-4f66-bb8d-b9544254e690" providerId="ADAL" clId="{40802D0E-70F3-BE4F-956F-850E993F52CC}" dt="2022-10-17T10:00:40.893" v="1169"/>
          <ac:spMkLst>
            <pc:docMk/>
            <pc:sldMk cId="3507119996" sldId="405"/>
            <ac:spMk id="2" creationId="{5AB30CC9-620D-8233-52EF-AFE16BFF5649}"/>
          </ac:spMkLst>
        </pc:spChg>
        <pc:spChg chg="add mod">
          <ac:chgData name="Mirko Pelgrom" userId="25eff972-e0d0-4f66-bb8d-b9544254e690" providerId="ADAL" clId="{40802D0E-70F3-BE4F-956F-850E993F52CC}" dt="2022-10-17T10:00:32.130" v="1168" actId="20577"/>
          <ac:spMkLst>
            <pc:docMk/>
            <pc:sldMk cId="3507119996" sldId="405"/>
            <ac:spMk id="3" creationId="{909117DC-17DD-EECB-4BC8-3864AA6B125A}"/>
          </ac:spMkLst>
        </pc:spChg>
        <pc:spChg chg="add mod">
          <ac:chgData name="Mirko Pelgrom" userId="25eff972-e0d0-4f66-bb8d-b9544254e690" providerId="ADAL" clId="{40802D0E-70F3-BE4F-956F-850E993F52CC}" dt="2022-10-17T10:01:32.260" v="1239" actId="14100"/>
          <ac:spMkLst>
            <pc:docMk/>
            <pc:sldMk cId="3507119996" sldId="405"/>
            <ac:spMk id="4" creationId="{04CAE0D3-0D8E-40EC-86DB-9EF0CB37CFC5}"/>
          </ac:spMkLst>
        </pc:spChg>
        <pc:spChg chg="add mod">
          <ac:chgData name="Mirko Pelgrom" userId="25eff972-e0d0-4f66-bb8d-b9544254e690" providerId="ADAL" clId="{40802D0E-70F3-BE4F-956F-850E993F52CC}" dt="2022-10-17T10:01:54.594" v="1262" actId="14100"/>
          <ac:spMkLst>
            <pc:docMk/>
            <pc:sldMk cId="3507119996" sldId="405"/>
            <ac:spMk id="5" creationId="{C6D3AFD8-DCBF-D44B-CBAE-BF87B21B1C00}"/>
          </ac:spMkLst>
        </pc:spChg>
        <pc:spChg chg="add mod">
          <ac:chgData name="Mirko Pelgrom" userId="25eff972-e0d0-4f66-bb8d-b9544254e690" providerId="ADAL" clId="{40802D0E-70F3-BE4F-956F-850E993F52CC}" dt="2022-10-17T10:02:59.459" v="1331" actId="14100"/>
          <ac:spMkLst>
            <pc:docMk/>
            <pc:sldMk cId="3507119996" sldId="405"/>
            <ac:spMk id="6" creationId="{ACE9619A-C73E-A77F-84E4-F3FC9F0DE03C}"/>
          </ac:spMkLst>
        </pc:spChg>
        <pc:spChg chg="add mod">
          <ac:chgData name="Mirko Pelgrom" userId="25eff972-e0d0-4f66-bb8d-b9544254e690" providerId="ADAL" clId="{40802D0E-70F3-BE4F-956F-850E993F52CC}" dt="2022-10-17T10:03:29.732" v="1373" actId="20577"/>
          <ac:spMkLst>
            <pc:docMk/>
            <pc:sldMk cId="3507119996" sldId="405"/>
            <ac:spMk id="7" creationId="{E0C5634E-38F7-9FB8-0A5E-80E9568D1B21}"/>
          </ac:spMkLst>
        </pc:spChg>
        <pc:spChg chg="add mod">
          <ac:chgData name="Mirko Pelgrom" userId="25eff972-e0d0-4f66-bb8d-b9544254e690" providerId="ADAL" clId="{40802D0E-70F3-BE4F-956F-850E993F52CC}" dt="2022-10-17T10:04:02.092" v="1406" actId="14100"/>
          <ac:spMkLst>
            <pc:docMk/>
            <pc:sldMk cId="3507119996" sldId="405"/>
            <ac:spMk id="8" creationId="{20D25C20-150C-97C4-A12E-35D9B39FDFF1}"/>
          </ac:spMkLst>
        </pc:spChg>
        <pc:spChg chg="add mod">
          <ac:chgData name="Mirko Pelgrom" userId="25eff972-e0d0-4f66-bb8d-b9544254e690" providerId="ADAL" clId="{40802D0E-70F3-BE4F-956F-850E993F52CC}" dt="2022-10-17T10:04:26.853" v="1455" actId="20577"/>
          <ac:spMkLst>
            <pc:docMk/>
            <pc:sldMk cId="3507119996" sldId="405"/>
            <ac:spMk id="9" creationId="{E13AB98B-C817-2D07-DA2C-D6726C1F9772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10:06:40.725" v="1550" actId="20577"/>
        <pc:sldMkLst>
          <pc:docMk/>
          <pc:sldMk cId="2905918921" sldId="406"/>
        </pc:sldMkLst>
        <pc:spChg chg="mod">
          <ac:chgData name="Mirko Pelgrom" userId="25eff972-e0d0-4f66-bb8d-b9544254e690" providerId="ADAL" clId="{40802D0E-70F3-BE4F-956F-850E993F52CC}" dt="2022-10-17T10:04:40.513" v="1457"/>
          <ac:spMkLst>
            <pc:docMk/>
            <pc:sldMk cId="2905918921" sldId="406"/>
            <ac:spMk id="2" creationId="{29097DF8-C4E3-A5F7-C027-BD4E325A19F0}"/>
          </ac:spMkLst>
        </pc:spChg>
        <pc:spChg chg="add mod">
          <ac:chgData name="Mirko Pelgrom" userId="25eff972-e0d0-4f66-bb8d-b9544254e690" providerId="ADAL" clId="{40802D0E-70F3-BE4F-956F-850E993F52CC}" dt="2022-10-17T10:05:37.526" v="1473" actId="1076"/>
          <ac:spMkLst>
            <pc:docMk/>
            <pc:sldMk cId="2905918921" sldId="406"/>
            <ac:spMk id="4" creationId="{F91ACC0E-FA82-3865-D891-7051476F2640}"/>
          </ac:spMkLst>
        </pc:spChg>
        <pc:spChg chg="add mod">
          <ac:chgData name="Mirko Pelgrom" userId="25eff972-e0d0-4f66-bb8d-b9544254e690" providerId="ADAL" clId="{40802D0E-70F3-BE4F-956F-850E993F52CC}" dt="2022-10-17T10:06:15.222" v="1512" actId="20577"/>
          <ac:spMkLst>
            <pc:docMk/>
            <pc:sldMk cId="2905918921" sldId="406"/>
            <ac:spMk id="5" creationId="{92C2BD08-B90D-9A28-D0FE-4B37849977B9}"/>
          </ac:spMkLst>
        </pc:spChg>
        <pc:spChg chg="add mod">
          <ac:chgData name="Mirko Pelgrom" userId="25eff972-e0d0-4f66-bb8d-b9544254e690" providerId="ADAL" clId="{40802D0E-70F3-BE4F-956F-850E993F52CC}" dt="2022-10-17T10:06:40.725" v="1550" actId="20577"/>
          <ac:spMkLst>
            <pc:docMk/>
            <pc:sldMk cId="2905918921" sldId="406"/>
            <ac:spMk id="6" creationId="{61A579DD-F4A3-A21B-B3A2-D58ABD7C2DFA}"/>
          </ac:spMkLst>
        </pc:spChg>
      </pc:sldChg>
      <pc:sldChg chg="modSp add mod">
        <pc:chgData name="Mirko Pelgrom" userId="25eff972-e0d0-4f66-bb8d-b9544254e690" providerId="ADAL" clId="{40802D0E-70F3-BE4F-956F-850E993F52CC}" dt="2022-10-17T10:10:23.595" v="1688" actId="14100"/>
        <pc:sldMkLst>
          <pc:docMk/>
          <pc:sldMk cId="22252118" sldId="407"/>
        </pc:sldMkLst>
        <pc:spChg chg="mod">
          <ac:chgData name="Mirko Pelgrom" userId="25eff972-e0d0-4f66-bb8d-b9544254e690" providerId="ADAL" clId="{40802D0E-70F3-BE4F-956F-850E993F52CC}" dt="2022-10-17T10:09:14.063" v="1575" actId="20577"/>
          <ac:spMkLst>
            <pc:docMk/>
            <pc:sldMk cId="22252118" sldId="407"/>
            <ac:spMk id="4" creationId="{F91ACC0E-FA82-3865-D891-7051476F2640}"/>
          </ac:spMkLst>
        </pc:spChg>
        <pc:spChg chg="mod">
          <ac:chgData name="Mirko Pelgrom" userId="25eff972-e0d0-4f66-bb8d-b9544254e690" providerId="ADAL" clId="{40802D0E-70F3-BE4F-956F-850E993F52CC}" dt="2022-10-17T10:09:47.058" v="1632" actId="14100"/>
          <ac:spMkLst>
            <pc:docMk/>
            <pc:sldMk cId="22252118" sldId="407"/>
            <ac:spMk id="5" creationId="{92C2BD08-B90D-9A28-D0FE-4B37849977B9}"/>
          </ac:spMkLst>
        </pc:spChg>
        <pc:spChg chg="mod">
          <ac:chgData name="Mirko Pelgrom" userId="25eff972-e0d0-4f66-bb8d-b9544254e690" providerId="ADAL" clId="{40802D0E-70F3-BE4F-956F-850E993F52CC}" dt="2022-10-17T10:10:23.595" v="1688" actId="14100"/>
          <ac:spMkLst>
            <pc:docMk/>
            <pc:sldMk cId="22252118" sldId="407"/>
            <ac:spMk id="6" creationId="{61A579DD-F4A3-A21B-B3A2-D58ABD7C2DFA}"/>
          </ac:spMkLst>
        </pc:spChg>
      </pc:sldChg>
      <pc:sldChg chg="modSp new mod">
        <pc:chgData name="Mirko Pelgrom" userId="25eff972-e0d0-4f66-bb8d-b9544254e690" providerId="ADAL" clId="{40802D0E-70F3-BE4F-956F-850E993F52CC}" dt="2022-10-17T10:12:25.597" v="1828" actId="20577"/>
        <pc:sldMkLst>
          <pc:docMk/>
          <pc:sldMk cId="3351339755" sldId="408"/>
        </pc:sldMkLst>
        <pc:spChg chg="mod">
          <ac:chgData name="Mirko Pelgrom" userId="25eff972-e0d0-4f66-bb8d-b9544254e690" providerId="ADAL" clId="{40802D0E-70F3-BE4F-956F-850E993F52CC}" dt="2022-10-17T10:11:06.214" v="1690"/>
          <ac:spMkLst>
            <pc:docMk/>
            <pc:sldMk cId="3351339755" sldId="408"/>
            <ac:spMk id="2" creationId="{8A239E76-6932-56D0-B902-74AA96C20D53}"/>
          </ac:spMkLst>
        </pc:spChg>
        <pc:spChg chg="mod">
          <ac:chgData name="Mirko Pelgrom" userId="25eff972-e0d0-4f66-bb8d-b9544254e690" providerId="ADAL" clId="{40802D0E-70F3-BE4F-956F-850E993F52CC}" dt="2022-10-17T10:12:25.597" v="1828" actId="20577"/>
          <ac:spMkLst>
            <pc:docMk/>
            <pc:sldMk cId="3351339755" sldId="408"/>
            <ac:spMk id="3" creationId="{6878434F-C606-7D49-7E39-FAF44C23CC70}"/>
          </ac:spMkLst>
        </pc:spChg>
      </pc:sldChg>
      <pc:sldChg chg="addSp delSp modSp new mod modClrScheme modAnim chgLayout">
        <pc:chgData name="Mirko Pelgrom" userId="25eff972-e0d0-4f66-bb8d-b9544254e690" providerId="ADAL" clId="{40802D0E-70F3-BE4F-956F-850E993F52CC}" dt="2022-10-17T12:44:06.067" v="2514" actId="255"/>
        <pc:sldMkLst>
          <pc:docMk/>
          <pc:sldMk cId="3360071418" sldId="409"/>
        </pc:sldMkLst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2" creationId="{1E41C7ED-6D7E-51A5-7C5B-804EA1DA9C97}"/>
          </ac:spMkLst>
        </pc:spChg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3" creationId="{45F7963B-D960-650F-6687-D95CE8EA1053}"/>
          </ac:spMkLst>
        </pc:spChg>
        <pc:spChg chg="add mod ord">
          <ac:chgData name="Mirko Pelgrom" userId="25eff972-e0d0-4f66-bb8d-b9544254e690" providerId="ADAL" clId="{40802D0E-70F3-BE4F-956F-850E993F52CC}" dt="2022-10-17T12:44:06.067" v="2514" actId="255"/>
          <ac:spMkLst>
            <pc:docMk/>
            <pc:sldMk cId="3360071418" sldId="409"/>
            <ac:spMk id="4" creationId="{2C8D59A3-BEA2-97FF-9E33-0BAEB400287A}"/>
          </ac:spMkLst>
        </pc:spChg>
        <pc:spChg chg="add del mod ord">
          <ac:chgData name="Mirko Pelgrom" userId="25eff972-e0d0-4f66-bb8d-b9544254e690" providerId="ADAL" clId="{40802D0E-70F3-BE4F-956F-850E993F52CC}" dt="2022-10-17T12:05:29.140" v="2102" actId="478"/>
          <ac:spMkLst>
            <pc:docMk/>
            <pc:sldMk cId="3360071418" sldId="409"/>
            <ac:spMk id="5" creationId="{1EC4B758-E82A-C535-95C0-D9CF434D352A}"/>
          </ac:spMkLst>
        </pc:spChg>
        <pc:spChg chg="add mod">
          <ac:chgData name="Mirko Pelgrom" userId="25eff972-e0d0-4f66-bb8d-b9544254e690" providerId="ADAL" clId="{40802D0E-70F3-BE4F-956F-850E993F52CC}" dt="2022-10-17T12:42:57.639" v="2487"/>
          <ac:spMkLst>
            <pc:docMk/>
            <pc:sldMk cId="3360071418" sldId="409"/>
            <ac:spMk id="6" creationId="{0C95A8AA-88B0-F927-B9D1-43E57AADEDB2}"/>
          </ac:spMkLst>
        </pc:spChg>
        <pc:spChg chg="add mod">
          <ac:chgData name="Mirko Pelgrom" userId="25eff972-e0d0-4f66-bb8d-b9544254e690" providerId="ADAL" clId="{40802D0E-70F3-BE4F-956F-850E993F52CC}" dt="2022-10-17T12:08:21.316" v="2221" actId="14100"/>
          <ac:spMkLst>
            <pc:docMk/>
            <pc:sldMk cId="3360071418" sldId="409"/>
            <ac:spMk id="7" creationId="{60B37A30-D1D9-11FB-013D-8791610E6DB2}"/>
          </ac:spMkLst>
        </pc:spChg>
        <pc:spChg chg="add mod">
          <ac:chgData name="Mirko Pelgrom" userId="25eff972-e0d0-4f66-bb8d-b9544254e690" providerId="ADAL" clId="{40802D0E-70F3-BE4F-956F-850E993F52CC}" dt="2022-10-17T12:42:11.691" v="2484" actId="14100"/>
          <ac:spMkLst>
            <pc:docMk/>
            <pc:sldMk cId="3360071418" sldId="409"/>
            <ac:spMk id="8" creationId="{5A99D320-5D0D-F58B-D60B-57D73433557F}"/>
          </ac:spMkLst>
        </pc:spChg>
        <pc:spChg chg="add mod">
          <ac:chgData name="Mirko Pelgrom" userId="25eff972-e0d0-4f66-bb8d-b9544254e690" providerId="ADAL" clId="{40802D0E-70F3-BE4F-956F-850E993F52CC}" dt="2022-10-17T12:42:18.456" v="2485" actId="14100"/>
          <ac:spMkLst>
            <pc:docMk/>
            <pc:sldMk cId="3360071418" sldId="409"/>
            <ac:spMk id="9" creationId="{DF1AFE0D-4EE3-4CED-5B35-98C4060F350C}"/>
          </ac:spMkLst>
        </pc:spChg>
        <pc:spChg chg="add mod">
          <ac:chgData name="Mirko Pelgrom" userId="25eff972-e0d0-4f66-bb8d-b9544254e690" providerId="ADAL" clId="{40802D0E-70F3-BE4F-956F-850E993F52CC}" dt="2022-10-17T12:09:59.949" v="2322" actId="20577"/>
          <ac:spMkLst>
            <pc:docMk/>
            <pc:sldMk cId="3360071418" sldId="409"/>
            <ac:spMk id="10" creationId="{EC56F659-1832-7E61-1AAE-023924935490}"/>
          </ac:spMkLst>
        </pc:spChg>
        <pc:spChg chg="add mod">
          <ac:chgData name="Mirko Pelgrom" userId="25eff972-e0d0-4f66-bb8d-b9544254e690" providerId="ADAL" clId="{40802D0E-70F3-BE4F-956F-850E993F52CC}" dt="2022-10-17T12:10:15.909" v="2339" actId="20577"/>
          <ac:spMkLst>
            <pc:docMk/>
            <pc:sldMk cId="3360071418" sldId="409"/>
            <ac:spMk id="11" creationId="{DBFF851C-17C8-EF69-950D-5A222EB90D8D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2:11:06.083" v="2394" actId="14100"/>
        <pc:sldMkLst>
          <pc:docMk/>
          <pc:sldMk cId="4039598197" sldId="410"/>
        </pc:sldMkLst>
        <pc:spChg chg="add mod">
          <ac:chgData name="Mirko Pelgrom" userId="25eff972-e0d0-4f66-bb8d-b9544254e690" providerId="ADAL" clId="{40802D0E-70F3-BE4F-956F-850E993F52CC}" dt="2022-10-17T12:11:06.083" v="2394" actId="14100"/>
          <ac:spMkLst>
            <pc:docMk/>
            <pc:sldMk cId="4039598197" sldId="410"/>
            <ac:spMk id="2" creationId="{31B44E1E-D3F5-DA12-15F3-4210CEECF046}"/>
          </ac:spMkLst>
        </pc:spChg>
        <pc:spChg chg="mod">
          <ac:chgData name="Mirko Pelgrom" userId="25eff972-e0d0-4f66-bb8d-b9544254e690" providerId="ADAL" clId="{40802D0E-70F3-BE4F-956F-850E993F52CC}" dt="2022-10-17T12:07:15.929" v="2170" actId="20577"/>
          <ac:spMkLst>
            <pc:docMk/>
            <pc:sldMk cId="4039598197" sldId="410"/>
            <ac:spMk id="6" creationId="{0C95A8AA-88B0-F927-B9D1-43E57AADEDB2}"/>
          </ac:spMkLst>
        </pc:spChg>
      </pc:sldChg>
      <pc:sldChg chg="addSp delSp modSp new mod delAnim modAnim">
        <pc:chgData name="Mirko Pelgrom" userId="25eff972-e0d0-4f66-bb8d-b9544254e690" providerId="ADAL" clId="{40802D0E-70F3-BE4F-956F-850E993F52CC}" dt="2022-10-17T13:33:52.187" v="3064"/>
        <pc:sldMkLst>
          <pc:docMk/>
          <pc:sldMk cId="4144508379" sldId="411"/>
        </pc:sldMkLst>
        <pc:spChg chg="mod">
          <ac:chgData name="Mirko Pelgrom" userId="25eff972-e0d0-4f66-bb8d-b9544254e690" providerId="ADAL" clId="{40802D0E-70F3-BE4F-956F-850E993F52CC}" dt="2022-10-17T13:13:49.578" v="2943" actId="14100"/>
          <ac:spMkLst>
            <pc:docMk/>
            <pc:sldMk cId="4144508379" sldId="411"/>
            <ac:spMk id="2" creationId="{CA27E92B-B3F1-3BA4-762C-68B5DEEF285E}"/>
          </ac:spMkLst>
        </pc:spChg>
        <pc:spChg chg="mod">
          <ac:chgData name="Mirko Pelgrom" userId="25eff972-e0d0-4f66-bb8d-b9544254e690" providerId="ADAL" clId="{40802D0E-70F3-BE4F-956F-850E993F52CC}" dt="2022-10-17T13:33:52.187" v="3064"/>
          <ac:spMkLst>
            <pc:docMk/>
            <pc:sldMk cId="4144508379" sldId="411"/>
            <ac:spMk id="3" creationId="{511A5057-AEB2-B527-AED2-92B37A9D3FAC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4" creationId="{01596127-69C8-D76B-3C0F-01C521A4C7E3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5" creationId="{DB37747D-C583-7ECE-4155-89C4D9C42DE0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6" creationId="{066275F2-62D1-F928-A45A-6B6617894BFC}"/>
          </ac:spMkLst>
        </pc:spChg>
        <pc:spChg chg="add mod">
          <ac:chgData name="Mirko Pelgrom" userId="25eff972-e0d0-4f66-bb8d-b9544254e690" providerId="ADAL" clId="{40802D0E-70F3-BE4F-956F-850E993F52CC}" dt="2022-10-17T13:09:41.713" v="2860" actId="1076"/>
          <ac:spMkLst>
            <pc:docMk/>
            <pc:sldMk cId="4144508379" sldId="411"/>
            <ac:spMk id="7" creationId="{FCB13097-43BD-524D-3B33-20066F70692E}"/>
          </ac:spMkLst>
        </pc:spChg>
        <pc:spChg chg="add mod">
          <ac:chgData name="Mirko Pelgrom" userId="25eff972-e0d0-4f66-bb8d-b9544254e690" providerId="ADAL" clId="{40802D0E-70F3-BE4F-956F-850E993F52CC}" dt="2022-10-17T13:11:07.767" v="2874" actId="207"/>
          <ac:spMkLst>
            <pc:docMk/>
            <pc:sldMk cId="4144508379" sldId="411"/>
            <ac:spMk id="18" creationId="{C8DA2100-730C-5FA7-4D6F-16F1CF24203C}"/>
          </ac:spMkLst>
        </pc:spChg>
        <pc:spChg chg="add mod">
          <ac:chgData name="Mirko Pelgrom" userId="25eff972-e0d0-4f66-bb8d-b9544254e690" providerId="ADAL" clId="{40802D0E-70F3-BE4F-956F-850E993F52CC}" dt="2022-10-17T13:11:27.044" v="2884" actId="1076"/>
          <ac:spMkLst>
            <pc:docMk/>
            <pc:sldMk cId="4144508379" sldId="411"/>
            <ac:spMk id="22" creationId="{BB7F1979-CE36-3122-B184-F63669A92927}"/>
          </ac:spMkLst>
        </pc:spChg>
        <pc:spChg chg="add del mod">
          <ac:chgData name="Mirko Pelgrom" userId="25eff972-e0d0-4f66-bb8d-b9544254e690" providerId="ADAL" clId="{40802D0E-70F3-BE4F-956F-850E993F52CC}" dt="2022-10-17T13:18:32.480" v="2956" actId="478"/>
          <ac:spMkLst>
            <pc:docMk/>
            <pc:sldMk cId="4144508379" sldId="411"/>
            <ac:spMk id="23" creationId="{EA4EF7D6-94D1-CF69-E746-A08B8ACD377D}"/>
          </ac:spMkLst>
        </pc:spChg>
        <pc:spChg chg="add del mod">
          <ac:chgData name="Mirko Pelgrom" userId="25eff972-e0d0-4f66-bb8d-b9544254e690" providerId="ADAL" clId="{40802D0E-70F3-BE4F-956F-850E993F52CC}" dt="2022-10-17T13:18:37.726" v="2960" actId="478"/>
          <ac:spMkLst>
            <pc:docMk/>
            <pc:sldMk cId="4144508379" sldId="411"/>
            <ac:spMk id="25" creationId="{A005E359-A290-3620-4117-1B75D70E3FB2}"/>
          </ac:spMkLst>
        </pc:spChg>
        <pc:spChg chg="add del mod">
          <ac:chgData name="Mirko Pelgrom" userId="25eff972-e0d0-4f66-bb8d-b9544254e690" providerId="ADAL" clId="{40802D0E-70F3-BE4F-956F-850E993F52CC}" dt="2022-10-17T13:18:36.511" v="2959" actId="478"/>
          <ac:spMkLst>
            <pc:docMk/>
            <pc:sldMk cId="4144508379" sldId="411"/>
            <ac:spMk id="26" creationId="{048D2BA0-3939-78F3-C5BE-357A0BAC5499}"/>
          </ac:spMkLst>
        </pc:spChg>
        <pc:spChg chg="add del mod">
          <ac:chgData name="Mirko Pelgrom" userId="25eff972-e0d0-4f66-bb8d-b9544254e690" providerId="ADAL" clId="{40802D0E-70F3-BE4F-956F-850E993F52CC}" dt="2022-10-17T13:18:41.187" v="2961" actId="478"/>
          <ac:spMkLst>
            <pc:docMk/>
            <pc:sldMk cId="4144508379" sldId="411"/>
            <ac:spMk id="27" creationId="{BF640BF2-616B-6690-A279-B55F199F8590}"/>
          </ac:spMkLst>
        </pc:spChg>
        <pc:grpChg chg="add del">
          <ac:chgData name="Mirko Pelgrom" userId="25eff972-e0d0-4f66-bb8d-b9544254e690" providerId="ADAL" clId="{40802D0E-70F3-BE4F-956F-850E993F52CC}" dt="2022-10-17T13:18:33.201" v="2957" actId="478"/>
          <ac:grpSpMkLst>
            <pc:docMk/>
            <pc:sldMk cId="4144508379" sldId="411"/>
            <ac:grpSpMk id="24" creationId="{0A86D8EC-6F6A-981C-34E8-320BBE0AEA14}"/>
          </ac:grpSpMkLst>
        </pc:grp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9" creationId="{BBB0CCD5-1650-4A53-871C-63675835C750}"/>
          </ac:cxnSpMkLst>
        </pc:cxn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11" creationId="{D6015FE0-77BA-D311-1E73-AF97D2D06002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16" creationId="{B86C399A-7694-AA2F-D7DA-1E56B3B756A5}"/>
          </ac:cxnSpMkLst>
        </pc:cxnChg>
        <pc:cxnChg chg="add del mod">
          <ac:chgData name="Mirko Pelgrom" userId="25eff972-e0d0-4f66-bb8d-b9544254e690" providerId="ADAL" clId="{40802D0E-70F3-BE4F-956F-850E993F52CC}" dt="2022-10-17T13:18:43.281" v="2962" actId="478"/>
          <ac:cxnSpMkLst>
            <pc:docMk/>
            <pc:sldMk cId="4144508379" sldId="411"/>
            <ac:cxnSpMk id="20" creationId="{F1F3D416-3330-9822-0D4E-8C707EDDEAA0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21" creationId="{52F88893-314A-41E4-0BCD-C30C11910967}"/>
          </ac:cxnSpMkLst>
        </pc:cxnChg>
      </pc:sldChg>
      <pc:sldChg chg="addSp modSp add mod modAnim">
        <pc:chgData name="Mirko Pelgrom" userId="25eff972-e0d0-4f66-bb8d-b9544254e690" providerId="ADAL" clId="{40802D0E-70F3-BE4F-956F-850E993F52CC}" dt="2022-10-17T12:48:45.887" v="2661" actId="20577"/>
        <pc:sldMkLst>
          <pc:docMk/>
          <pc:sldMk cId="1115606776" sldId="412"/>
        </pc:sldMkLst>
        <pc:spChg chg="mod">
          <ac:chgData name="Mirko Pelgrom" userId="25eff972-e0d0-4f66-bb8d-b9544254e690" providerId="ADAL" clId="{40802D0E-70F3-BE4F-956F-850E993F52CC}" dt="2022-10-17T12:48:01.452" v="2606" actId="20577"/>
          <ac:spMkLst>
            <pc:docMk/>
            <pc:sldMk cId="1115606776" sldId="412"/>
            <ac:spMk id="2" creationId="{31B44E1E-D3F5-DA12-15F3-4210CEECF046}"/>
          </ac:spMkLst>
        </pc:spChg>
        <pc:spChg chg="add mod">
          <ac:chgData name="Mirko Pelgrom" userId="25eff972-e0d0-4f66-bb8d-b9544254e690" providerId="ADAL" clId="{40802D0E-70F3-BE4F-956F-850E993F52CC}" dt="2022-10-17T12:48:23.186" v="2634" actId="20577"/>
          <ac:spMkLst>
            <pc:docMk/>
            <pc:sldMk cId="1115606776" sldId="412"/>
            <ac:spMk id="3" creationId="{AEFEE9A0-D69E-E538-09DA-ADA90DCD8CA7}"/>
          </ac:spMkLst>
        </pc:spChg>
        <pc:spChg chg="mod">
          <ac:chgData name="Mirko Pelgrom" userId="25eff972-e0d0-4f66-bb8d-b9544254e690" providerId="ADAL" clId="{40802D0E-70F3-BE4F-956F-850E993F52CC}" dt="2022-10-17T12:44:40.298" v="2545" actId="27636"/>
          <ac:spMkLst>
            <pc:docMk/>
            <pc:sldMk cId="1115606776" sldId="412"/>
            <ac:spMk id="4" creationId="{2C8D59A3-BEA2-97FF-9E33-0BAEB400287A}"/>
          </ac:spMkLst>
        </pc:spChg>
        <pc:spChg chg="add mod">
          <ac:chgData name="Mirko Pelgrom" userId="25eff972-e0d0-4f66-bb8d-b9544254e690" providerId="ADAL" clId="{40802D0E-70F3-BE4F-956F-850E993F52CC}" dt="2022-10-17T12:48:45.887" v="2661" actId="20577"/>
          <ac:spMkLst>
            <pc:docMk/>
            <pc:sldMk cId="1115606776" sldId="412"/>
            <ac:spMk id="5" creationId="{1139BBE1-C590-96BD-0F63-0D153FBE1187}"/>
          </ac:spMkLst>
        </pc:spChg>
        <pc:spChg chg="mod">
          <ac:chgData name="Mirko Pelgrom" userId="25eff972-e0d0-4f66-bb8d-b9544254e690" providerId="ADAL" clId="{40802D0E-70F3-BE4F-956F-850E993F52CC}" dt="2022-10-17T12:47:29.750" v="2570" actId="20577"/>
          <ac:spMkLst>
            <pc:docMk/>
            <pc:sldMk cId="1115606776" sldId="412"/>
            <ac:spMk id="6" creationId="{0C95A8AA-88B0-F927-B9D1-43E57AADEDB2}"/>
          </ac:spMkLst>
        </pc:spChg>
      </pc:sldChg>
      <pc:sldChg chg="addSp delSp modSp add mod ord addAnim delAnim modAnim">
        <pc:chgData name="Mirko Pelgrom" userId="25eff972-e0d0-4f66-bb8d-b9544254e690" providerId="ADAL" clId="{40802D0E-70F3-BE4F-956F-850E993F52CC}" dt="2022-10-17T13:31:14.525" v="3037" actId="20578"/>
        <pc:sldMkLst>
          <pc:docMk/>
          <pc:sldMk cId="978470727" sldId="413"/>
        </pc:sldMkLst>
        <pc:spChg chg="del">
          <ac:chgData name="Mirko Pelgrom" userId="25eff972-e0d0-4f66-bb8d-b9544254e690" providerId="ADAL" clId="{40802D0E-70F3-BE4F-956F-850E993F52CC}" dt="2022-10-17T13:18:50.081" v="2964" actId="478"/>
          <ac:spMkLst>
            <pc:docMk/>
            <pc:sldMk cId="978470727" sldId="413"/>
            <ac:spMk id="3" creationId="{511A5057-AEB2-B527-AED2-92B37A9D3FA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4" creationId="{01596127-69C8-D76B-3C0F-01C521A4C7E3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5" creationId="{DB37747D-C583-7ECE-4155-89C4D9C42DE0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6" creationId="{066275F2-62D1-F928-A45A-6B6617894BF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7" creationId="{FCB13097-43BD-524D-3B33-20066F70692E}"/>
          </ac:spMkLst>
        </pc:spChg>
        <pc:spChg chg="add del mod">
          <ac:chgData name="Mirko Pelgrom" userId="25eff972-e0d0-4f66-bb8d-b9544254e690" providerId="ADAL" clId="{40802D0E-70F3-BE4F-956F-850E993F52CC}" dt="2022-10-17T13:18:52.101" v="2965" actId="478"/>
          <ac:spMkLst>
            <pc:docMk/>
            <pc:sldMk cId="978470727" sldId="413"/>
            <ac:spMk id="10" creationId="{B80BDB3B-816E-A8E8-E50D-3FF48BB41B38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18" creationId="{C8DA2100-730C-5FA7-4D6F-16F1CF24203C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2" creationId="{BB7F1979-CE36-3122-B184-F63669A92927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3" creationId="{EA4EF7D6-94D1-CF69-E746-A08B8ACD377D}"/>
          </ac:spMkLst>
        </pc:spChg>
        <pc:spChg chg="mod">
          <ac:chgData name="Mirko Pelgrom" userId="25eff972-e0d0-4f66-bb8d-b9544254e690" providerId="ADAL" clId="{40802D0E-70F3-BE4F-956F-850E993F52CC}" dt="2022-10-17T13:19:21.223" v="2971" actId="1076"/>
          <ac:spMkLst>
            <pc:docMk/>
            <pc:sldMk cId="978470727" sldId="413"/>
            <ac:spMk id="25" creationId="{A005E359-A290-3620-4117-1B75D70E3FB2}"/>
          </ac:spMkLst>
        </pc:spChg>
        <pc:spChg chg="mod">
          <ac:chgData name="Mirko Pelgrom" userId="25eff972-e0d0-4f66-bb8d-b9544254e690" providerId="ADAL" clId="{40802D0E-70F3-BE4F-956F-850E993F52CC}" dt="2022-10-17T13:23:52.387" v="3011" actId="1076"/>
          <ac:spMkLst>
            <pc:docMk/>
            <pc:sldMk cId="978470727" sldId="413"/>
            <ac:spMk id="26" creationId="{048D2BA0-3939-78F3-C5BE-357A0BAC5499}"/>
          </ac:spMkLst>
        </pc:spChg>
        <pc:spChg chg="mod">
          <ac:chgData name="Mirko Pelgrom" userId="25eff972-e0d0-4f66-bb8d-b9544254e690" providerId="ADAL" clId="{40802D0E-70F3-BE4F-956F-850E993F52CC}" dt="2022-10-17T13:23:46.326" v="3010" actId="1076"/>
          <ac:spMkLst>
            <pc:docMk/>
            <pc:sldMk cId="978470727" sldId="413"/>
            <ac:spMk id="27" creationId="{BF640BF2-616B-6690-A279-B55F199F8590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39" creationId="{C86FAB05-2278-643A-92EB-DB8E63274725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0" creationId="{AD72BA41-9F8C-0985-1011-28C7052591A3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1" creationId="{5D4F396A-80F9-2916-0012-2577C55F0D9E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2" creationId="{410C4FAF-87A9-718E-40A5-28F941966CA8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5" creationId="{11492C63-4C7B-BEAC-DA04-17A5DF44B46A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46" creationId="{E90B7C14-A70B-CBBC-E82F-44B77A5274E2}"/>
          </ac:spMkLst>
        </pc:spChg>
        <pc:spChg chg="add del mod">
          <ac:chgData name="Mirko Pelgrom" userId="25eff972-e0d0-4f66-bb8d-b9544254e690" providerId="ADAL" clId="{40802D0E-70F3-BE4F-956F-850E993F52CC}" dt="2022-10-17T13:24:58.458" v="3015" actId="478"/>
          <ac:spMkLst>
            <pc:docMk/>
            <pc:sldMk cId="978470727" sldId="413"/>
            <ac:spMk id="47" creationId="{B83768E8-0951-0533-264A-CA6E444E6F18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1" creationId="{849A59A5-2ABD-B5CC-31EC-65478D982650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2" creationId="{44370B8B-38A4-B799-C4E0-7725FFF0BAA9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3" creationId="{30A6CD5F-0FA1-F9A1-2240-CB45631314AA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4" creationId="{81EC0DFA-3AED-93C6-4023-DEFFD92E3807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7" creationId="{E42A6F96-CC2B-2E5F-F0CC-9B4D606236A1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8" creationId="{318B1F54-7487-72B1-A97C-510319DE3C65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9" creationId="{0BAF1440-0D38-F954-35D1-14C65884691D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0" creationId="{2123275B-CEA4-6848-1B09-3D3DDBDEB795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1" creationId="{30EAB512-4662-2DBD-AFC3-99D0BAADA76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2" creationId="{40D70CD7-17C8-C277-EE4C-0EB7D5CE6DF8}"/>
          </ac:spMkLst>
        </pc:spChg>
        <pc:spChg chg="add mod">
          <ac:chgData name="Mirko Pelgrom" userId="25eff972-e0d0-4f66-bb8d-b9544254e690" providerId="ADAL" clId="{40802D0E-70F3-BE4F-956F-850E993F52CC}" dt="2022-10-17T13:26:31.106" v="3023" actId="571"/>
          <ac:spMkLst>
            <pc:docMk/>
            <pc:sldMk cId="978470727" sldId="413"/>
            <ac:spMk id="63" creationId="{ECF40DB0-D6F6-BDC3-14EA-21B5FAA65E6C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4" creationId="{A6029E49-BE35-C940-62FE-73ADC7AD8969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5" creationId="{2C50E8EF-9C4B-4BF1-0BFA-29AC0DAB6E8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6" creationId="{58DD267F-D9C8-1A12-0F99-C926ACB9BBB3}"/>
          </ac:spMkLst>
        </pc:spChg>
        <pc:grpChg chg="del mod">
          <ac:chgData name="Mirko Pelgrom" userId="25eff972-e0d0-4f66-bb8d-b9544254e690" providerId="ADAL" clId="{40802D0E-70F3-BE4F-956F-850E993F52CC}" dt="2022-10-17T13:19:35.654" v="2972" actId="165"/>
          <ac:grpSpMkLst>
            <pc:docMk/>
            <pc:sldMk cId="978470727" sldId="413"/>
            <ac:grpSpMk id="24" creationId="{0A86D8EC-6F6A-981C-34E8-320BBE0AEA14}"/>
          </ac:grpSpMkLst>
        </pc:grpChg>
        <pc:grpChg chg="add del">
          <ac:chgData name="Mirko Pelgrom" userId="25eff972-e0d0-4f66-bb8d-b9544254e690" providerId="ADAL" clId="{40802D0E-70F3-BE4F-956F-850E993F52CC}" dt="2022-10-17T13:23:12.429" v="3008" actId="164"/>
          <ac:grpSpMkLst>
            <pc:docMk/>
            <pc:sldMk cId="978470727" sldId="413"/>
            <ac:grpSpMk id="35" creationId="{A28953C7-B218-0A9E-ED14-7BF42468CF05}"/>
          </ac:grpSpMkLst>
        </pc:grp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9" creationId="{BBB0CCD5-1650-4A53-871C-63675835C750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1" creationId="{D6015FE0-77BA-D311-1E73-AF97D2D06002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6" creationId="{B86C399A-7694-AA2F-D7DA-1E56B3B756A5}"/>
          </ac:cxnSpMkLst>
        </pc:cxnChg>
        <pc:cxnChg chg="mod topLvl">
          <ac:chgData name="Mirko Pelgrom" userId="25eff972-e0d0-4f66-bb8d-b9544254e690" providerId="ADAL" clId="{40802D0E-70F3-BE4F-956F-850E993F52CC}" dt="2022-10-17T13:27:25.622" v="3026" actId="1076"/>
          <ac:cxnSpMkLst>
            <pc:docMk/>
            <pc:sldMk cId="978470727" sldId="413"/>
            <ac:cxnSpMk id="20" creationId="{F1F3D416-3330-9822-0D4E-8C707EDDEAA0}"/>
          </ac:cxnSpMkLst>
        </pc:cxnChg>
        <pc:cxnChg chg="mod topLvl">
          <ac:chgData name="Mirko Pelgrom" userId="25eff972-e0d0-4f66-bb8d-b9544254e690" providerId="ADAL" clId="{40802D0E-70F3-BE4F-956F-850E993F52CC}" dt="2022-10-17T13:27:29.061" v="3027" actId="1076"/>
          <ac:cxnSpMkLst>
            <pc:docMk/>
            <pc:sldMk cId="978470727" sldId="413"/>
            <ac:cxnSpMk id="21" creationId="{52F88893-314A-41E4-0BCD-C30C1191096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36" creationId="{E1D0D5F2-6FFF-1343-1C03-26599DC5B48F}"/>
          </ac:cxnSpMkLst>
        </pc:cxnChg>
        <pc:cxnChg chg="add del mod">
          <ac:chgData name="Mirko Pelgrom" userId="25eff972-e0d0-4f66-bb8d-b9544254e690" providerId="ADAL" clId="{40802D0E-70F3-BE4F-956F-850E993F52CC}" dt="2022-10-17T13:29:30.189" v="3035" actId="478"/>
          <ac:cxnSpMkLst>
            <pc:docMk/>
            <pc:sldMk cId="978470727" sldId="413"/>
            <ac:cxnSpMk id="37" creationId="{0123223C-28B2-BB07-90ED-22B839CCE35E}"/>
          </ac:cxnSpMkLst>
        </pc:cxnChg>
        <pc:cxnChg chg="add del mod">
          <ac:chgData name="Mirko Pelgrom" userId="25eff972-e0d0-4f66-bb8d-b9544254e690" providerId="ADAL" clId="{40802D0E-70F3-BE4F-956F-850E993F52CC}" dt="2022-10-17T13:25:00.324" v="3016" actId="478"/>
          <ac:cxnSpMkLst>
            <pc:docMk/>
            <pc:sldMk cId="978470727" sldId="413"/>
            <ac:cxnSpMk id="38" creationId="{9E68AE45-E9C3-9408-251B-AE1EE343409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3" creationId="{CBEE22DF-C7F7-78BB-5320-0EE880E01014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4" creationId="{29B74A44-B13B-F293-AA6B-E0945ECA2A7C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8" creationId="{C92DC818-4537-3153-ADF5-22D9FDBBA1AB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9" creationId="{9F342183-F2A5-1DF2-6EE6-3B8B565DF754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0" creationId="{86E9463E-A48E-743C-A2ED-B8EC576919A2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5" creationId="{6EC3A706-BAEB-4E97-47CB-3C132FB0883D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6" creationId="{0E835924-E2C7-7FE1-6C4E-A134A9849D5B}"/>
          </ac:cxnSpMkLst>
        </pc:cxnChg>
      </pc:sldChg>
      <pc:sldChg chg="modSp new mod">
        <pc:chgData name="Mirko Pelgrom" userId="25eff972-e0d0-4f66-bb8d-b9544254e690" providerId="ADAL" clId="{40802D0E-70F3-BE4F-956F-850E993F52CC}" dt="2022-10-17T13:34:10.364" v="3066" actId="207"/>
        <pc:sldMkLst>
          <pc:docMk/>
          <pc:sldMk cId="593377908" sldId="414"/>
        </pc:sldMkLst>
        <pc:spChg chg="mod">
          <ac:chgData name="Mirko Pelgrom" userId="25eff972-e0d0-4f66-bb8d-b9544254e690" providerId="ADAL" clId="{40802D0E-70F3-BE4F-956F-850E993F52CC}" dt="2022-10-17T13:31:39.286" v="3048" actId="20577"/>
          <ac:spMkLst>
            <pc:docMk/>
            <pc:sldMk cId="593377908" sldId="414"/>
            <ac:spMk id="2" creationId="{5DA59D12-7066-E6D8-F438-33346AA2B432}"/>
          </ac:spMkLst>
        </pc:spChg>
        <pc:spChg chg="mod">
          <ac:chgData name="Mirko Pelgrom" userId="25eff972-e0d0-4f66-bb8d-b9544254e690" providerId="ADAL" clId="{40802D0E-70F3-BE4F-956F-850E993F52CC}" dt="2022-10-17T13:34:10.364" v="3066" actId="207"/>
          <ac:spMkLst>
            <pc:docMk/>
            <pc:sldMk cId="593377908" sldId="414"/>
            <ac:spMk id="3" creationId="{2A6637B0-7B1F-320D-A9F1-9780D9339C04}"/>
          </ac:spMkLst>
        </pc:spChg>
      </pc:sldChg>
      <pc:sldChg chg="modSp new mod">
        <pc:chgData name="Mirko Pelgrom" userId="25eff972-e0d0-4f66-bb8d-b9544254e690" providerId="ADAL" clId="{40802D0E-70F3-BE4F-956F-850E993F52CC}" dt="2022-10-17T13:35:11.473" v="3126" actId="20577"/>
        <pc:sldMkLst>
          <pc:docMk/>
          <pc:sldMk cId="3371083481" sldId="415"/>
        </pc:sldMkLst>
        <pc:spChg chg="mod">
          <ac:chgData name="Mirko Pelgrom" userId="25eff972-e0d0-4f66-bb8d-b9544254e690" providerId="ADAL" clId="{40802D0E-70F3-BE4F-956F-850E993F52CC}" dt="2022-10-17T13:34:31.548" v="3076" actId="20577"/>
          <ac:spMkLst>
            <pc:docMk/>
            <pc:sldMk cId="3371083481" sldId="415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5:11.473" v="3126" actId="20577"/>
          <ac:spMkLst>
            <pc:docMk/>
            <pc:sldMk cId="3371083481" sldId="415"/>
            <ac:spMk id="3" creationId="{5B5E7C88-37BB-6926-0B7A-8600AC7D8C35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3:37:55.261" v="3286" actId="14100"/>
        <pc:sldMkLst>
          <pc:docMk/>
          <pc:sldMk cId="1538209224" sldId="416"/>
        </pc:sldMkLst>
        <pc:spChg chg="mod">
          <ac:chgData name="Mirko Pelgrom" userId="25eff972-e0d0-4f66-bb8d-b9544254e690" providerId="ADAL" clId="{40802D0E-70F3-BE4F-956F-850E993F52CC}" dt="2022-10-17T13:35:26.314" v="3133" actId="20577"/>
          <ac:spMkLst>
            <pc:docMk/>
            <pc:sldMk cId="1538209224" sldId="416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6:45.720" v="3272" actId="20577"/>
          <ac:spMkLst>
            <pc:docMk/>
            <pc:sldMk cId="1538209224" sldId="416"/>
            <ac:spMk id="3" creationId="{5B5E7C88-37BB-6926-0B7A-8600AC7D8C35}"/>
          </ac:spMkLst>
        </pc:spChg>
        <pc:spChg chg="add mod">
          <ac:chgData name="Mirko Pelgrom" userId="25eff972-e0d0-4f66-bb8d-b9544254e690" providerId="ADAL" clId="{40802D0E-70F3-BE4F-956F-850E993F52CC}" dt="2022-10-17T13:37:19.028" v="3275" actId="1076"/>
          <ac:spMkLst>
            <pc:docMk/>
            <pc:sldMk cId="1538209224" sldId="416"/>
            <ac:spMk id="4" creationId="{6C876085-F4A0-AAA9-DFAB-C6BA6E54919E}"/>
          </ac:spMkLst>
        </pc:spChg>
        <pc:spChg chg="add mod">
          <ac:chgData name="Mirko Pelgrom" userId="25eff972-e0d0-4f66-bb8d-b9544254e690" providerId="ADAL" clId="{40802D0E-70F3-BE4F-956F-850E993F52CC}" dt="2022-10-17T13:37:55.261" v="3286" actId="14100"/>
          <ac:spMkLst>
            <pc:docMk/>
            <pc:sldMk cId="1538209224" sldId="416"/>
            <ac:spMk id="5" creationId="{C5EE7CDE-C22D-DD7F-F59B-6081D00BB2D9}"/>
          </ac:spMkLst>
        </pc:spChg>
      </pc:sldChg>
    </pc:docChg>
  </pc:docChgLst>
  <pc:docChgLst>
    <pc:chgData name="Mirko Pelgrom" userId="25eff972-e0d0-4f66-bb8d-b9544254e690" providerId="ADAL" clId="{885CEF21-4E00-A14F-B13B-088E03799801}"/>
    <pc:docChg chg="undo custSel addSld modSld">
      <pc:chgData name="Mirko Pelgrom" userId="25eff972-e0d0-4f66-bb8d-b9544254e690" providerId="ADAL" clId="{885CEF21-4E00-A14F-B13B-088E03799801}" dt="2022-10-10T15:17:51.079" v="240" actId="20577"/>
      <pc:docMkLst>
        <pc:docMk/>
      </pc:docMkLst>
      <pc:sldChg chg="modCm">
        <pc:chgData name="Mirko Pelgrom" userId="25eff972-e0d0-4f66-bb8d-b9544254e690" providerId="ADAL" clId="{885CEF21-4E00-A14F-B13B-088E03799801}" dt="2022-10-10T15:16:57.682" v="188"/>
        <pc:sldMkLst>
          <pc:docMk/>
          <pc:sldMk cId="1727450030" sldId="383"/>
        </pc:sldMkLst>
      </pc:sldChg>
      <pc:sldChg chg="modSp mod">
        <pc:chgData name="Mirko Pelgrom" userId="25eff972-e0d0-4f66-bb8d-b9544254e690" providerId="ADAL" clId="{885CEF21-4E00-A14F-B13B-088E03799801}" dt="2022-10-10T15:07:19.979" v="24" actId="14100"/>
        <pc:sldMkLst>
          <pc:docMk/>
          <pc:sldMk cId="2104475043" sldId="393"/>
        </pc:sldMkLst>
        <pc:spChg chg="mod">
          <ac:chgData name="Mirko Pelgrom" userId="25eff972-e0d0-4f66-bb8d-b9544254e690" providerId="ADAL" clId="{885CEF21-4E00-A14F-B13B-088E03799801}" dt="2022-10-10T15:07:08.464" v="20" actId="27636"/>
          <ac:spMkLst>
            <pc:docMk/>
            <pc:sldMk cId="2104475043" sldId="393"/>
            <ac:spMk id="3" creationId="{3767A0DB-3ADE-8587-447E-16F87F6A04CB}"/>
          </ac:spMkLst>
        </pc:spChg>
        <pc:spChg chg="mod">
          <ac:chgData name="Mirko Pelgrom" userId="25eff972-e0d0-4f66-bb8d-b9544254e690" providerId="ADAL" clId="{885CEF21-4E00-A14F-B13B-088E03799801}" dt="2022-10-10T15:07:19.979" v="24" actId="14100"/>
          <ac:spMkLst>
            <pc:docMk/>
            <pc:sldMk cId="2104475043" sldId="393"/>
            <ac:spMk id="4" creationId="{0F8F63D1-C356-11DC-AB2B-9BEF9E3AA0B8}"/>
          </ac:spMkLst>
        </pc:spChg>
      </pc:sldChg>
      <pc:sldChg chg="addSp modSp mod modAnim">
        <pc:chgData name="Mirko Pelgrom" userId="25eff972-e0d0-4f66-bb8d-b9544254e690" providerId="ADAL" clId="{885CEF21-4E00-A14F-B13B-088E03799801}" dt="2022-10-10T15:17:51.079" v="240" actId="20577"/>
        <pc:sldMkLst>
          <pc:docMk/>
          <pc:sldMk cId="27776908" sldId="395"/>
        </pc:sldMkLst>
        <pc:spChg chg="mod">
          <ac:chgData name="Mirko Pelgrom" userId="25eff972-e0d0-4f66-bb8d-b9544254e690" providerId="ADAL" clId="{885CEF21-4E00-A14F-B13B-088E03799801}" dt="2022-10-10T15:08:05.662" v="32" actId="255"/>
          <ac:spMkLst>
            <pc:docMk/>
            <pc:sldMk cId="27776908" sldId="395"/>
            <ac:spMk id="3" creationId="{8F620B66-FF2C-D084-3496-055F767E7D45}"/>
          </ac:spMkLst>
        </pc:spChg>
        <pc:spChg chg="add mod">
          <ac:chgData name="Mirko Pelgrom" userId="25eff972-e0d0-4f66-bb8d-b9544254e690" providerId="ADAL" clId="{885CEF21-4E00-A14F-B13B-088E03799801}" dt="2022-10-10T15:17:51.079" v="240" actId="20577"/>
          <ac:spMkLst>
            <pc:docMk/>
            <pc:sldMk cId="27776908" sldId="395"/>
            <ac:spMk id="4" creationId="{619900B5-8CC3-B941-9E21-0D938F7D0A46}"/>
          </ac:spMkLst>
        </pc:spChg>
      </pc:sldChg>
      <pc:sldChg chg="modSp mod">
        <pc:chgData name="Mirko Pelgrom" userId="25eff972-e0d0-4f66-bb8d-b9544254e690" providerId="ADAL" clId="{885CEF21-4E00-A14F-B13B-088E03799801}" dt="2022-10-10T15:09:19.580" v="59" actId="14100"/>
        <pc:sldMkLst>
          <pc:docMk/>
          <pc:sldMk cId="2692232138" sldId="396"/>
        </pc:sldMkLst>
        <pc:spChg chg="mod">
          <ac:chgData name="Mirko Pelgrom" userId="25eff972-e0d0-4f66-bb8d-b9544254e690" providerId="ADAL" clId="{885CEF21-4E00-A14F-B13B-088E03799801}" dt="2022-10-10T15:09:05.732" v="57" actId="20577"/>
          <ac:spMkLst>
            <pc:docMk/>
            <pc:sldMk cId="2692232138" sldId="396"/>
            <ac:spMk id="2" creationId="{0270DAF9-8584-08B8-3872-14060F681409}"/>
          </ac:spMkLst>
        </pc:spChg>
        <pc:spChg chg="mod">
          <ac:chgData name="Mirko Pelgrom" userId="25eff972-e0d0-4f66-bb8d-b9544254e690" providerId="ADAL" clId="{885CEF21-4E00-A14F-B13B-088E03799801}" dt="2022-10-10T15:09:14.947" v="58" actId="14100"/>
          <ac:spMkLst>
            <pc:docMk/>
            <pc:sldMk cId="2692232138" sldId="396"/>
            <ac:spMk id="7" creationId="{4F74AD69-8331-A827-3631-C7C64F0775DD}"/>
          </ac:spMkLst>
        </pc:spChg>
        <pc:spChg chg="mod">
          <ac:chgData name="Mirko Pelgrom" userId="25eff972-e0d0-4f66-bb8d-b9544254e690" providerId="ADAL" clId="{885CEF21-4E00-A14F-B13B-088E03799801}" dt="2022-10-10T15:09:19.580" v="59" actId="14100"/>
          <ac:spMkLst>
            <pc:docMk/>
            <pc:sldMk cId="2692232138" sldId="396"/>
            <ac:spMk id="8" creationId="{109AC057-A56D-2FAB-932B-304EF6BAE4A1}"/>
          </ac:spMkLst>
        </pc:spChg>
      </pc:sldChg>
      <pc:sldChg chg="addSp modSp new mod modClrScheme chgLayout">
        <pc:chgData name="Mirko Pelgrom" userId="25eff972-e0d0-4f66-bb8d-b9544254e690" providerId="ADAL" clId="{885CEF21-4E00-A14F-B13B-088E03799801}" dt="2022-10-10T15:10:25.822" v="119" actId="20577"/>
        <pc:sldMkLst>
          <pc:docMk/>
          <pc:sldMk cId="2748522880" sldId="399"/>
        </pc:sldMkLst>
        <pc:spChg chg="add mod">
          <ac:chgData name="Mirko Pelgrom" userId="25eff972-e0d0-4f66-bb8d-b9544254e690" providerId="ADAL" clId="{885CEF21-4E00-A14F-B13B-088E03799801}" dt="2022-10-10T15:10:25.822" v="119" actId="20577"/>
          <ac:spMkLst>
            <pc:docMk/>
            <pc:sldMk cId="2748522880" sldId="399"/>
            <ac:spMk id="2" creationId="{79789F21-0D90-60BE-B24A-9ED1108F9B9F}"/>
          </ac:spMkLst>
        </pc:spChg>
        <pc:spChg chg="add mod">
          <ac:chgData name="Mirko Pelgrom" userId="25eff972-e0d0-4f66-bb8d-b9544254e690" providerId="ADAL" clId="{885CEF21-4E00-A14F-B13B-088E03799801}" dt="2022-10-10T15:10:20.602" v="109" actId="5793"/>
          <ac:spMkLst>
            <pc:docMk/>
            <pc:sldMk cId="2748522880" sldId="399"/>
            <ac:spMk id="3" creationId="{3F839D84-EF11-ADA8-BF87-804706E24D73}"/>
          </ac:spMkLst>
        </pc:spChg>
      </pc:sldChg>
      <pc:sldChg chg="addSp modSp new mod modAnim">
        <pc:chgData name="Mirko Pelgrom" userId="25eff972-e0d0-4f66-bb8d-b9544254e690" providerId="ADAL" clId="{885CEF21-4E00-A14F-B13B-088E03799801}" dt="2022-10-10T15:11:44.548" v="152" actId="20577"/>
        <pc:sldMkLst>
          <pc:docMk/>
          <pc:sldMk cId="446257367" sldId="400"/>
        </pc:sldMkLst>
        <pc:spChg chg="add mod">
          <ac:chgData name="Mirko Pelgrom" userId="25eff972-e0d0-4f66-bb8d-b9544254e690" providerId="ADAL" clId="{885CEF21-4E00-A14F-B13B-088E03799801}" dt="2022-10-10T15:11:44.548" v="152" actId="20577"/>
          <ac:spMkLst>
            <pc:docMk/>
            <pc:sldMk cId="446257367" sldId="400"/>
            <ac:spMk id="4" creationId="{528036BE-2567-F582-A7DF-12964F99DCBF}"/>
          </ac:spMkLst>
        </pc:spChg>
        <pc:picChg chg="add mod">
          <ac:chgData name="Mirko Pelgrom" userId="25eff972-e0d0-4f66-bb8d-b9544254e690" providerId="ADAL" clId="{885CEF21-4E00-A14F-B13B-088E03799801}" dt="2022-10-10T15:10:45.246" v="123" actId="14100"/>
          <ac:picMkLst>
            <pc:docMk/>
            <pc:sldMk cId="446257367" sldId="400"/>
            <ac:picMk id="3" creationId="{1C981B98-96E0-2F1F-A063-BC20370CA6A8}"/>
          </ac:picMkLst>
        </pc:picChg>
      </pc:sldChg>
      <pc:sldChg chg="addSp modSp new mod modAnim">
        <pc:chgData name="Mirko Pelgrom" userId="25eff972-e0d0-4f66-bb8d-b9544254e690" providerId="ADAL" clId="{885CEF21-4E00-A14F-B13B-088E03799801}" dt="2022-10-10T15:12:56.644" v="187" actId="20577"/>
        <pc:sldMkLst>
          <pc:docMk/>
          <pc:sldMk cId="3202964563" sldId="401"/>
        </pc:sldMkLst>
        <pc:spChg chg="add mod">
          <ac:chgData name="Mirko Pelgrom" userId="25eff972-e0d0-4f66-bb8d-b9544254e690" providerId="ADAL" clId="{885CEF21-4E00-A14F-B13B-088E03799801}" dt="2022-10-10T15:12:04.191" v="177" actId="20577"/>
          <ac:spMkLst>
            <pc:docMk/>
            <pc:sldMk cId="3202964563" sldId="401"/>
            <ac:spMk id="4" creationId="{B58C6BA1-9CF8-1B11-C560-E0DC5406B61A}"/>
          </ac:spMkLst>
        </pc:spChg>
        <pc:spChg chg="add mod">
          <ac:chgData name="Mirko Pelgrom" userId="25eff972-e0d0-4f66-bb8d-b9544254e690" providerId="ADAL" clId="{885CEF21-4E00-A14F-B13B-088E03799801}" dt="2022-10-10T15:12:56.644" v="187" actId="20577"/>
          <ac:spMkLst>
            <pc:docMk/>
            <pc:sldMk cId="3202964563" sldId="401"/>
            <ac:spMk id="5" creationId="{34536DDE-53BF-C690-B23D-585D4965D1E1}"/>
          </ac:spMkLst>
        </pc:spChg>
        <pc:picChg chg="add mod">
          <ac:chgData name="Mirko Pelgrom" userId="25eff972-e0d0-4f66-bb8d-b9544254e690" providerId="ADAL" clId="{885CEF21-4E00-A14F-B13B-088E03799801}" dt="2022-10-10T15:11:17.217" v="129" actId="14100"/>
          <ac:picMkLst>
            <pc:docMk/>
            <pc:sldMk cId="3202964563" sldId="401"/>
            <ac:picMk id="3" creationId="{DB20A67A-0965-296C-783F-514401BC35D5}"/>
          </ac:picMkLst>
        </pc:picChg>
      </pc:sldChg>
    </pc:docChg>
  </pc:docChgLst>
  <pc:docChgLst>
    <pc:chgData name="Alex Jongman" userId="S::alex.jongman@hu.nl::f85a4f5b-1753-4f36-9859-6c1330cbfc1b" providerId="AD" clId="Web-{6A2F6644-68F4-D863-800F-9CD21F17B430}"/>
    <pc:docChg chg="">
      <pc:chgData name="Alex Jongman" userId="S::alex.jongman@hu.nl::f85a4f5b-1753-4f36-9859-6c1330cbfc1b" providerId="AD" clId="Web-{6A2F6644-68F4-D863-800F-9CD21F17B430}" dt="2022-10-10T15:25:42.296" v="0"/>
      <pc:docMkLst>
        <pc:docMk/>
      </pc:docMkLst>
      <pc:sldChg chg="modCm">
        <pc:chgData name="Alex Jongman" userId="S::alex.jongman@hu.nl::f85a4f5b-1753-4f36-9859-6c1330cbfc1b" providerId="AD" clId="Web-{6A2F6644-68F4-D863-800F-9CD21F17B430}" dt="2022-10-10T15:25:42.296" v="0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Alex Jongman" userId="S::alex.jongman@hu.nl::f85a4f5b-1753-4f36-9859-6c1330cbfc1b" providerId="AD" clId="Web-{FC70A25F-81C1-E991-C2FA-9215AAF03230}"/>
    <pc:docChg chg="mod addSld delSld">
      <pc:chgData name="Alex Jongman" userId="S::alex.jongman@hu.nl::f85a4f5b-1753-4f36-9859-6c1330cbfc1b" providerId="AD" clId="Web-{FC70A25F-81C1-E991-C2FA-9215AAF03230}" dt="2022-10-10T15:04:20.396" v="9"/>
      <pc:docMkLst>
        <pc:docMk/>
      </pc:docMkLst>
      <pc:sldChg chg="addCm">
        <pc:chgData name="Alex Jongman" userId="S::alex.jongman@hu.nl::f85a4f5b-1753-4f36-9859-6c1330cbfc1b" providerId="AD" clId="Web-{FC70A25F-81C1-E991-C2FA-9215AAF03230}" dt="2022-10-10T14:53:50.229" v="3"/>
        <pc:sldMkLst>
          <pc:docMk/>
          <pc:sldMk cId="2075966989" sldId="256"/>
        </pc:sldMkLst>
      </pc:sldChg>
      <pc:sldChg chg="addCm">
        <pc:chgData name="Alex Jongman" userId="S::alex.jongman@hu.nl::f85a4f5b-1753-4f36-9859-6c1330cbfc1b" providerId="AD" clId="Web-{FC70A25F-81C1-E991-C2FA-9215AAF03230}" dt="2022-10-10T14:46:35.602" v="1"/>
        <pc:sldMkLst>
          <pc:docMk/>
          <pc:sldMk cId="2983567368" sldId="360"/>
        </pc:sldMkLst>
      </pc:sldChg>
      <pc:sldChg chg="add del addCm">
        <pc:chgData name="Alex Jongman" userId="S::alex.jongman@hu.nl::f85a4f5b-1753-4f36-9859-6c1330cbfc1b" providerId="AD" clId="Web-{FC70A25F-81C1-E991-C2FA-9215AAF03230}" dt="2022-10-10T14:58:15.194" v="7"/>
        <pc:sldMkLst>
          <pc:docMk/>
          <pc:sldMk cId="2198274538" sldId="365"/>
        </pc:sldMkLst>
      </pc:sldChg>
      <pc:sldChg chg="addCm">
        <pc:chgData name="Alex Jongman" userId="S::alex.jongman@hu.nl::f85a4f5b-1753-4f36-9859-6c1330cbfc1b" providerId="AD" clId="Web-{FC70A25F-81C1-E991-C2FA-9215AAF03230}" dt="2022-10-10T14:50:44.550" v="2"/>
        <pc:sldMkLst>
          <pc:docMk/>
          <pc:sldMk cId="2535138182" sldId="378"/>
        </pc:sldMkLst>
      </pc:sldChg>
      <pc:sldChg chg="addCm">
        <pc:chgData name="Alex Jongman" userId="S::alex.jongman@hu.nl::f85a4f5b-1753-4f36-9859-6c1330cbfc1b" providerId="AD" clId="Web-{FC70A25F-81C1-E991-C2FA-9215AAF03230}" dt="2022-10-10T14:54:54.216" v="4"/>
        <pc:sldMkLst>
          <pc:docMk/>
          <pc:sldMk cId="1865858854" sldId="381"/>
        </pc:sldMkLst>
      </pc:sldChg>
      <pc:sldChg chg="addCm modCm">
        <pc:chgData name="Alex Jongman" userId="S::alex.jongman@hu.nl::f85a4f5b-1753-4f36-9859-6c1330cbfc1b" providerId="AD" clId="Web-{FC70A25F-81C1-E991-C2FA-9215AAF03230}" dt="2022-10-10T15:04:20.396" v="9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25eff972-e0d0-4f66-bb8d-b9544254e690" providerId="ADAL" clId="{9F3F6785-4AE3-DE45-B050-729E39AEFF6A}"/>
    <pc:docChg chg="modSld">
      <pc:chgData name="Mirko Pelgrom" userId="25eff972-e0d0-4f66-bb8d-b9544254e690" providerId="ADAL" clId="{9F3F6785-4AE3-DE45-B050-729E39AEFF6A}" dt="2022-10-17T09:09:39.786" v="192" actId="20577"/>
      <pc:docMkLst>
        <pc:docMk/>
      </pc:docMkLst>
      <pc:sldChg chg="addSp modSp mod modAnim">
        <pc:chgData name="Mirko Pelgrom" userId="25eff972-e0d0-4f66-bb8d-b9544254e690" providerId="ADAL" clId="{9F3F6785-4AE3-DE45-B050-729E39AEFF6A}" dt="2022-10-17T09:04:26.346" v="33" actId="20577"/>
        <pc:sldMkLst>
          <pc:docMk/>
          <pc:sldMk cId="1727450030" sldId="383"/>
        </pc:sldMkLst>
        <pc:spChg chg="add mod">
          <ac:chgData name="Mirko Pelgrom" userId="25eff972-e0d0-4f66-bb8d-b9544254e690" providerId="ADAL" clId="{9F3F6785-4AE3-DE45-B050-729E39AEFF6A}" dt="2022-10-17T09:04:26.346" v="33" actId="20577"/>
          <ac:spMkLst>
            <pc:docMk/>
            <pc:sldMk cId="1727450030" sldId="383"/>
            <ac:spMk id="3" creationId="{3AC0C3DE-E58D-8249-51A7-996EBD5FBED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12.148" v="151" actId="14100"/>
        <pc:sldMkLst>
          <pc:docMk/>
          <pc:sldMk cId="2104475043" sldId="393"/>
        </pc:sldMkLst>
        <pc:spChg chg="mod">
          <ac:chgData name="Mirko Pelgrom" userId="25eff972-e0d0-4f66-bb8d-b9544254e690" providerId="ADAL" clId="{9F3F6785-4AE3-DE45-B050-729E39AEFF6A}" dt="2022-10-17T09:09:12.148" v="151" actId="14100"/>
          <ac:spMkLst>
            <pc:docMk/>
            <pc:sldMk cId="2104475043" sldId="393"/>
            <ac:spMk id="4" creationId="{0F8F63D1-C356-11DC-AB2B-9BEF9E3AA0B8}"/>
          </ac:spMkLst>
        </pc:spChg>
        <pc:spChg chg="add mod">
          <ac:chgData name="Mirko Pelgrom" userId="25eff972-e0d0-4f66-bb8d-b9544254e690" providerId="ADAL" clId="{9F3F6785-4AE3-DE45-B050-729E39AEFF6A}" dt="2022-10-17T09:07:41.015" v="74" actId="14100"/>
          <ac:spMkLst>
            <pc:docMk/>
            <pc:sldMk cId="2104475043" sldId="393"/>
            <ac:spMk id="5" creationId="{F57BF3E7-1FEF-FF8C-1830-A203B633470E}"/>
          </ac:spMkLst>
        </pc:spChg>
        <pc:spChg chg="add mod">
          <ac:chgData name="Mirko Pelgrom" userId="25eff972-e0d0-4f66-bb8d-b9544254e690" providerId="ADAL" clId="{9F3F6785-4AE3-DE45-B050-729E39AEFF6A}" dt="2022-10-17T09:08:53.181" v="148" actId="14100"/>
          <ac:spMkLst>
            <pc:docMk/>
            <pc:sldMk cId="2104475043" sldId="393"/>
            <ac:spMk id="6" creationId="{CF926275-A4B1-F30B-EDB0-A86E305360F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39.786" v="192" actId="20577"/>
        <pc:sldMkLst>
          <pc:docMk/>
          <pc:sldMk cId="27776908" sldId="395"/>
        </pc:sldMkLst>
        <pc:spChg chg="add mod">
          <ac:chgData name="Mirko Pelgrom" userId="25eff972-e0d0-4f66-bb8d-b9544254e690" providerId="ADAL" clId="{9F3F6785-4AE3-DE45-B050-729E39AEFF6A}" dt="2022-10-17T09:09:39.786" v="192" actId="20577"/>
          <ac:spMkLst>
            <pc:docMk/>
            <pc:sldMk cId="27776908" sldId="395"/>
            <ac:spMk id="5" creationId="{DF734E9C-6AB9-C667-D012-C4772C550BC3}"/>
          </ac:spMkLst>
        </pc:spChg>
      </pc:sldChg>
    </pc:docChg>
  </pc:docChgLst>
  <pc:docChgLst>
    <pc:chgData name="Mirko Pelgrom" userId="25eff972-e0d0-4f66-bb8d-b9544254e690" providerId="ADAL" clId="{B4466473-F55C-9F45-AEB9-57A52E715D32}"/>
    <pc:docChg chg="undo custSel addSld delSld modSld">
      <pc:chgData name="Mirko Pelgrom" userId="25eff972-e0d0-4f66-bb8d-b9544254e690" providerId="ADAL" clId="{B4466473-F55C-9F45-AEB9-57A52E715D32}" dt="2022-10-19T15:11:28.459" v="1264" actId="20577"/>
      <pc:docMkLst>
        <pc:docMk/>
      </pc:docMkLst>
      <pc:sldChg chg="modSp mod">
        <pc:chgData name="Mirko Pelgrom" userId="25eff972-e0d0-4f66-bb8d-b9544254e690" providerId="ADAL" clId="{B4466473-F55C-9F45-AEB9-57A52E715D32}" dt="2022-10-19T10:40:23.832" v="8" actId="14100"/>
        <pc:sldMkLst>
          <pc:docMk/>
          <pc:sldMk cId="2075966989" sldId="256"/>
        </pc:sldMkLst>
        <pc:spChg chg="mod">
          <ac:chgData name="Mirko Pelgrom" userId="25eff972-e0d0-4f66-bb8d-b9544254e690" providerId="ADAL" clId="{B4466473-F55C-9F45-AEB9-57A52E715D32}" dt="2022-10-19T10:40:23.832" v="8" actId="14100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47.104" v="60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4466473-F55C-9F45-AEB9-57A52E715D32}" dt="2022-10-19T10:44:47.104" v="60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26.938" v="2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4466473-F55C-9F45-AEB9-57A52E715D32}" dt="2022-10-19T10:44:26.938" v="2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4466473-F55C-9F45-AEB9-57A52E715D32}" dt="2022-10-19T10:44:26.450" v="24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4466473-F55C-9F45-AEB9-57A52E715D32}" dt="2022-10-19T10:45:04.504" v="76" actId="20577"/>
        <pc:sldMkLst>
          <pc:docMk/>
          <pc:sldMk cId="2816723603" sldId="422"/>
        </pc:sldMkLst>
        <pc:spChg chg="mod">
          <ac:chgData name="Mirko Pelgrom" userId="25eff972-e0d0-4f66-bb8d-b9544254e690" providerId="ADAL" clId="{B4466473-F55C-9F45-AEB9-57A52E715D32}" dt="2022-10-19T10:45:04.504" v="76" actId="20577"/>
          <ac:spMkLst>
            <pc:docMk/>
            <pc:sldMk cId="2816723603" sldId="422"/>
            <ac:spMk id="2" creationId="{AFC0A7F6-6B0C-A8E6-6456-33D8E3C00993}"/>
          </ac:spMkLst>
        </pc:spChg>
      </pc:sldChg>
      <pc:sldChg chg="modSp add mod">
        <pc:chgData name="Mirko Pelgrom" userId="25eff972-e0d0-4f66-bb8d-b9544254e690" providerId="ADAL" clId="{B4466473-F55C-9F45-AEB9-57A52E715D32}" dt="2022-10-19T15:11:28.459" v="126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4466473-F55C-9F45-AEB9-57A52E715D32}" dt="2022-10-19T15:11:28.459" v="126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1:16:56.407" v="267" actId="20577"/>
        <pc:sldMkLst>
          <pc:docMk/>
          <pc:sldMk cId="2272838088" sldId="426"/>
        </pc:sldMkLst>
        <pc:spChg chg="mod">
          <ac:chgData name="Mirko Pelgrom" userId="25eff972-e0d0-4f66-bb8d-b9544254e690" providerId="ADAL" clId="{B4466473-F55C-9F45-AEB9-57A52E715D32}" dt="2022-10-19T11:16:56.407" v="267" actId="20577"/>
          <ac:spMkLst>
            <pc:docMk/>
            <pc:sldMk cId="2272838088" sldId="426"/>
            <ac:spMk id="2" creationId="{BB5449AA-546B-15E2-F5E2-112AE241CBC3}"/>
          </ac:spMkLst>
        </pc:spChg>
        <pc:spChg chg="add mod">
          <ac:chgData name="Mirko Pelgrom" userId="25eff972-e0d0-4f66-bb8d-b9544254e690" providerId="ADAL" clId="{B4466473-F55C-9F45-AEB9-57A52E715D32}" dt="2022-10-19T11:15:37.588" v="207" actId="20577"/>
          <ac:spMkLst>
            <pc:docMk/>
            <pc:sldMk cId="2272838088" sldId="426"/>
            <ac:spMk id="3" creationId="{4D1315C7-A50B-FDC1-7193-4AB477EAA6AC}"/>
          </ac:spMkLst>
        </pc:spChg>
        <pc:spChg chg="add del">
          <ac:chgData name="Mirko Pelgrom" userId="25eff972-e0d0-4f66-bb8d-b9544254e690" providerId="ADAL" clId="{B4466473-F55C-9F45-AEB9-57A52E715D32}" dt="2022-10-19T11:04:02.931" v="128" actId="22"/>
          <ac:spMkLst>
            <pc:docMk/>
            <pc:sldMk cId="2272838088" sldId="426"/>
            <ac:spMk id="5" creationId="{07E02CDD-1D3D-D437-AEF6-82ABA921BC5D}"/>
          </ac:spMkLst>
        </pc:spChg>
        <pc:spChg chg="add mod">
          <ac:chgData name="Mirko Pelgrom" userId="25eff972-e0d0-4f66-bb8d-b9544254e690" providerId="ADAL" clId="{B4466473-F55C-9F45-AEB9-57A52E715D32}" dt="2022-10-19T11:05:21.690" v="162" actId="20577"/>
          <ac:spMkLst>
            <pc:docMk/>
            <pc:sldMk cId="2272838088" sldId="426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15:08.386" v="191" actId="14100"/>
          <ac:spMkLst>
            <pc:docMk/>
            <pc:sldMk cId="2272838088" sldId="426"/>
            <ac:spMk id="7" creationId="{D1F5590B-B6FC-6F68-DC99-2ADE17373B1C}"/>
          </ac:spMkLst>
        </pc:spChg>
        <pc:spChg chg="add mod">
          <ac:chgData name="Mirko Pelgrom" userId="25eff972-e0d0-4f66-bb8d-b9544254e690" providerId="ADAL" clId="{B4466473-F55C-9F45-AEB9-57A52E715D32}" dt="2022-10-19T11:16:16.292" v="247" actId="20577"/>
          <ac:spMkLst>
            <pc:docMk/>
            <pc:sldMk cId="2272838088" sldId="426"/>
            <ac:spMk id="8" creationId="{E2A65DDE-CD72-B638-9C66-C6A680158043}"/>
          </ac:spMkLst>
        </pc:spChg>
      </pc:sldChg>
      <pc:sldChg chg="addSp delSp modSp add mod delAnim modAnim">
        <pc:chgData name="Mirko Pelgrom" userId="25eff972-e0d0-4f66-bb8d-b9544254e690" providerId="ADAL" clId="{B4466473-F55C-9F45-AEB9-57A52E715D32}" dt="2022-10-19T14:14:52.763" v="693" actId="20577"/>
        <pc:sldMkLst>
          <pc:docMk/>
          <pc:sldMk cId="2179806324" sldId="427"/>
        </pc:sldMkLst>
        <pc:spChg chg="mod">
          <ac:chgData name="Mirko Pelgrom" userId="25eff972-e0d0-4f66-bb8d-b9544254e690" providerId="ADAL" clId="{B4466473-F55C-9F45-AEB9-57A52E715D32}" dt="2022-10-19T11:17:15.230" v="275" actId="20577"/>
          <ac:spMkLst>
            <pc:docMk/>
            <pc:sldMk cId="2179806324" sldId="427"/>
            <ac:spMk id="2" creationId="{BB5449AA-546B-15E2-F5E2-112AE241CBC3}"/>
          </ac:spMkLst>
        </pc:spChg>
        <pc:spChg chg="mod">
          <ac:chgData name="Mirko Pelgrom" userId="25eff972-e0d0-4f66-bb8d-b9544254e690" providerId="ADAL" clId="{B4466473-F55C-9F45-AEB9-57A52E715D32}" dt="2022-10-19T14:14:22.829" v="652" actId="20577"/>
          <ac:spMkLst>
            <pc:docMk/>
            <pc:sldMk cId="2179806324" sldId="427"/>
            <ac:spMk id="3" creationId="{4D1315C7-A50B-FDC1-7193-4AB477EAA6AC}"/>
          </ac:spMkLst>
        </pc:spChg>
        <pc:spChg chg="add mod">
          <ac:chgData name="Mirko Pelgrom" userId="25eff972-e0d0-4f66-bb8d-b9544254e690" providerId="ADAL" clId="{B4466473-F55C-9F45-AEB9-57A52E715D32}" dt="2022-10-19T14:14:08.923" v="647" actId="14100"/>
          <ac:spMkLst>
            <pc:docMk/>
            <pc:sldMk cId="2179806324" sldId="427"/>
            <ac:spMk id="4" creationId="{BBCA11C8-D3E3-3A6E-C5EF-6D732CDFB057}"/>
          </ac:spMkLst>
        </pc:spChg>
        <pc:spChg chg="add mod">
          <ac:chgData name="Mirko Pelgrom" userId="25eff972-e0d0-4f66-bb8d-b9544254e690" providerId="ADAL" clId="{B4466473-F55C-9F45-AEB9-57A52E715D32}" dt="2022-10-19T14:13:46.089" v="626" actId="14100"/>
          <ac:spMkLst>
            <pc:docMk/>
            <pc:sldMk cId="2179806324" sldId="427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1:19:23.166" v="312" actId="20577"/>
          <ac:spMkLst>
            <pc:docMk/>
            <pc:sldMk cId="2179806324" sldId="427"/>
            <ac:spMk id="6" creationId="{3BCBBCEE-F893-C548-7D53-179DC38CC18E}"/>
          </ac:spMkLst>
        </pc:spChg>
        <pc:spChg chg="del">
          <ac:chgData name="Mirko Pelgrom" userId="25eff972-e0d0-4f66-bb8d-b9544254e690" providerId="ADAL" clId="{B4466473-F55C-9F45-AEB9-57A52E715D32}" dt="2022-10-19T11:18:14.326" v="278" actId="478"/>
          <ac:spMkLst>
            <pc:docMk/>
            <pc:sldMk cId="2179806324" sldId="427"/>
            <ac:spMk id="7" creationId="{D1F5590B-B6FC-6F68-DC99-2ADE17373B1C}"/>
          </ac:spMkLst>
        </pc:spChg>
        <pc:spChg chg="del">
          <ac:chgData name="Mirko Pelgrom" userId="25eff972-e0d0-4f66-bb8d-b9544254e690" providerId="ADAL" clId="{B4466473-F55C-9F45-AEB9-57A52E715D32}" dt="2022-10-19T11:18:12.821" v="277" actId="478"/>
          <ac:spMkLst>
            <pc:docMk/>
            <pc:sldMk cId="2179806324" sldId="427"/>
            <ac:spMk id="8" creationId="{E2A65DDE-CD72-B638-9C66-C6A680158043}"/>
          </ac:spMkLst>
        </pc:spChg>
        <pc:spChg chg="add mod">
          <ac:chgData name="Mirko Pelgrom" userId="25eff972-e0d0-4f66-bb8d-b9544254e690" providerId="ADAL" clId="{B4466473-F55C-9F45-AEB9-57A52E715D32}" dt="2022-10-19T14:14:52.763" v="693" actId="20577"/>
          <ac:spMkLst>
            <pc:docMk/>
            <pc:sldMk cId="2179806324" sldId="427"/>
            <ac:spMk id="9" creationId="{6F6744DE-3D37-599F-6E50-90EA7D787349}"/>
          </ac:spMkLst>
        </pc:spChg>
      </pc:sldChg>
      <pc:sldChg chg="addSp delSp modSp add mod delAnim">
        <pc:chgData name="Mirko Pelgrom" userId="25eff972-e0d0-4f66-bb8d-b9544254e690" providerId="ADAL" clId="{B4466473-F55C-9F45-AEB9-57A52E715D32}" dt="2022-10-19T14:15:48.288" v="705" actId="14100"/>
        <pc:sldMkLst>
          <pc:docMk/>
          <pc:sldMk cId="2892506123" sldId="428"/>
        </pc:sldMkLst>
        <pc:spChg chg="mod">
          <ac:chgData name="Mirko Pelgrom" userId="25eff972-e0d0-4f66-bb8d-b9544254e690" providerId="ADAL" clId="{B4466473-F55C-9F45-AEB9-57A52E715D32}" dt="2022-10-19T11:24:41.163" v="523" actId="20577"/>
          <ac:spMkLst>
            <pc:docMk/>
            <pc:sldMk cId="2892506123" sldId="428"/>
            <ac:spMk id="2" creationId="{BB5449AA-546B-15E2-F5E2-112AE241CBC3}"/>
          </ac:spMkLst>
        </pc:spChg>
        <pc:spChg chg="del">
          <ac:chgData name="Mirko Pelgrom" userId="25eff972-e0d0-4f66-bb8d-b9544254e690" providerId="ADAL" clId="{B4466473-F55C-9F45-AEB9-57A52E715D32}" dt="2022-10-19T14:15:07.213" v="694" actId="478"/>
          <ac:spMkLst>
            <pc:docMk/>
            <pc:sldMk cId="2892506123" sldId="428"/>
            <ac:spMk id="3" creationId="{4D1315C7-A50B-FDC1-7193-4AB477EAA6AC}"/>
          </ac:spMkLst>
        </pc:spChg>
        <pc:spChg chg="mod">
          <ac:chgData name="Mirko Pelgrom" userId="25eff972-e0d0-4f66-bb8d-b9544254e690" providerId="ADAL" clId="{B4466473-F55C-9F45-AEB9-57A52E715D32}" dt="2022-10-19T14:15:25.789" v="701" actId="14100"/>
          <ac:spMkLst>
            <pc:docMk/>
            <pc:sldMk cId="2892506123" sldId="428"/>
            <ac:spMk id="4" creationId="{BBCA11C8-D3E3-3A6E-C5EF-6D732CDFB057}"/>
          </ac:spMkLst>
        </pc:spChg>
        <pc:spChg chg="del">
          <ac:chgData name="Mirko Pelgrom" userId="25eff972-e0d0-4f66-bb8d-b9544254e690" providerId="ADAL" clId="{B4466473-F55C-9F45-AEB9-57A52E715D32}" dt="2022-10-19T11:22:10.893" v="398" actId="478"/>
          <ac:spMkLst>
            <pc:docMk/>
            <pc:sldMk cId="2892506123" sldId="428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4:15:48.288" v="705" actId="14100"/>
          <ac:spMkLst>
            <pc:docMk/>
            <pc:sldMk cId="2892506123" sldId="428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23:11.560" v="423" actId="1076"/>
          <ac:spMkLst>
            <pc:docMk/>
            <pc:sldMk cId="2892506123" sldId="428"/>
            <ac:spMk id="7" creationId="{3D5B73D3-30E3-8CED-0E36-280809DD38C2}"/>
          </ac:spMkLst>
        </pc:spChg>
        <pc:spChg chg="del">
          <ac:chgData name="Mirko Pelgrom" userId="25eff972-e0d0-4f66-bb8d-b9544254e690" providerId="ADAL" clId="{B4466473-F55C-9F45-AEB9-57A52E715D32}" dt="2022-10-19T11:22:08.893" v="397" actId="478"/>
          <ac:spMkLst>
            <pc:docMk/>
            <pc:sldMk cId="2892506123" sldId="428"/>
            <ac:spMk id="9" creationId="{6F6744DE-3D37-599F-6E50-90EA7D787349}"/>
          </ac:spMkLst>
        </pc:spChg>
        <pc:spChg chg="add mod">
          <ac:chgData name="Mirko Pelgrom" userId="25eff972-e0d0-4f66-bb8d-b9544254e690" providerId="ADAL" clId="{B4466473-F55C-9F45-AEB9-57A52E715D32}" dt="2022-10-19T11:23:08.157" v="422" actId="1076"/>
          <ac:spMkLst>
            <pc:docMk/>
            <pc:sldMk cId="2892506123" sldId="428"/>
            <ac:spMk id="10" creationId="{7DDD1ED7-DBF2-2355-7EF3-529C301A0DEA}"/>
          </ac:spMkLst>
        </pc:spChg>
        <pc:spChg chg="add mod">
          <ac:chgData name="Mirko Pelgrom" userId="25eff972-e0d0-4f66-bb8d-b9544254e690" providerId="ADAL" clId="{B4466473-F55C-9F45-AEB9-57A52E715D32}" dt="2022-10-19T14:15:33.316" v="702" actId="167"/>
          <ac:spMkLst>
            <pc:docMk/>
            <pc:sldMk cId="2892506123" sldId="428"/>
            <ac:spMk id="11" creationId="{02CB1E6A-23F0-B3B4-442A-5AE80DE3F63B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4:17:40.828" v="790"/>
        <pc:sldMkLst>
          <pc:docMk/>
          <pc:sldMk cId="1044662886" sldId="429"/>
        </pc:sldMkLst>
        <pc:spChg chg="mod">
          <ac:chgData name="Mirko Pelgrom" userId="25eff972-e0d0-4f66-bb8d-b9544254e690" providerId="ADAL" clId="{B4466473-F55C-9F45-AEB9-57A52E715D32}" dt="2022-10-19T11:26:33.932" v="558" actId="27636"/>
          <ac:spMkLst>
            <pc:docMk/>
            <pc:sldMk cId="1044662886" sldId="429"/>
            <ac:spMk id="2" creationId="{EB73A36E-B772-2427-8FAE-5193A4B423A8}"/>
          </ac:spMkLst>
        </pc:spChg>
        <pc:spChg chg="add mod">
          <ac:chgData name="Mirko Pelgrom" userId="25eff972-e0d0-4f66-bb8d-b9544254e690" providerId="ADAL" clId="{B4466473-F55C-9F45-AEB9-57A52E715D32}" dt="2022-10-19T14:16:17.887" v="723" actId="20577"/>
          <ac:spMkLst>
            <pc:docMk/>
            <pc:sldMk cId="1044662886" sldId="429"/>
            <ac:spMk id="5" creationId="{E3716479-B81D-36CC-8465-C75F53D25565}"/>
          </ac:spMkLst>
        </pc:spChg>
        <pc:spChg chg="add mod">
          <ac:chgData name="Mirko Pelgrom" userId="25eff972-e0d0-4f66-bb8d-b9544254e690" providerId="ADAL" clId="{B4466473-F55C-9F45-AEB9-57A52E715D32}" dt="2022-10-19T14:17:20.156" v="789" actId="14100"/>
          <ac:spMkLst>
            <pc:docMk/>
            <pc:sldMk cId="1044662886" sldId="429"/>
            <ac:spMk id="6" creationId="{933BF6F3-9C08-CF6C-6FC6-2DB07EF3E964}"/>
          </ac:spMkLst>
        </pc:spChg>
        <pc:spChg chg="add mod">
          <ac:chgData name="Mirko Pelgrom" userId="25eff972-e0d0-4f66-bb8d-b9544254e690" providerId="ADAL" clId="{B4466473-F55C-9F45-AEB9-57A52E715D32}" dt="2022-10-19T14:16:59.309" v="766" actId="20577"/>
          <ac:spMkLst>
            <pc:docMk/>
            <pc:sldMk cId="1044662886" sldId="429"/>
            <ac:spMk id="9" creationId="{17A38E04-41B8-8573-FD0A-48ACB1BF66C7}"/>
          </ac:spMkLst>
        </pc:spChg>
        <pc:picChg chg="add del mod">
          <ac:chgData name="Mirko Pelgrom" userId="25eff972-e0d0-4f66-bb8d-b9544254e690" providerId="ADAL" clId="{B4466473-F55C-9F45-AEB9-57A52E715D32}" dt="2022-10-19T14:10:49.924" v="587" actId="478"/>
          <ac:picMkLst>
            <pc:docMk/>
            <pc:sldMk cId="1044662886" sldId="429"/>
            <ac:picMk id="4" creationId="{797F1843-BB58-DDFF-3BA8-E66BD9B12788}"/>
          </ac:picMkLst>
        </pc:picChg>
        <pc:picChg chg="add mod">
          <ac:chgData name="Mirko Pelgrom" userId="25eff972-e0d0-4f66-bb8d-b9544254e690" providerId="ADAL" clId="{B4466473-F55C-9F45-AEB9-57A52E715D32}" dt="2022-10-19T14:11:00.553" v="594" actId="171"/>
          <ac:picMkLst>
            <pc:docMk/>
            <pc:sldMk cId="1044662886" sldId="429"/>
            <ac:picMk id="8" creationId="{9D2F56B1-3F96-E9F2-B61C-12817838EA1E}"/>
          </ac:picMkLst>
        </pc:picChg>
      </pc:sldChg>
      <pc:sldChg chg="delSp modSp add del mod delAnim">
        <pc:chgData name="Mirko Pelgrom" userId="25eff972-e0d0-4f66-bb8d-b9544254e690" providerId="ADAL" clId="{B4466473-F55C-9F45-AEB9-57A52E715D32}" dt="2022-10-19T14:51:33.188" v="809" actId="2696"/>
        <pc:sldMkLst>
          <pc:docMk/>
          <pc:sldMk cId="2514036086" sldId="430"/>
        </pc:sldMkLst>
        <pc:spChg chg="mod">
          <ac:chgData name="Mirko Pelgrom" userId="25eff972-e0d0-4f66-bb8d-b9544254e690" providerId="ADAL" clId="{B4466473-F55C-9F45-AEB9-57A52E715D32}" dt="2022-10-19T14:51:30.012" v="808" actId="20577"/>
          <ac:spMkLst>
            <pc:docMk/>
            <pc:sldMk cId="2514036086" sldId="430"/>
            <ac:spMk id="5" creationId="{E3716479-B81D-36CC-8465-C75F53D25565}"/>
          </ac:spMkLst>
        </pc:spChg>
        <pc:spChg chg="del">
          <ac:chgData name="Mirko Pelgrom" userId="25eff972-e0d0-4f66-bb8d-b9544254e690" providerId="ADAL" clId="{B4466473-F55C-9F45-AEB9-57A52E715D32}" dt="2022-10-19T14:51:12.038" v="792" actId="478"/>
          <ac:spMkLst>
            <pc:docMk/>
            <pc:sldMk cId="2514036086" sldId="430"/>
            <ac:spMk id="9" creationId="{17A38E04-41B8-8573-FD0A-48ACB1BF66C7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5:07:28.821" v="992" actId="207"/>
        <pc:sldMkLst>
          <pc:docMk/>
          <pc:sldMk cId="3003467954" sldId="430"/>
        </pc:sldMkLst>
        <pc:spChg chg="mod">
          <ac:chgData name="Mirko Pelgrom" userId="25eff972-e0d0-4f66-bb8d-b9544254e690" providerId="ADAL" clId="{B4466473-F55C-9F45-AEB9-57A52E715D32}" dt="2022-10-19T14:59:06.880" v="828" actId="20577"/>
          <ac:spMkLst>
            <pc:docMk/>
            <pc:sldMk cId="3003467954" sldId="430"/>
            <ac:spMk id="2" creationId="{C5279321-942D-6795-4AB7-645C19E64A1C}"/>
          </ac:spMkLst>
        </pc:spChg>
        <pc:spChg chg="add mod">
          <ac:chgData name="Mirko Pelgrom" userId="25eff972-e0d0-4f66-bb8d-b9544254e690" providerId="ADAL" clId="{B4466473-F55C-9F45-AEB9-57A52E715D32}" dt="2022-10-19T15:07:28.821" v="992" actId="207"/>
          <ac:spMkLst>
            <pc:docMk/>
            <pc:sldMk cId="3003467954" sldId="430"/>
            <ac:spMk id="3" creationId="{D4283558-4514-72B5-7B4C-7DF954635B09}"/>
          </ac:spMkLst>
        </pc:spChg>
        <pc:spChg chg="add mod">
          <ac:chgData name="Mirko Pelgrom" userId="25eff972-e0d0-4f66-bb8d-b9544254e690" providerId="ADAL" clId="{B4466473-F55C-9F45-AEB9-57A52E715D32}" dt="2022-10-19T15:07:25.052" v="991" actId="207"/>
          <ac:spMkLst>
            <pc:docMk/>
            <pc:sldMk cId="3003467954" sldId="430"/>
            <ac:spMk id="4" creationId="{E69828A6-D00A-E9B3-BB68-5988C1E46E15}"/>
          </ac:spMkLst>
        </pc:spChg>
        <pc:spChg chg="add mod">
          <ac:chgData name="Mirko Pelgrom" userId="25eff972-e0d0-4f66-bb8d-b9544254e690" providerId="ADAL" clId="{B4466473-F55C-9F45-AEB9-57A52E715D32}" dt="2022-10-19T15:06:21.870" v="978" actId="20577"/>
          <ac:spMkLst>
            <pc:docMk/>
            <pc:sldMk cId="3003467954" sldId="430"/>
            <ac:spMk id="5" creationId="{1424BD11-A2D0-2919-86A2-64D9C4C4943A}"/>
          </ac:spMkLst>
        </pc:spChg>
        <pc:spChg chg="add mod">
          <ac:chgData name="Mirko Pelgrom" userId="25eff972-e0d0-4f66-bb8d-b9544254e690" providerId="ADAL" clId="{B4466473-F55C-9F45-AEB9-57A52E715D32}" dt="2022-10-19T15:06:27.065" v="982" actId="20577"/>
          <ac:spMkLst>
            <pc:docMk/>
            <pc:sldMk cId="3003467954" sldId="430"/>
            <ac:spMk id="6" creationId="{2E9C3061-F2D7-32FB-4838-0782FF89E473}"/>
          </ac:spMkLst>
        </pc:spChg>
        <pc:spChg chg="add mod">
          <ac:chgData name="Mirko Pelgrom" userId="25eff972-e0d0-4f66-bb8d-b9544254e690" providerId="ADAL" clId="{B4466473-F55C-9F45-AEB9-57A52E715D32}" dt="2022-10-19T15:06:50.687" v="990" actId="20577"/>
          <ac:spMkLst>
            <pc:docMk/>
            <pc:sldMk cId="3003467954" sldId="430"/>
            <ac:spMk id="37" creationId="{FABA5316-B370-A9E7-817A-34E151737EB2}"/>
          </ac:spMkLst>
        </pc:spChg>
        <pc:spChg chg="add mod">
          <ac:chgData name="Mirko Pelgrom" userId="25eff972-e0d0-4f66-bb8d-b9544254e690" providerId="ADAL" clId="{B4466473-F55C-9F45-AEB9-57A52E715D32}" dt="2022-10-19T15:06:33.273" v="984" actId="20577"/>
          <ac:spMkLst>
            <pc:docMk/>
            <pc:sldMk cId="3003467954" sldId="430"/>
            <ac:spMk id="38" creationId="{7D637115-65C4-4ACB-46A4-32E11CBA0763}"/>
          </ac:spMkLst>
        </pc:spChg>
        <pc:spChg chg="add mod">
          <ac:chgData name="Mirko Pelgrom" userId="25eff972-e0d0-4f66-bb8d-b9544254e690" providerId="ADAL" clId="{B4466473-F55C-9F45-AEB9-57A52E715D32}" dt="2022-10-19T15:06:39.637" v="986" actId="20577"/>
          <ac:spMkLst>
            <pc:docMk/>
            <pc:sldMk cId="3003467954" sldId="430"/>
            <ac:spMk id="39" creationId="{06F84E21-882F-ACFF-6AC5-318E260B0A75}"/>
          </ac:spMkLst>
        </pc:spChg>
        <pc:spChg chg="add mod">
          <ac:chgData name="Mirko Pelgrom" userId="25eff972-e0d0-4f66-bb8d-b9544254e690" providerId="ADAL" clId="{B4466473-F55C-9F45-AEB9-57A52E715D32}" dt="2022-10-19T15:06:45.040" v="988" actId="20577"/>
          <ac:spMkLst>
            <pc:docMk/>
            <pc:sldMk cId="3003467954" sldId="430"/>
            <ac:spMk id="40" creationId="{8581C7B4-AE41-F7CB-AECE-A43A1CB02BDD}"/>
          </ac:spMkLst>
        </pc:spChg>
        <pc:spChg chg="add mod">
          <ac:chgData name="Mirko Pelgrom" userId="25eff972-e0d0-4f66-bb8d-b9544254e690" providerId="ADAL" clId="{B4466473-F55C-9F45-AEB9-57A52E715D32}" dt="2022-10-19T15:05:35.385" v="941" actId="14100"/>
          <ac:spMkLst>
            <pc:docMk/>
            <pc:sldMk cId="3003467954" sldId="430"/>
            <ac:spMk id="41" creationId="{ECC7B012-CFDF-88E9-F3A7-D16BA0719609}"/>
          </ac:spMkLst>
        </pc:spChg>
        <pc:spChg chg="add mod">
          <ac:chgData name="Mirko Pelgrom" userId="25eff972-e0d0-4f66-bb8d-b9544254e690" providerId="ADAL" clId="{B4466473-F55C-9F45-AEB9-57A52E715D32}" dt="2022-10-19T15:05:58.692" v="974" actId="20577"/>
          <ac:spMkLst>
            <pc:docMk/>
            <pc:sldMk cId="3003467954" sldId="430"/>
            <ac:spMk id="42" creationId="{58B8F58E-76FE-0316-4BC7-B8AF40B73D67}"/>
          </ac:spMkLst>
        </pc:spChg>
        <pc:cxnChg chg="add mod">
          <ac:chgData name="Mirko Pelgrom" userId="25eff972-e0d0-4f66-bb8d-b9544254e690" providerId="ADAL" clId="{B4466473-F55C-9F45-AEB9-57A52E715D32}" dt="2022-10-19T15:04:10.887" v="891" actId="14100"/>
          <ac:cxnSpMkLst>
            <pc:docMk/>
            <pc:sldMk cId="3003467954" sldId="430"/>
            <ac:cxnSpMk id="8" creationId="{9D10554B-D5A2-0C08-2B32-4E170CD71B5A}"/>
          </ac:cxnSpMkLst>
        </pc:cxnChg>
        <pc:cxnChg chg="add del">
          <ac:chgData name="Mirko Pelgrom" userId="25eff972-e0d0-4f66-bb8d-b9544254e690" providerId="ADAL" clId="{B4466473-F55C-9F45-AEB9-57A52E715D32}" dt="2022-10-19T15:00:42.638" v="863" actId="478"/>
          <ac:cxnSpMkLst>
            <pc:docMk/>
            <pc:sldMk cId="3003467954" sldId="430"/>
            <ac:cxnSpMk id="10" creationId="{ED45B7EC-77C7-227A-AF5F-8295C27B4B09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2" creationId="{004E2C04-DE62-DA6E-3D03-00CF20FB21C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4" creationId="{6811C474-F25B-E767-DE4F-940912AAC75E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6" creationId="{21BB112B-DD3E-154B-84E0-3C3D3E79E44C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8" creationId="{B69459FA-0DE2-D62B-CB17-0C1E352BF23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1" creationId="{45A6F764-0F43-F1FB-775F-0F137972B534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3" creationId="{9B1B7834-7A8D-6943-6D70-D7B16A6FB0B8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6" creationId="{825E2BFD-0545-1DBD-0EC7-7945DE0AB6E0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35" creationId="{5C8D670C-7D1F-28AA-86BE-73221F1AB25F}"/>
          </ac:cxnSpMkLst>
        </pc:cxnChg>
      </pc:sldChg>
      <pc:sldChg chg="modSp new mod">
        <pc:chgData name="Mirko Pelgrom" userId="25eff972-e0d0-4f66-bb8d-b9544254e690" providerId="ADAL" clId="{B4466473-F55C-9F45-AEB9-57A52E715D32}" dt="2022-10-19T15:09:19.152" v="1121" actId="20577"/>
        <pc:sldMkLst>
          <pc:docMk/>
          <pc:sldMk cId="19779039" sldId="431"/>
        </pc:sldMkLst>
        <pc:spChg chg="mod">
          <ac:chgData name="Mirko Pelgrom" userId="25eff972-e0d0-4f66-bb8d-b9544254e690" providerId="ADAL" clId="{B4466473-F55C-9F45-AEB9-57A52E715D32}" dt="2022-10-19T15:08:27.101" v="1011" actId="20577"/>
          <ac:spMkLst>
            <pc:docMk/>
            <pc:sldMk cId="19779039" sldId="431"/>
            <ac:spMk id="2" creationId="{F6C21A5B-1CE2-CBE0-4DCE-FEB8899E2179}"/>
          </ac:spMkLst>
        </pc:spChg>
        <pc:spChg chg="mod">
          <ac:chgData name="Mirko Pelgrom" userId="25eff972-e0d0-4f66-bb8d-b9544254e690" providerId="ADAL" clId="{B4466473-F55C-9F45-AEB9-57A52E715D32}" dt="2022-10-19T15:09:19.152" v="1121" actId="20577"/>
          <ac:spMkLst>
            <pc:docMk/>
            <pc:sldMk cId="19779039" sldId="431"/>
            <ac:spMk id="3" creationId="{2526D294-6B43-D250-1422-ECFF1C18A860}"/>
          </ac:spMkLst>
        </pc:spChg>
      </pc:sldChg>
    </pc:docChg>
  </pc:docChgLst>
  <pc:docChgLst>
    <pc:chgData name="Mirko Pelgrom" userId="25eff972-e0d0-4f66-bb8d-b9544254e690" providerId="ADAL" clId="{EC2ABB75-CE9C-0547-8C9B-53DF20A2453C}"/>
    <pc:docChg chg="custSel addSld delSld modSld">
      <pc:chgData name="Mirko Pelgrom" userId="25eff972-e0d0-4f66-bb8d-b9544254e690" providerId="ADAL" clId="{EC2ABB75-CE9C-0547-8C9B-53DF20A2453C}" dt="2022-10-19T09:02:38.056" v="1353" actId="5793"/>
      <pc:docMkLst>
        <pc:docMk/>
      </pc:docMkLst>
      <pc:sldChg chg="modSp mod">
        <pc:chgData name="Mirko Pelgrom" userId="25eff972-e0d0-4f66-bb8d-b9544254e690" providerId="ADAL" clId="{EC2ABB75-CE9C-0547-8C9B-53DF20A2453C}" dt="2022-10-17T13:52:11.797" v="1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EC2ABB75-CE9C-0547-8C9B-53DF20A2453C}" dt="2022-10-17T13:52:11.797" v="1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9T08:59:41.100" v="1183" actId="20577"/>
        <pc:sldMkLst>
          <pc:docMk/>
          <pc:sldMk cId="3051539488" sldId="328"/>
        </pc:sldMkLst>
        <pc:spChg chg="mod">
          <ac:chgData name="Mirko Pelgrom" userId="25eff972-e0d0-4f66-bb8d-b9544254e690" providerId="ADAL" clId="{EC2ABB75-CE9C-0547-8C9B-53DF20A2453C}" dt="2022-10-19T08:59:41.100" v="1183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7T14:15:13.650" v="150" actId="20577"/>
        <pc:sldMkLst>
          <pc:docMk/>
          <pc:sldMk cId="1403750652" sldId="377"/>
        </pc:sldMkLst>
        <pc:spChg chg="mod">
          <ac:chgData name="Mirko Pelgrom" userId="25eff972-e0d0-4f66-bb8d-b9544254e690" providerId="ADAL" clId="{EC2ABB75-CE9C-0547-8C9B-53DF20A2453C}" dt="2022-10-17T13:53:47.594" v="74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EC2ABB75-CE9C-0547-8C9B-53DF20A2453C}" dt="2022-10-17T14:15:13.650" v="150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EC2ABB75-CE9C-0547-8C9B-53DF20A2453C}" dt="2022-10-17T14:30:21.553" v="685" actId="20577"/>
        <pc:sldMkLst>
          <pc:docMk/>
          <pc:sldMk cId="3591083947" sldId="379"/>
        </pc:sldMkLst>
        <pc:spChg chg="mod">
          <ac:chgData name="Mirko Pelgrom" userId="25eff972-e0d0-4f66-bb8d-b9544254e690" providerId="ADAL" clId="{EC2ABB75-CE9C-0547-8C9B-53DF20A2453C}" dt="2022-10-17T14:13:38.936" v="86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EC2ABB75-CE9C-0547-8C9B-53DF20A2453C}" dt="2022-10-17T14:30:21.553" v="685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modSp del mod delCm">
        <pc:chgData name="Mirko Pelgrom" userId="25eff972-e0d0-4f66-bb8d-b9544254e690" providerId="ADAL" clId="{EC2ABB75-CE9C-0547-8C9B-53DF20A2453C}" dt="2022-10-19T08:59:45.097" v="1184" actId="2696"/>
        <pc:sldMkLst>
          <pc:docMk/>
          <pc:sldMk cId="1865858854" sldId="381"/>
        </pc:sldMkLst>
        <pc:spChg chg="mod">
          <ac:chgData name="Mirko Pelgrom" userId="25eff972-e0d0-4f66-bb8d-b9544254e690" providerId="ADAL" clId="{EC2ABB75-CE9C-0547-8C9B-53DF20A2453C}" dt="2022-10-17T15:01:23.842" v="1116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EC2ABB75-CE9C-0547-8C9B-53DF20A2453C}" dt="2022-10-19T08:59:29.017" v="118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EC2ABB75-CE9C-0547-8C9B-53DF20A2453C}" dt="2022-10-17T15:01:07.359" v="1088" actId="2696"/>
        <pc:sldMkLst>
          <pc:docMk/>
          <pc:sldMk cId="988065065" sldId="398"/>
        </pc:sldMkLst>
      </pc:sldChg>
      <pc:sldChg chg="del">
        <pc:chgData name="Mirko Pelgrom" userId="25eff972-e0d0-4f66-bb8d-b9544254e690" providerId="ADAL" clId="{EC2ABB75-CE9C-0547-8C9B-53DF20A2453C}" dt="2022-10-17T14:46:56.762" v="739" actId="2696"/>
        <pc:sldMkLst>
          <pc:docMk/>
          <pc:sldMk cId="150344292" sldId="402"/>
        </pc:sldMkLst>
      </pc:sldChg>
      <pc:sldChg chg="del">
        <pc:chgData name="Mirko Pelgrom" userId="25eff972-e0d0-4f66-bb8d-b9544254e690" providerId="ADAL" clId="{EC2ABB75-CE9C-0547-8C9B-53DF20A2453C}" dt="2022-10-17T14:46:59.200" v="740" actId="2696"/>
        <pc:sldMkLst>
          <pc:docMk/>
          <pc:sldMk cId="168188328" sldId="403"/>
        </pc:sldMkLst>
      </pc:sldChg>
      <pc:sldChg chg="addSp delSp modSp mod delAnim modAnim">
        <pc:chgData name="Mirko Pelgrom" userId="25eff972-e0d0-4f66-bb8d-b9544254e690" providerId="ADAL" clId="{EC2ABB75-CE9C-0547-8C9B-53DF20A2453C}" dt="2022-10-17T15:29:40.085" v="1165"/>
        <pc:sldMkLst>
          <pc:docMk/>
          <pc:sldMk cId="1550952355" sldId="404"/>
        </pc:sldMkLst>
        <pc:spChg chg="mod">
          <ac:chgData name="Mirko Pelgrom" userId="25eff972-e0d0-4f66-bb8d-b9544254e690" providerId="ADAL" clId="{EC2ABB75-CE9C-0547-8C9B-53DF20A2453C}" dt="2022-10-17T14:47:06.931" v="745" actId="20577"/>
          <ac:spMkLst>
            <pc:docMk/>
            <pc:sldMk cId="1550952355" sldId="404"/>
            <ac:spMk id="2" creationId="{C6C2578D-A1CF-5A0B-3AFF-A8B819B9F2FB}"/>
          </ac:spMkLst>
        </pc:spChg>
        <pc:spChg chg="mod">
          <ac:chgData name="Mirko Pelgrom" userId="25eff972-e0d0-4f66-bb8d-b9544254e690" providerId="ADAL" clId="{EC2ABB75-CE9C-0547-8C9B-53DF20A2453C}" dt="2022-10-17T14:49:56.191" v="882" actId="20577"/>
          <ac:spMkLst>
            <pc:docMk/>
            <pc:sldMk cId="1550952355" sldId="404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49:22.205" v="836" actId="20577"/>
          <ac:spMkLst>
            <pc:docMk/>
            <pc:sldMk cId="1550952355" sldId="404"/>
            <ac:spMk id="4" creationId="{5086F435-00EA-4AD5-A547-121DEC7C1C35}"/>
          </ac:spMkLst>
        </pc:spChg>
        <pc:spChg chg="del">
          <ac:chgData name="Mirko Pelgrom" userId="25eff972-e0d0-4f66-bb8d-b9544254e690" providerId="ADAL" clId="{EC2ABB75-CE9C-0547-8C9B-53DF20A2453C}" dt="2022-10-17T14:47:54.396" v="749" actId="478"/>
          <ac:spMkLst>
            <pc:docMk/>
            <pc:sldMk cId="1550952355" sldId="404"/>
            <ac:spMk id="5" creationId="{63880E1C-0315-972F-540C-18464130AD0C}"/>
          </ac:spMkLst>
        </pc:spChg>
        <pc:spChg chg="del">
          <ac:chgData name="Mirko Pelgrom" userId="25eff972-e0d0-4f66-bb8d-b9544254e690" providerId="ADAL" clId="{EC2ABB75-CE9C-0547-8C9B-53DF20A2453C}" dt="2022-10-17T14:47:55.807" v="750" actId="478"/>
          <ac:spMkLst>
            <pc:docMk/>
            <pc:sldMk cId="1550952355" sldId="404"/>
            <ac:spMk id="6" creationId="{DB97D5FD-2547-30C8-1C30-72E011E935AE}"/>
          </ac:spMkLst>
        </pc:spChg>
        <pc:spChg chg="del">
          <ac:chgData name="Mirko Pelgrom" userId="25eff972-e0d0-4f66-bb8d-b9544254e690" providerId="ADAL" clId="{EC2ABB75-CE9C-0547-8C9B-53DF20A2453C}" dt="2022-10-17T14:47:57.381" v="751" actId="478"/>
          <ac:spMkLst>
            <pc:docMk/>
            <pc:sldMk cId="1550952355" sldId="404"/>
            <ac:spMk id="7" creationId="{74D08A9B-6EB3-0B17-E4F5-E647A5304A29}"/>
          </ac:spMkLst>
        </pc:spChg>
        <pc:spChg chg="add mod">
          <ac:chgData name="Mirko Pelgrom" userId="25eff972-e0d0-4f66-bb8d-b9544254e690" providerId="ADAL" clId="{EC2ABB75-CE9C-0547-8C9B-53DF20A2453C}" dt="2022-10-17T14:49:51.135" v="881" actId="14100"/>
          <ac:spMkLst>
            <pc:docMk/>
            <pc:sldMk cId="1550952355" sldId="404"/>
            <ac:spMk id="8" creationId="{06BF9D35-B657-CEED-B055-433BA9D72372}"/>
          </ac:spMkLst>
        </pc:spChg>
        <pc:spChg chg="add mod">
          <ac:chgData name="Mirko Pelgrom" userId="25eff972-e0d0-4f66-bb8d-b9544254e690" providerId="ADAL" clId="{EC2ABB75-CE9C-0547-8C9B-53DF20A2453C}" dt="2022-10-17T14:50:10.982" v="892" actId="20577"/>
          <ac:spMkLst>
            <pc:docMk/>
            <pc:sldMk cId="1550952355" sldId="404"/>
            <ac:spMk id="9" creationId="{6A51EA8F-111B-81F6-97BC-F20E4EFE194A}"/>
          </ac:spMkLst>
        </pc:spChg>
        <pc:spChg chg="add mod">
          <ac:chgData name="Mirko Pelgrom" userId="25eff972-e0d0-4f66-bb8d-b9544254e690" providerId="ADAL" clId="{EC2ABB75-CE9C-0547-8C9B-53DF20A2453C}" dt="2022-10-17T14:50:25.040" v="899" actId="14100"/>
          <ac:spMkLst>
            <pc:docMk/>
            <pc:sldMk cId="1550952355" sldId="404"/>
            <ac:spMk id="10" creationId="{6791C46E-5701-1710-47F4-4FE4CB09D6B8}"/>
          </ac:spMkLst>
        </pc:spChg>
      </pc:sldChg>
      <pc:sldChg chg="del">
        <pc:chgData name="Mirko Pelgrom" userId="25eff972-e0d0-4f66-bb8d-b9544254e690" providerId="ADAL" clId="{EC2ABB75-CE9C-0547-8C9B-53DF20A2453C}" dt="2022-10-17T14:51:00.364" v="901" actId="2696"/>
        <pc:sldMkLst>
          <pc:docMk/>
          <pc:sldMk cId="3507119996" sldId="405"/>
        </pc:sldMkLst>
      </pc:sldChg>
      <pc:sldChg chg="del">
        <pc:chgData name="Mirko Pelgrom" userId="25eff972-e0d0-4f66-bb8d-b9544254e690" providerId="ADAL" clId="{EC2ABB75-CE9C-0547-8C9B-53DF20A2453C}" dt="2022-10-17T14:51:01.776" v="902" actId="2696"/>
        <pc:sldMkLst>
          <pc:docMk/>
          <pc:sldMk cId="2905918921" sldId="406"/>
        </pc:sldMkLst>
      </pc:sldChg>
      <pc:sldChg chg="del">
        <pc:chgData name="Mirko Pelgrom" userId="25eff972-e0d0-4f66-bb8d-b9544254e690" providerId="ADAL" clId="{EC2ABB75-CE9C-0547-8C9B-53DF20A2453C}" dt="2022-10-17T14:51:02.619" v="903" actId="2696"/>
        <pc:sldMkLst>
          <pc:docMk/>
          <pc:sldMk cId="22252118" sldId="407"/>
        </pc:sldMkLst>
      </pc:sldChg>
      <pc:sldChg chg="del">
        <pc:chgData name="Mirko Pelgrom" userId="25eff972-e0d0-4f66-bb8d-b9544254e690" providerId="ADAL" clId="{EC2ABB75-CE9C-0547-8C9B-53DF20A2453C}" dt="2022-10-17T15:00:59.813" v="1079" actId="2696"/>
        <pc:sldMkLst>
          <pc:docMk/>
          <pc:sldMk cId="3351339755" sldId="408"/>
        </pc:sldMkLst>
      </pc:sldChg>
      <pc:sldChg chg="del">
        <pc:chgData name="Mirko Pelgrom" userId="25eff972-e0d0-4f66-bb8d-b9544254e690" providerId="ADAL" clId="{EC2ABB75-CE9C-0547-8C9B-53DF20A2453C}" dt="2022-10-17T15:01:07.305" v="1080" actId="2696"/>
        <pc:sldMkLst>
          <pc:docMk/>
          <pc:sldMk cId="3360071418" sldId="409"/>
        </pc:sldMkLst>
      </pc:sldChg>
      <pc:sldChg chg="del">
        <pc:chgData name="Mirko Pelgrom" userId="25eff972-e0d0-4f66-bb8d-b9544254e690" providerId="ADAL" clId="{EC2ABB75-CE9C-0547-8C9B-53DF20A2453C}" dt="2022-10-17T15:01:07.324" v="1084" actId="2696"/>
        <pc:sldMkLst>
          <pc:docMk/>
          <pc:sldMk cId="4039598197" sldId="410"/>
        </pc:sldMkLst>
      </pc:sldChg>
      <pc:sldChg chg="del">
        <pc:chgData name="Mirko Pelgrom" userId="25eff972-e0d0-4f66-bb8d-b9544254e690" providerId="ADAL" clId="{EC2ABB75-CE9C-0547-8C9B-53DF20A2453C}" dt="2022-10-17T15:01:07.338" v="1086" actId="2696"/>
        <pc:sldMkLst>
          <pc:docMk/>
          <pc:sldMk cId="4144508379" sldId="411"/>
        </pc:sldMkLst>
      </pc:sldChg>
      <pc:sldChg chg="del">
        <pc:chgData name="Mirko Pelgrom" userId="25eff972-e0d0-4f66-bb8d-b9544254e690" providerId="ADAL" clId="{EC2ABB75-CE9C-0547-8C9B-53DF20A2453C}" dt="2022-10-17T15:01:07.311" v="1083" actId="2696"/>
        <pc:sldMkLst>
          <pc:docMk/>
          <pc:sldMk cId="1115606776" sldId="412"/>
        </pc:sldMkLst>
      </pc:sldChg>
      <pc:sldChg chg="del">
        <pc:chgData name="Mirko Pelgrom" userId="25eff972-e0d0-4f66-bb8d-b9544254e690" providerId="ADAL" clId="{EC2ABB75-CE9C-0547-8C9B-53DF20A2453C}" dt="2022-10-17T15:01:07.327" v="1085" actId="2696"/>
        <pc:sldMkLst>
          <pc:docMk/>
          <pc:sldMk cId="978470727" sldId="413"/>
        </pc:sldMkLst>
      </pc:sldChg>
      <pc:sldChg chg="del">
        <pc:chgData name="Mirko Pelgrom" userId="25eff972-e0d0-4f66-bb8d-b9544254e690" providerId="ADAL" clId="{EC2ABB75-CE9C-0547-8C9B-53DF20A2453C}" dt="2022-10-17T15:01:07.309" v="1082" actId="2696"/>
        <pc:sldMkLst>
          <pc:docMk/>
          <pc:sldMk cId="593377908" sldId="414"/>
        </pc:sldMkLst>
      </pc:sldChg>
      <pc:sldChg chg="del">
        <pc:chgData name="Mirko Pelgrom" userId="25eff972-e0d0-4f66-bb8d-b9544254e690" providerId="ADAL" clId="{EC2ABB75-CE9C-0547-8C9B-53DF20A2453C}" dt="2022-10-17T15:01:07.307" v="1081" actId="2696"/>
        <pc:sldMkLst>
          <pc:docMk/>
          <pc:sldMk cId="3371083481" sldId="415"/>
        </pc:sldMkLst>
      </pc:sldChg>
      <pc:sldChg chg="del">
        <pc:chgData name="Mirko Pelgrom" userId="25eff972-e0d0-4f66-bb8d-b9544254e690" providerId="ADAL" clId="{EC2ABB75-CE9C-0547-8C9B-53DF20A2453C}" dt="2022-10-17T15:01:07.349" v="1087" actId="2696"/>
        <pc:sldMkLst>
          <pc:docMk/>
          <pc:sldMk cId="1538209224" sldId="416"/>
        </pc:sldMkLst>
      </pc:sldChg>
      <pc:sldChg chg="addSp delSp modSp new mod modClrScheme modAnim chgLayout">
        <pc:chgData name="Mirko Pelgrom" userId="25eff972-e0d0-4f66-bb8d-b9544254e690" providerId="ADAL" clId="{EC2ABB75-CE9C-0547-8C9B-53DF20A2453C}" dt="2022-10-17T15:29:30.419" v="1164"/>
        <pc:sldMkLst>
          <pc:docMk/>
          <pc:sldMk cId="3125904047" sldId="417"/>
        </pc:sldMkLst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2" creationId="{E6A45B18-CDBC-969D-BA28-8E1E8D24A1D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3" creationId="{71DB521F-0749-2940-A6B6-A29353697BC4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4" creationId="{61BB1FBE-8B13-7CBD-804B-CE72C736BF8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5" creationId="{3ADB7C3C-1A9E-29FD-E20E-3039C8A7DB0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6" creationId="{7DC0FF48-AACD-E64F-52A1-040C13E9AF2A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7" creationId="{A2F77871-0B63-BDBC-E6A9-BEBC9B9A49E8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8" creationId="{6330618D-97C6-ACDE-814E-B5164025229D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9" creationId="{B4939922-1BBF-88B8-D37B-40D7629893E4}"/>
          </ac:spMkLst>
        </pc:spChg>
        <pc:spChg chg="add del mod">
          <ac:chgData name="Mirko Pelgrom" userId="25eff972-e0d0-4f66-bb8d-b9544254e690" providerId="ADAL" clId="{EC2ABB75-CE9C-0547-8C9B-53DF20A2453C}" dt="2022-10-17T14:19:38.229" v="215" actId="478"/>
          <ac:spMkLst>
            <pc:docMk/>
            <pc:sldMk cId="3125904047" sldId="417"/>
            <ac:spMk id="25" creationId="{1BC0E5F5-4B27-EE7F-D0B0-D93BC46081FA}"/>
          </ac:spMkLst>
        </pc:spChg>
        <pc:spChg chg="add mod">
          <ac:chgData name="Mirko Pelgrom" userId="25eff972-e0d0-4f66-bb8d-b9544254e690" providerId="ADAL" clId="{EC2ABB75-CE9C-0547-8C9B-53DF20A2453C}" dt="2022-10-17T14:22:53.432" v="336" actId="5793"/>
          <ac:spMkLst>
            <pc:docMk/>
            <pc:sldMk cId="3125904047" sldId="417"/>
            <ac:spMk id="26" creationId="{817700D2-E919-493C-6F4F-A79A6C85CCC8}"/>
          </ac:spMkLst>
        </pc:spChg>
        <pc:spChg chg="add mod">
          <ac:chgData name="Mirko Pelgrom" userId="25eff972-e0d0-4f66-bb8d-b9544254e690" providerId="ADAL" clId="{EC2ABB75-CE9C-0547-8C9B-53DF20A2453C}" dt="2022-10-17T14:22:49.194" v="332" actId="313"/>
          <ac:spMkLst>
            <pc:docMk/>
            <pc:sldMk cId="3125904047" sldId="417"/>
            <ac:spMk id="27" creationId="{203F4E03-7F81-0F38-893A-1AD8BEF4520B}"/>
          </ac:spMkLst>
        </pc:spChg>
        <pc:spChg chg="add mod">
          <ac:chgData name="Mirko Pelgrom" userId="25eff972-e0d0-4f66-bb8d-b9544254e690" providerId="ADAL" clId="{EC2ABB75-CE9C-0547-8C9B-53DF20A2453C}" dt="2022-10-17T14:24:21.792" v="341" actId="693"/>
          <ac:spMkLst>
            <pc:docMk/>
            <pc:sldMk cId="3125904047" sldId="417"/>
            <ac:spMk id="28" creationId="{17848CCF-0319-F625-6D20-7F88176B97BE}"/>
          </ac:spMkLst>
        </pc:spChg>
        <pc:spChg chg="add mod">
          <ac:chgData name="Mirko Pelgrom" userId="25eff972-e0d0-4f66-bb8d-b9544254e690" providerId="ADAL" clId="{EC2ABB75-CE9C-0547-8C9B-53DF20A2453C}" dt="2022-10-17T14:25:57.359" v="405" actId="20577"/>
          <ac:spMkLst>
            <pc:docMk/>
            <pc:sldMk cId="3125904047" sldId="417"/>
            <ac:spMk id="29" creationId="{CD3119F2-58E6-727D-3AA0-0F98694697B6}"/>
          </ac:spMkLst>
        </pc:spChg>
        <pc:spChg chg="add mod ord">
          <ac:chgData name="Mirko Pelgrom" userId="25eff972-e0d0-4f66-bb8d-b9544254e690" providerId="ADAL" clId="{EC2ABB75-CE9C-0547-8C9B-53DF20A2453C}" dt="2022-10-17T14:26:21.071" v="417" actId="20577"/>
          <ac:spMkLst>
            <pc:docMk/>
            <pc:sldMk cId="3125904047" sldId="417"/>
            <ac:spMk id="30" creationId="{FCFE591E-9D10-48DB-B8E1-D7D545C8961A}"/>
          </ac:spMkLst>
        </pc:spChg>
        <pc:spChg chg="add del mod ord">
          <ac:chgData name="Mirko Pelgrom" userId="25eff972-e0d0-4f66-bb8d-b9544254e690" providerId="ADAL" clId="{EC2ABB75-CE9C-0547-8C9B-53DF20A2453C}" dt="2022-10-17T14:26:14.167" v="407" actId="478"/>
          <ac:spMkLst>
            <pc:docMk/>
            <pc:sldMk cId="3125904047" sldId="417"/>
            <ac:spMk id="31" creationId="{F3A426BE-01D0-E636-DAFC-045D543D5092}"/>
          </ac:spMkLst>
        </pc:spChg>
        <pc:grpChg chg="add del mod">
          <ac:chgData name="Mirko Pelgrom" userId="25eff972-e0d0-4f66-bb8d-b9544254e690" providerId="ADAL" clId="{EC2ABB75-CE9C-0547-8C9B-53DF20A2453C}" dt="2022-10-17T14:20:22.950" v="218" actId="165"/>
          <ac:grpSpMkLst>
            <pc:docMk/>
            <pc:sldMk cId="3125904047" sldId="417"/>
            <ac:grpSpMk id="24" creationId="{D6635CA2-4908-F51D-1C49-543B023AC6C8}"/>
          </ac:grpSpMkLst>
        </pc:grp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1" creationId="{3D8B19B1-8C96-A2B7-B7DE-44338AF09DFB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3" creationId="{FFC70D91-4839-F109-3E94-A3A58BAE745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5" creationId="{55283221-E876-293B-EA76-0C5BA1A2F49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7" creationId="{D073581E-00E9-5A33-5575-F2CCAD6CC87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9" creationId="{F6B281F1-DAFE-0222-6DCE-678DEDA2D8E0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1" creationId="{E3A4935D-A2F1-647B-5B2E-EB7D0CF4D47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3" creationId="{547A03D3-F06A-53C0-9C20-B476442A8D7C}"/>
          </ac:cxnSpMkLst>
        </pc:cxnChg>
      </pc:sldChg>
      <pc:sldChg chg="addSp delSp modSp add mod delAnim modAnim">
        <pc:chgData name="Mirko Pelgrom" userId="25eff972-e0d0-4f66-bb8d-b9544254e690" providerId="ADAL" clId="{EC2ABB75-CE9C-0547-8C9B-53DF20A2453C}" dt="2022-10-17T15:29:47.418" v="1166"/>
        <pc:sldMkLst>
          <pc:docMk/>
          <pc:sldMk cId="2160964290" sldId="418"/>
        </pc:sldMkLst>
        <pc:spChg chg="mod">
          <ac:chgData name="Mirko Pelgrom" userId="25eff972-e0d0-4f66-bb8d-b9544254e690" providerId="ADAL" clId="{EC2ABB75-CE9C-0547-8C9B-53DF20A2453C}" dt="2022-10-17T14:52:12.150" v="957" actId="1076"/>
          <ac:spMkLst>
            <pc:docMk/>
            <pc:sldMk cId="2160964290" sldId="418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51:58.281" v="955" actId="20577"/>
          <ac:spMkLst>
            <pc:docMk/>
            <pc:sldMk cId="2160964290" sldId="418"/>
            <ac:spMk id="4" creationId="{5086F435-00EA-4AD5-A547-121DEC7C1C35}"/>
          </ac:spMkLst>
        </pc:spChg>
        <pc:spChg chg="add mod">
          <ac:chgData name="Mirko Pelgrom" userId="25eff972-e0d0-4f66-bb8d-b9544254e690" providerId="ADAL" clId="{EC2ABB75-CE9C-0547-8C9B-53DF20A2453C}" dt="2022-10-17T14:52:39.282" v="984" actId="14100"/>
          <ac:spMkLst>
            <pc:docMk/>
            <pc:sldMk cId="2160964290" sldId="418"/>
            <ac:spMk id="5" creationId="{267D5ACE-C87F-05FF-80D2-FB977BE17D83}"/>
          </ac:spMkLst>
        </pc:spChg>
        <pc:spChg chg="del">
          <ac:chgData name="Mirko Pelgrom" userId="25eff972-e0d0-4f66-bb8d-b9544254e690" providerId="ADAL" clId="{EC2ABB75-CE9C-0547-8C9B-53DF20A2453C}" dt="2022-10-17T14:51:31.038" v="920" actId="478"/>
          <ac:spMkLst>
            <pc:docMk/>
            <pc:sldMk cId="2160964290" sldId="418"/>
            <ac:spMk id="8" creationId="{06BF9D35-B657-CEED-B055-433BA9D72372}"/>
          </ac:spMkLst>
        </pc:spChg>
        <pc:spChg chg="del">
          <ac:chgData name="Mirko Pelgrom" userId="25eff972-e0d0-4f66-bb8d-b9544254e690" providerId="ADAL" clId="{EC2ABB75-CE9C-0547-8C9B-53DF20A2453C}" dt="2022-10-17T14:51:29.084" v="919" actId="478"/>
          <ac:spMkLst>
            <pc:docMk/>
            <pc:sldMk cId="2160964290" sldId="418"/>
            <ac:spMk id="9" creationId="{6A51EA8F-111B-81F6-97BC-F20E4EFE194A}"/>
          </ac:spMkLst>
        </pc:spChg>
        <pc:spChg chg="del">
          <ac:chgData name="Mirko Pelgrom" userId="25eff972-e0d0-4f66-bb8d-b9544254e690" providerId="ADAL" clId="{EC2ABB75-CE9C-0547-8C9B-53DF20A2453C}" dt="2022-10-17T14:51:27.847" v="918" actId="478"/>
          <ac:spMkLst>
            <pc:docMk/>
            <pc:sldMk cId="2160964290" sldId="418"/>
            <ac:spMk id="10" creationId="{6791C46E-5701-1710-47F4-4FE4CB09D6B8}"/>
          </ac:spMkLst>
        </pc:spChg>
      </pc:sldChg>
      <pc:sldChg chg="add del">
        <pc:chgData name="Mirko Pelgrom" userId="25eff972-e0d0-4f66-bb8d-b9544254e690" providerId="ADAL" clId="{EC2ABB75-CE9C-0547-8C9B-53DF20A2453C}" dt="2022-10-17T15:29:13.120" v="1163" actId="2696"/>
        <pc:sldMkLst>
          <pc:docMk/>
          <pc:sldMk cId="1864170099" sldId="419"/>
        </pc:sldMkLst>
      </pc:sldChg>
      <pc:sldChg chg="addSp modSp new mod modAnim">
        <pc:chgData name="Mirko Pelgrom" userId="25eff972-e0d0-4f66-bb8d-b9544254e690" providerId="ADAL" clId="{EC2ABB75-CE9C-0547-8C9B-53DF20A2453C}" dt="2022-10-17T15:29:54.085" v="1167"/>
        <pc:sldMkLst>
          <pc:docMk/>
          <pc:sldMk cId="4192931952" sldId="420"/>
        </pc:sldMkLst>
        <pc:spChg chg="mod">
          <ac:chgData name="Mirko Pelgrom" userId="25eff972-e0d0-4f66-bb8d-b9544254e690" providerId="ADAL" clId="{EC2ABB75-CE9C-0547-8C9B-53DF20A2453C}" dt="2022-10-17T14:55:18.981" v="993"/>
          <ac:spMkLst>
            <pc:docMk/>
            <pc:sldMk cId="4192931952" sldId="420"/>
            <ac:spMk id="2" creationId="{856680F1-2C27-6F9D-CC77-E633D3B96ADD}"/>
          </ac:spMkLst>
        </pc:spChg>
        <pc:spChg chg="add mod">
          <ac:chgData name="Mirko Pelgrom" userId="25eff972-e0d0-4f66-bb8d-b9544254e690" providerId="ADAL" clId="{EC2ABB75-CE9C-0547-8C9B-53DF20A2453C}" dt="2022-10-17T14:59:02.689" v="1033" actId="113"/>
          <ac:spMkLst>
            <pc:docMk/>
            <pc:sldMk cId="4192931952" sldId="420"/>
            <ac:spMk id="5" creationId="{7B4E653C-A092-2738-8A93-96230D3F781E}"/>
          </ac:spMkLst>
        </pc:spChg>
        <pc:spChg chg="add mod">
          <ac:chgData name="Mirko Pelgrom" userId="25eff972-e0d0-4f66-bb8d-b9544254e690" providerId="ADAL" clId="{EC2ABB75-CE9C-0547-8C9B-53DF20A2453C}" dt="2022-10-17T14:58:59.605" v="1032" actId="113"/>
          <ac:spMkLst>
            <pc:docMk/>
            <pc:sldMk cId="4192931952" sldId="420"/>
            <ac:spMk id="6" creationId="{D8C1A5F8-0C87-D4AC-0563-86B4EB688305}"/>
          </ac:spMkLst>
        </pc:spChg>
        <pc:spChg chg="add mod">
          <ac:chgData name="Mirko Pelgrom" userId="25eff972-e0d0-4f66-bb8d-b9544254e690" providerId="ADAL" clId="{EC2ABB75-CE9C-0547-8C9B-53DF20A2453C}" dt="2022-10-17T14:59:29.376" v="1046" actId="20577"/>
          <ac:spMkLst>
            <pc:docMk/>
            <pc:sldMk cId="4192931952" sldId="420"/>
            <ac:spMk id="7" creationId="{27B69FF2-7E88-E075-92EE-D0160F5BF109}"/>
          </ac:spMkLst>
        </pc:spChg>
        <pc:spChg chg="add mod">
          <ac:chgData name="Mirko Pelgrom" userId="25eff972-e0d0-4f66-bb8d-b9544254e690" providerId="ADAL" clId="{EC2ABB75-CE9C-0547-8C9B-53DF20A2453C}" dt="2022-10-17T14:59:45.516" v="1052" actId="20577"/>
          <ac:spMkLst>
            <pc:docMk/>
            <pc:sldMk cId="4192931952" sldId="420"/>
            <ac:spMk id="8" creationId="{0C6BE4B5-2512-DBE9-C9B4-D38971D72B1F}"/>
          </ac:spMkLst>
        </pc:spChg>
        <pc:spChg chg="add mod">
          <ac:chgData name="Mirko Pelgrom" userId="25eff972-e0d0-4f66-bb8d-b9544254e690" providerId="ADAL" clId="{EC2ABB75-CE9C-0547-8C9B-53DF20A2453C}" dt="2022-10-17T15:00:19.699" v="1072" actId="20577"/>
          <ac:spMkLst>
            <pc:docMk/>
            <pc:sldMk cId="4192931952" sldId="420"/>
            <ac:spMk id="9" creationId="{6F818925-BC2C-925A-7605-07BC8699D1FB}"/>
          </ac:spMkLst>
        </pc:spChg>
        <pc:spChg chg="add mod">
          <ac:chgData name="Mirko Pelgrom" userId="25eff972-e0d0-4f66-bb8d-b9544254e690" providerId="ADAL" clId="{EC2ABB75-CE9C-0547-8C9B-53DF20A2453C}" dt="2022-10-17T15:00:33.738" v="1078" actId="20577"/>
          <ac:spMkLst>
            <pc:docMk/>
            <pc:sldMk cId="4192931952" sldId="420"/>
            <ac:spMk id="10" creationId="{925816CF-8ECA-3349-924F-C2930F12FAFB}"/>
          </ac:spMkLst>
        </pc:spChg>
        <pc:picChg chg="add mod">
          <ac:chgData name="Mirko Pelgrom" userId="25eff972-e0d0-4f66-bb8d-b9544254e690" providerId="ADAL" clId="{EC2ABB75-CE9C-0547-8C9B-53DF20A2453C}" dt="2022-10-17T14:55:24.482" v="994" actId="1076"/>
          <ac:picMkLst>
            <pc:docMk/>
            <pc:sldMk cId="4192931952" sldId="420"/>
            <ac:picMk id="4" creationId="{F710BA9A-7C84-B72E-C22B-F44554559841}"/>
          </ac:picMkLst>
        </pc:picChg>
      </pc:sldChg>
      <pc:sldChg chg="addSp modSp new mod modAnim">
        <pc:chgData name="Mirko Pelgrom" userId="25eff972-e0d0-4f66-bb8d-b9544254e690" providerId="ADAL" clId="{EC2ABB75-CE9C-0547-8C9B-53DF20A2453C}" dt="2022-10-17T15:30:01.988" v="1169"/>
        <pc:sldMkLst>
          <pc:docMk/>
          <pc:sldMk cId="1659305530" sldId="421"/>
        </pc:sldMkLst>
        <pc:spChg chg="mod">
          <ac:chgData name="Mirko Pelgrom" userId="25eff972-e0d0-4f66-bb8d-b9544254e690" providerId="ADAL" clId="{EC2ABB75-CE9C-0547-8C9B-53DF20A2453C}" dt="2022-10-17T15:25:44.644" v="1130"/>
          <ac:spMkLst>
            <pc:docMk/>
            <pc:sldMk cId="1659305530" sldId="421"/>
            <ac:spMk id="2" creationId="{D8F46FEA-2F6D-5158-37AA-62CC24C80948}"/>
          </ac:spMkLst>
        </pc:spChg>
        <pc:spChg chg="add mod">
          <ac:chgData name="Mirko Pelgrom" userId="25eff972-e0d0-4f66-bb8d-b9544254e690" providerId="ADAL" clId="{EC2ABB75-CE9C-0547-8C9B-53DF20A2453C}" dt="2022-10-17T15:25:59.345" v="1132" actId="14100"/>
          <ac:spMkLst>
            <pc:docMk/>
            <pc:sldMk cId="1659305530" sldId="421"/>
            <ac:spMk id="5" creationId="{991C6EB6-53C3-37E8-9E07-2E4C5E918C2B}"/>
          </ac:spMkLst>
        </pc:spChg>
        <pc:spChg chg="add mod">
          <ac:chgData name="Mirko Pelgrom" userId="25eff972-e0d0-4f66-bb8d-b9544254e690" providerId="ADAL" clId="{EC2ABB75-CE9C-0547-8C9B-53DF20A2453C}" dt="2022-10-17T15:26:11.179" v="1134" actId="14100"/>
          <ac:spMkLst>
            <pc:docMk/>
            <pc:sldMk cId="1659305530" sldId="421"/>
            <ac:spMk id="6" creationId="{393D9A4C-5802-282F-C09D-3709E80FE680}"/>
          </ac:spMkLst>
        </pc:spChg>
        <pc:spChg chg="add mod">
          <ac:chgData name="Mirko Pelgrom" userId="25eff972-e0d0-4f66-bb8d-b9544254e690" providerId="ADAL" clId="{EC2ABB75-CE9C-0547-8C9B-53DF20A2453C}" dt="2022-10-17T15:26:34.111" v="1136" actId="14100"/>
          <ac:spMkLst>
            <pc:docMk/>
            <pc:sldMk cId="1659305530" sldId="421"/>
            <ac:spMk id="7" creationId="{23A15D15-1D1C-5E38-1438-7467F8038C84}"/>
          </ac:spMkLst>
        </pc:spChg>
        <pc:spChg chg="add mod">
          <ac:chgData name="Mirko Pelgrom" userId="25eff972-e0d0-4f66-bb8d-b9544254e690" providerId="ADAL" clId="{EC2ABB75-CE9C-0547-8C9B-53DF20A2453C}" dt="2022-10-17T15:26:45.045" v="1138" actId="14100"/>
          <ac:spMkLst>
            <pc:docMk/>
            <pc:sldMk cId="1659305530" sldId="421"/>
            <ac:spMk id="8" creationId="{A5CFE109-6BB5-C876-6FCE-547AD73EDC62}"/>
          </ac:spMkLst>
        </pc:spChg>
        <pc:spChg chg="add mod">
          <ac:chgData name="Mirko Pelgrom" userId="25eff972-e0d0-4f66-bb8d-b9544254e690" providerId="ADAL" clId="{EC2ABB75-CE9C-0547-8C9B-53DF20A2453C}" dt="2022-10-17T15:27:14.211" v="1143" actId="14100"/>
          <ac:spMkLst>
            <pc:docMk/>
            <pc:sldMk cId="1659305530" sldId="421"/>
            <ac:spMk id="9" creationId="{6D417829-BCB5-6FEA-ACC7-8F99FC92198E}"/>
          </ac:spMkLst>
        </pc:spChg>
        <pc:spChg chg="add mod">
          <ac:chgData name="Mirko Pelgrom" userId="25eff972-e0d0-4f66-bb8d-b9544254e690" providerId="ADAL" clId="{EC2ABB75-CE9C-0547-8C9B-53DF20A2453C}" dt="2022-10-17T15:27:27.610" v="1146" actId="14100"/>
          <ac:spMkLst>
            <pc:docMk/>
            <pc:sldMk cId="1659305530" sldId="421"/>
            <ac:spMk id="10" creationId="{24FED2A5-3594-C12F-5414-4661D2DA2B1D}"/>
          </ac:spMkLst>
        </pc:spChg>
        <pc:spChg chg="add mod">
          <ac:chgData name="Mirko Pelgrom" userId="25eff972-e0d0-4f66-bb8d-b9544254e690" providerId="ADAL" clId="{EC2ABB75-CE9C-0547-8C9B-53DF20A2453C}" dt="2022-10-17T15:28:01.111" v="1161" actId="14100"/>
          <ac:spMkLst>
            <pc:docMk/>
            <pc:sldMk cId="1659305530" sldId="421"/>
            <ac:spMk id="11" creationId="{BB258E8A-653D-3ED7-5AAD-C0B17B4B4C21}"/>
          </ac:spMkLst>
        </pc:spChg>
        <pc:picChg chg="add mod">
          <ac:chgData name="Mirko Pelgrom" userId="25eff972-e0d0-4f66-bb8d-b9544254e690" providerId="ADAL" clId="{EC2ABB75-CE9C-0547-8C9B-53DF20A2453C}" dt="2022-10-17T15:25:36.512" v="1129" actId="1076"/>
          <ac:picMkLst>
            <pc:docMk/>
            <pc:sldMk cId="1659305530" sldId="421"/>
            <ac:picMk id="4" creationId="{AE248C84-D439-18D5-CDF3-4BB7563EB873}"/>
          </ac:picMkLst>
        </pc:picChg>
      </pc:sldChg>
      <pc:sldChg chg="modSp new mod">
        <pc:chgData name="Mirko Pelgrom" userId="25eff972-e0d0-4f66-bb8d-b9544254e690" providerId="ADAL" clId="{EC2ABB75-CE9C-0547-8C9B-53DF20A2453C}" dt="2022-10-19T09:02:38.056" v="1353" actId="5793"/>
        <pc:sldMkLst>
          <pc:docMk/>
          <pc:sldMk cId="2816723603" sldId="422"/>
        </pc:sldMkLst>
        <pc:spChg chg="mod">
          <ac:chgData name="Mirko Pelgrom" userId="25eff972-e0d0-4f66-bb8d-b9544254e690" providerId="ADAL" clId="{EC2ABB75-CE9C-0547-8C9B-53DF20A2453C}" dt="2022-10-19T09:00:02.338" v="1195" actId="20577"/>
          <ac:spMkLst>
            <pc:docMk/>
            <pc:sldMk cId="2816723603" sldId="422"/>
            <ac:spMk id="2" creationId="{AFC0A7F6-6B0C-A8E6-6456-33D8E3C00993}"/>
          </ac:spMkLst>
        </pc:spChg>
        <pc:spChg chg="mod">
          <ac:chgData name="Mirko Pelgrom" userId="25eff972-e0d0-4f66-bb8d-b9544254e690" providerId="ADAL" clId="{EC2ABB75-CE9C-0547-8C9B-53DF20A2453C}" dt="2022-10-19T09:02:38.056" v="1353" actId="5793"/>
          <ac:spMkLst>
            <pc:docMk/>
            <pc:sldMk cId="2816723603" sldId="422"/>
            <ac:spMk id="3" creationId="{3957A3C9-1674-401D-3B1B-C4EC41C247AE}"/>
          </ac:spMkLst>
        </pc:spChg>
      </pc:sldChg>
    </pc:docChg>
  </pc:docChgLst>
  <pc:docChgLst>
    <pc:chgData name="Mirko Pelgrom" userId="25eff972-e0d0-4f66-bb8d-b9544254e690" providerId="ADAL" clId="{02EDC31D-0203-104D-AB16-4B51943A253A}"/>
    <pc:docChg chg="custSel addSld delSld modSld">
      <pc:chgData name="Mirko Pelgrom" userId="25eff972-e0d0-4f66-bb8d-b9544254e690" providerId="ADAL" clId="{02EDC31D-0203-104D-AB16-4B51943A253A}" dt="2022-10-19T10:36:06.312" v="769" actId="20577"/>
      <pc:docMkLst>
        <pc:docMk/>
      </pc:docMkLst>
      <pc:sldChg chg="modSp mod">
        <pc:chgData name="Mirko Pelgrom" userId="25eff972-e0d0-4f66-bb8d-b9544254e690" providerId="ADAL" clId="{02EDC31D-0203-104D-AB16-4B51943A253A}" dt="2022-10-19T09:03:33.764" v="1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02EDC31D-0203-104D-AB16-4B51943A253A}" dt="2022-10-19T09:03:33.764" v="1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3:51.146" v="27" actId="20577"/>
        <pc:sldMkLst>
          <pc:docMk/>
          <pc:sldMk cId="3051539488" sldId="328"/>
        </pc:sldMkLst>
        <pc:spChg chg="mod">
          <ac:chgData name="Mirko Pelgrom" userId="25eff972-e0d0-4f66-bb8d-b9544254e690" providerId="ADAL" clId="{02EDC31D-0203-104D-AB16-4B51943A253A}" dt="2022-10-19T09:03:51.146" v="2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5:04.926" v="41" actId="113"/>
        <pc:sldMkLst>
          <pc:docMk/>
          <pc:sldMk cId="1403750652" sldId="377"/>
        </pc:sldMkLst>
        <pc:spChg chg="mod">
          <ac:chgData name="Mirko Pelgrom" userId="25eff972-e0d0-4f66-bb8d-b9544254e690" providerId="ADAL" clId="{02EDC31D-0203-104D-AB16-4B51943A253A}" dt="2022-10-19T09:04:01.289" v="37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02EDC31D-0203-104D-AB16-4B51943A253A}" dt="2022-10-19T09:05:04.926" v="41" actId="113"/>
          <ac:spMkLst>
            <pc:docMk/>
            <pc:sldMk cId="1403750652" sldId="377"/>
            <ac:spMk id="3" creationId="{3D998EBE-984A-22E5-74E3-0033FBDA1539}"/>
          </ac:spMkLst>
        </pc:spChg>
      </pc:sldChg>
      <pc:sldChg chg="addSp delSp modSp mod modAnim">
        <pc:chgData name="Mirko Pelgrom" userId="25eff972-e0d0-4f66-bb8d-b9544254e690" providerId="ADAL" clId="{02EDC31D-0203-104D-AB16-4B51943A253A}" dt="2022-10-19T10:27:16.933" v="251"/>
        <pc:sldMkLst>
          <pc:docMk/>
          <pc:sldMk cId="3591083947" sldId="379"/>
        </pc:sldMkLst>
        <pc:spChg chg="mod">
          <ac:chgData name="Mirko Pelgrom" userId="25eff972-e0d0-4f66-bb8d-b9544254e690" providerId="ADAL" clId="{02EDC31D-0203-104D-AB16-4B51943A253A}" dt="2022-10-19T10:25:25.336" v="202" actId="255"/>
          <ac:spMkLst>
            <pc:docMk/>
            <pc:sldMk cId="3591083947" sldId="379"/>
            <ac:spMk id="2" creationId="{C7E14335-9305-9FCE-683A-03C24B9B6EA3}"/>
          </ac:spMkLst>
        </pc:spChg>
        <pc:spChg chg="del">
          <ac:chgData name="Mirko Pelgrom" userId="25eff972-e0d0-4f66-bb8d-b9544254e690" providerId="ADAL" clId="{02EDC31D-0203-104D-AB16-4B51943A253A}" dt="2022-10-19T10:20:00.893" v="58" actId="478"/>
          <ac:spMkLst>
            <pc:docMk/>
            <pc:sldMk cId="3591083947" sldId="379"/>
            <ac:spMk id="3" creationId="{5E2C4080-4835-35C7-EF26-0566D5091E58}"/>
          </ac:spMkLst>
        </pc:spChg>
        <pc:spChg chg="add del mod">
          <ac:chgData name="Mirko Pelgrom" userId="25eff972-e0d0-4f66-bb8d-b9544254e690" providerId="ADAL" clId="{02EDC31D-0203-104D-AB16-4B51943A253A}" dt="2022-10-19T10:20:03.556" v="59" actId="478"/>
          <ac:spMkLst>
            <pc:docMk/>
            <pc:sldMk cId="3591083947" sldId="379"/>
            <ac:spMk id="5" creationId="{4899AE01-3883-028C-82F3-70E8475F917E}"/>
          </ac:spMkLst>
        </pc:spChg>
        <pc:spChg chg="add mod">
          <ac:chgData name="Mirko Pelgrom" userId="25eff972-e0d0-4f66-bb8d-b9544254e690" providerId="ADAL" clId="{02EDC31D-0203-104D-AB16-4B51943A253A}" dt="2022-10-19T10:21:11.350" v="99" actId="20577"/>
          <ac:spMkLst>
            <pc:docMk/>
            <pc:sldMk cId="3591083947" sldId="379"/>
            <ac:spMk id="6" creationId="{77B1C0F3-FD21-72F5-D7C2-EA467492EB16}"/>
          </ac:spMkLst>
        </pc:spChg>
        <pc:spChg chg="add mod">
          <ac:chgData name="Mirko Pelgrom" userId="25eff972-e0d0-4f66-bb8d-b9544254e690" providerId="ADAL" clId="{02EDC31D-0203-104D-AB16-4B51943A253A}" dt="2022-10-19T10:23:26.809" v="126" actId="20577"/>
          <ac:spMkLst>
            <pc:docMk/>
            <pc:sldMk cId="3591083947" sldId="379"/>
            <ac:spMk id="7" creationId="{5D3A6A97-2057-2DA9-D68D-27E393EC207F}"/>
          </ac:spMkLst>
        </pc:spChg>
        <pc:spChg chg="add mod">
          <ac:chgData name="Mirko Pelgrom" userId="25eff972-e0d0-4f66-bb8d-b9544254e690" providerId="ADAL" clId="{02EDC31D-0203-104D-AB16-4B51943A253A}" dt="2022-10-19T10:23:53.491" v="137" actId="14100"/>
          <ac:spMkLst>
            <pc:docMk/>
            <pc:sldMk cId="3591083947" sldId="379"/>
            <ac:spMk id="8" creationId="{B940D82B-F062-888E-3805-06E424F0611E}"/>
          </ac:spMkLst>
        </pc:spChg>
        <pc:spChg chg="add mod">
          <ac:chgData name="Mirko Pelgrom" userId="25eff972-e0d0-4f66-bb8d-b9544254e690" providerId="ADAL" clId="{02EDC31D-0203-104D-AB16-4B51943A253A}" dt="2022-10-19T10:24:29.291" v="182" actId="14100"/>
          <ac:spMkLst>
            <pc:docMk/>
            <pc:sldMk cId="3591083947" sldId="379"/>
            <ac:spMk id="9" creationId="{83169177-8AA7-BA0B-BC53-95FB0E3A8466}"/>
          </ac:spMkLst>
        </pc:spChg>
      </pc:sldChg>
      <pc:sldChg chg="del">
        <pc:chgData name="Mirko Pelgrom" userId="25eff972-e0d0-4f66-bb8d-b9544254e690" providerId="ADAL" clId="{02EDC31D-0203-104D-AB16-4B51943A253A}" dt="2022-10-19T10:24:35.046" v="184" actId="2696"/>
        <pc:sldMkLst>
          <pc:docMk/>
          <pc:sldMk cId="1550952355" sldId="404"/>
        </pc:sldMkLst>
      </pc:sldChg>
      <pc:sldChg chg="del">
        <pc:chgData name="Mirko Pelgrom" userId="25eff972-e0d0-4f66-bb8d-b9544254e690" providerId="ADAL" clId="{02EDC31D-0203-104D-AB16-4B51943A253A}" dt="2022-10-19T10:24:33.917" v="183" actId="2696"/>
        <pc:sldMkLst>
          <pc:docMk/>
          <pc:sldMk cId="3125904047" sldId="417"/>
        </pc:sldMkLst>
      </pc:sldChg>
      <pc:sldChg chg="del">
        <pc:chgData name="Mirko Pelgrom" userId="25eff972-e0d0-4f66-bb8d-b9544254e690" providerId="ADAL" clId="{02EDC31D-0203-104D-AB16-4B51943A253A}" dt="2022-10-19T10:24:35.935" v="185" actId="2696"/>
        <pc:sldMkLst>
          <pc:docMk/>
          <pc:sldMk cId="2160964290" sldId="418"/>
        </pc:sldMkLst>
      </pc:sldChg>
      <pc:sldChg chg="del">
        <pc:chgData name="Mirko Pelgrom" userId="25eff972-e0d0-4f66-bb8d-b9544254e690" providerId="ADAL" clId="{02EDC31D-0203-104D-AB16-4B51943A253A}" dt="2022-10-19T10:24:38.204" v="186" actId="2696"/>
        <pc:sldMkLst>
          <pc:docMk/>
          <pc:sldMk cId="4192931952" sldId="420"/>
        </pc:sldMkLst>
      </pc:sldChg>
      <pc:sldChg chg="del">
        <pc:chgData name="Mirko Pelgrom" userId="25eff972-e0d0-4f66-bb8d-b9544254e690" providerId="ADAL" clId="{02EDC31D-0203-104D-AB16-4B51943A253A}" dt="2022-10-19T10:24:39.370" v="187" actId="2696"/>
        <pc:sldMkLst>
          <pc:docMk/>
          <pc:sldMk cId="1659305530" sldId="421"/>
        </pc:sldMkLst>
      </pc:sldChg>
      <pc:sldChg chg="modSp mod">
        <pc:chgData name="Mirko Pelgrom" userId="25eff972-e0d0-4f66-bb8d-b9544254e690" providerId="ADAL" clId="{02EDC31D-0203-104D-AB16-4B51943A253A}" dt="2022-10-19T10:36:06.312" v="769" actId="20577"/>
        <pc:sldMkLst>
          <pc:docMk/>
          <pc:sldMk cId="2816723603" sldId="422"/>
        </pc:sldMkLst>
        <pc:spChg chg="mod">
          <ac:chgData name="Mirko Pelgrom" userId="25eff972-e0d0-4f66-bb8d-b9544254e690" providerId="ADAL" clId="{02EDC31D-0203-104D-AB16-4B51943A253A}" dt="2022-10-19T10:36:06.312" v="769" actId="20577"/>
          <ac:spMkLst>
            <pc:docMk/>
            <pc:sldMk cId="2816723603" sldId="422"/>
            <ac:spMk id="3" creationId="{3957A3C9-1674-401D-3B1B-C4EC41C247AE}"/>
          </ac:spMkLst>
        </pc:spChg>
      </pc:sldChg>
      <pc:sldChg chg="addSp delSp modSp add mod delAnim modAnim">
        <pc:chgData name="Mirko Pelgrom" userId="25eff972-e0d0-4f66-bb8d-b9544254e690" providerId="ADAL" clId="{02EDC31D-0203-104D-AB16-4B51943A253A}" dt="2022-10-19T10:29:57.493" v="413" actId="14100"/>
        <pc:sldMkLst>
          <pc:docMk/>
          <pc:sldMk cId="4097213796" sldId="423"/>
        </pc:sldMkLst>
        <pc:spChg chg="mod">
          <ac:chgData name="Mirko Pelgrom" userId="25eff972-e0d0-4f66-bb8d-b9544254e690" providerId="ADAL" clId="{02EDC31D-0203-104D-AB16-4B51943A253A}" dt="2022-10-19T10:25:47.688" v="221" actId="20577"/>
          <ac:spMkLst>
            <pc:docMk/>
            <pc:sldMk cId="4097213796" sldId="423"/>
            <ac:spMk id="2" creationId="{C7E14335-9305-9FCE-683A-03C24B9B6EA3}"/>
          </ac:spMkLst>
        </pc:spChg>
        <pc:spChg chg="add mod">
          <ac:chgData name="Mirko Pelgrom" userId="25eff972-e0d0-4f66-bb8d-b9544254e690" providerId="ADAL" clId="{02EDC31D-0203-104D-AB16-4B51943A253A}" dt="2022-10-19T10:28:41.192" v="350" actId="14100"/>
          <ac:spMkLst>
            <pc:docMk/>
            <pc:sldMk cId="4097213796" sldId="423"/>
            <ac:spMk id="3" creationId="{A0FD35F1-F3B3-84BB-7ED4-C64F6F0A3E8A}"/>
          </ac:spMkLst>
        </pc:spChg>
        <pc:spChg chg="add mod">
          <ac:chgData name="Mirko Pelgrom" userId="25eff972-e0d0-4f66-bb8d-b9544254e690" providerId="ADAL" clId="{02EDC31D-0203-104D-AB16-4B51943A253A}" dt="2022-10-19T10:29:57.493" v="413" actId="14100"/>
          <ac:spMkLst>
            <pc:docMk/>
            <pc:sldMk cId="4097213796" sldId="423"/>
            <ac:spMk id="4" creationId="{939B3C21-EACB-F99C-2797-CA0F460D7FF6}"/>
          </ac:spMkLst>
        </pc:spChg>
        <pc:spChg chg="add del mod">
          <ac:chgData name="Mirko Pelgrom" userId="25eff972-e0d0-4f66-bb8d-b9544254e690" providerId="ADAL" clId="{02EDC31D-0203-104D-AB16-4B51943A253A}" dt="2022-10-19T10:29:49.863" v="411" actId="478"/>
          <ac:spMkLst>
            <pc:docMk/>
            <pc:sldMk cId="4097213796" sldId="423"/>
            <ac:spMk id="5" creationId="{4585766B-4B16-005E-9EE6-29F404093084}"/>
          </ac:spMkLst>
        </pc:spChg>
        <pc:spChg chg="mod">
          <ac:chgData name="Mirko Pelgrom" userId="25eff972-e0d0-4f66-bb8d-b9544254e690" providerId="ADAL" clId="{02EDC31D-0203-104D-AB16-4B51943A253A}" dt="2022-10-19T10:26:46.637" v="248" actId="20577"/>
          <ac:spMkLst>
            <pc:docMk/>
            <pc:sldMk cId="4097213796" sldId="423"/>
            <ac:spMk id="6" creationId="{77B1C0F3-FD21-72F5-D7C2-EA467492EB16}"/>
          </ac:spMkLst>
        </pc:spChg>
        <pc:spChg chg="mod">
          <ac:chgData name="Mirko Pelgrom" userId="25eff972-e0d0-4f66-bb8d-b9544254e690" providerId="ADAL" clId="{02EDC31D-0203-104D-AB16-4B51943A253A}" dt="2022-10-19T10:28:09.093" v="314" actId="14100"/>
          <ac:spMkLst>
            <pc:docMk/>
            <pc:sldMk cId="4097213796" sldId="423"/>
            <ac:spMk id="7" creationId="{5D3A6A97-2057-2DA9-D68D-27E393EC207F}"/>
          </ac:spMkLst>
        </pc:spChg>
        <pc:spChg chg="del">
          <ac:chgData name="Mirko Pelgrom" userId="25eff972-e0d0-4f66-bb8d-b9544254e690" providerId="ADAL" clId="{02EDC31D-0203-104D-AB16-4B51943A253A}" dt="2022-10-19T10:25:52.927" v="222" actId="478"/>
          <ac:spMkLst>
            <pc:docMk/>
            <pc:sldMk cId="4097213796" sldId="423"/>
            <ac:spMk id="8" creationId="{B940D82B-F062-888E-3805-06E424F0611E}"/>
          </ac:spMkLst>
        </pc:spChg>
        <pc:spChg chg="del">
          <ac:chgData name="Mirko Pelgrom" userId="25eff972-e0d0-4f66-bb8d-b9544254e690" providerId="ADAL" clId="{02EDC31D-0203-104D-AB16-4B51943A253A}" dt="2022-10-19T10:25:54.593" v="223" actId="478"/>
          <ac:spMkLst>
            <pc:docMk/>
            <pc:sldMk cId="4097213796" sldId="423"/>
            <ac:spMk id="9" creationId="{83169177-8AA7-BA0B-BC53-95FB0E3A8466}"/>
          </ac:spMkLst>
        </pc:spChg>
      </pc:sldChg>
      <pc:sldChg chg="delSp modSp add mod delAnim">
        <pc:chgData name="Mirko Pelgrom" userId="25eff972-e0d0-4f66-bb8d-b9544254e690" providerId="ADAL" clId="{02EDC31D-0203-104D-AB16-4B51943A253A}" dt="2022-10-19T10:33:50.595" v="493" actId="14100"/>
        <pc:sldMkLst>
          <pc:docMk/>
          <pc:sldMk cId="1091836641" sldId="424"/>
        </pc:sldMkLst>
        <pc:spChg chg="mod">
          <ac:chgData name="Mirko Pelgrom" userId="25eff972-e0d0-4f66-bb8d-b9544254e690" providerId="ADAL" clId="{02EDC31D-0203-104D-AB16-4B51943A253A}" dt="2022-10-19T10:33:40.147" v="491" actId="20577"/>
          <ac:spMkLst>
            <pc:docMk/>
            <pc:sldMk cId="1091836641" sldId="424"/>
            <ac:spMk id="3" creationId="{A0FD35F1-F3B3-84BB-7ED4-C64F6F0A3E8A}"/>
          </ac:spMkLst>
        </pc:spChg>
        <pc:spChg chg="del">
          <ac:chgData name="Mirko Pelgrom" userId="25eff972-e0d0-4f66-bb8d-b9544254e690" providerId="ADAL" clId="{02EDC31D-0203-104D-AB16-4B51943A253A}" dt="2022-10-19T10:32:27.404" v="415" actId="478"/>
          <ac:spMkLst>
            <pc:docMk/>
            <pc:sldMk cId="1091836641" sldId="424"/>
            <ac:spMk id="4" creationId="{939B3C21-EACB-F99C-2797-CA0F460D7FF6}"/>
          </ac:spMkLst>
        </pc:spChg>
        <pc:spChg chg="mod">
          <ac:chgData name="Mirko Pelgrom" userId="25eff972-e0d0-4f66-bb8d-b9544254e690" providerId="ADAL" clId="{02EDC31D-0203-104D-AB16-4B51943A253A}" dt="2022-10-19T10:33:50.595" v="493" actId="14100"/>
          <ac:spMkLst>
            <pc:docMk/>
            <pc:sldMk cId="1091836641" sldId="424"/>
            <ac:spMk id="7" creationId="{5D3A6A97-2057-2DA9-D68D-27E393EC207F}"/>
          </ac:spMkLst>
        </pc:spChg>
      </pc:sldChg>
    </pc:docChg>
  </pc:docChgLst>
  <pc:docChgLst>
    <pc:chgData name="Mirko Pelgrom" userId="25eff972-e0d0-4f66-bb8d-b9544254e690" providerId="ADAL" clId="{3566F733-8B8B-0744-9E8B-DD6E3AFC759F}"/>
    <pc:docChg chg="undo custSel addSld delSld modSld">
      <pc:chgData name="Mirko Pelgrom" userId="25eff972-e0d0-4f66-bb8d-b9544254e690" providerId="ADAL" clId="{3566F733-8B8B-0744-9E8B-DD6E3AFC759F}" dt="2022-10-29T13:45:42.487" v="1758" actId="20577"/>
      <pc:docMkLst>
        <pc:docMk/>
      </pc:docMkLst>
      <pc:sldChg chg="modSp mod">
        <pc:chgData name="Mirko Pelgrom" userId="25eff972-e0d0-4f66-bb8d-b9544254e690" providerId="ADAL" clId="{3566F733-8B8B-0744-9E8B-DD6E3AFC759F}" dt="2022-10-29T13:42:43.623" v="145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3566F733-8B8B-0744-9E8B-DD6E3AFC759F}" dt="2022-10-29T13:42:43.623" v="145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3566F733-8B8B-0744-9E8B-DD6E3AFC759F}" dt="2022-10-29T13:42:54.268" v="146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3566F733-8B8B-0744-9E8B-DD6E3AFC759F}" dt="2022-10-29T13:42:54.268" v="146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addSp modSp mod">
        <pc:chgData name="Mirko Pelgrom" userId="25eff972-e0d0-4f66-bb8d-b9544254e690" providerId="ADAL" clId="{3566F733-8B8B-0744-9E8B-DD6E3AFC759F}" dt="2022-10-29T12:54:08.857" v="36" actId="14100"/>
        <pc:sldMkLst>
          <pc:docMk/>
          <pc:sldMk cId="1403750652" sldId="377"/>
        </pc:sldMkLst>
        <pc:spChg chg="mod">
          <ac:chgData name="Mirko Pelgrom" userId="25eff972-e0d0-4f66-bb8d-b9544254e690" providerId="ADAL" clId="{3566F733-8B8B-0744-9E8B-DD6E3AFC759F}" dt="2022-10-29T12:51:52.830" v="31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3566F733-8B8B-0744-9E8B-DD6E3AFC759F}" dt="2022-10-29T12:52:49.351" v="33" actId="20577"/>
          <ac:spMkLst>
            <pc:docMk/>
            <pc:sldMk cId="1403750652" sldId="377"/>
            <ac:spMk id="3" creationId="{3D998EBE-984A-22E5-74E3-0033FBDA1539}"/>
          </ac:spMkLst>
        </pc:spChg>
        <pc:picChg chg="add mod">
          <ac:chgData name="Mirko Pelgrom" userId="25eff972-e0d0-4f66-bb8d-b9544254e690" providerId="ADAL" clId="{3566F733-8B8B-0744-9E8B-DD6E3AFC759F}" dt="2022-10-29T12:54:08.857" v="36" actId="14100"/>
          <ac:picMkLst>
            <pc:docMk/>
            <pc:sldMk cId="1403750652" sldId="377"/>
            <ac:picMk id="4" creationId="{79A4A689-6F6C-CEC7-2C4F-509A92436893}"/>
          </ac:picMkLst>
        </pc:pic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591083947" sldId="37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16723603" sldId="422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4097213796" sldId="423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91836641" sldId="424"/>
        </pc:sldMkLst>
      </pc:sldChg>
      <pc:sldChg chg="modSp mod">
        <pc:chgData name="Mirko Pelgrom" userId="25eff972-e0d0-4f66-bb8d-b9544254e690" providerId="ADAL" clId="{3566F733-8B8B-0744-9E8B-DD6E3AFC759F}" dt="2022-10-29T13:45:42.487" v="175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3566F733-8B8B-0744-9E8B-DD6E3AFC759F}" dt="2022-10-29T13:45:42.487" v="175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272838088" sldId="426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179806324" sldId="427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92506123" sldId="428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44662886" sldId="42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003467954" sldId="430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9779039" sldId="431"/>
        </pc:sldMkLst>
      </pc:sldChg>
      <pc:sldChg chg="addSp delSp modSp new mod modAnim">
        <pc:chgData name="Mirko Pelgrom" userId="25eff972-e0d0-4f66-bb8d-b9544254e690" providerId="ADAL" clId="{3566F733-8B8B-0744-9E8B-DD6E3AFC759F}" dt="2022-10-29T13:04:28.326" v="507" actId="20577"/>
        <pc:sldMkLst>
          <pc:docMk/>
          <pc:sldMk cId="3821909181" sldId="432"/>
        </pc:sldMkLst>
        <pc:spChg chg="mod">
          <ac:chgData name="Mirko Pelgrom" userId="25eff972-e0d0-4f66-bb8d-b9544254e690" providerId="ADAL" clId="{3566F733-8B8B-0744-9E8B-DD6E3AFC759F}" dt="2022-10-29T12:56:25.423" v="56" actId="20577"/>
          <ac:spMkLst>
            <pc:docMk/>
            <pc:sldMk cId="3821909181" sldId="432"/>
            <ac:spMk id="2" creationId="{45DA449F-4B3F-CF13-EBF5-283FA1621BE3}"/>
          </ac:spMkLst>
        </pc:spChg>
        <pc:spChg chg="del mod">
          <ac:chgData name="Mirko Pelgrom" userId="25eff972-e0d0-4f66-bb8d-b9544254e690" providerId="ADAL" clId="{3566F733-8B8B-0744-9E8B-DD6E3AFC759F}" dt="2022-10-29T12:56:57.588" v="61" actId="478"/>
          <ac:spMkLst>
            <pc:docMk/>
            <pc:sldMk cId="3821909181" sldId="432"/>
            <ac:spMk id="3" creationId="{B51C0874-1473-2C00-0F39-02C98857E847}"/>
          </ac:spMkLst>
        </pc:spChg>
        <pc:spChg chg="add mod">
          <ac:chgData name="Mirko Pelgrom" userId="25eff972-e0d0-4f66-bb8d-b9544254e690" providerId="ADAL" clId="{3566F733-8B8B-0744-9E8B-DD6E3AFC759F}" dt="2022-10-29T13:01:35.073" v="296" actId="20577"/>
          <ac:spMkLst>
            <pc:docMk/>
            <pc:sldMk cId="3821909181" sldId="432"/>
            <ac:spMk id="4" creationId="{D57543CB-1553-D9A8-7DBF-331EE2606ACD}"/>
          </ac:spMkLst>
        </pc:spChg>
        <pc:spChg chg="add mod">
          <ac:chgData name="Mirko Pelgrom" userId="25eff972-e0d0-4f66-bb8d-b9544254e690" providerId="ADAL" clId="{3566F733-8B8B-0744-9E8B-DD6E3AFC759F}" dt="2022-10-29T13:02:12.584" v="356" actId="20577"/>
          <ac:spMkLst>
            <pc:docMk/>
            <pc:sldMk cId="3821909181" sldId="432"/>
            <ac:spMk id="5" creationId="{8C343185-F6AA-4BD2-658B-74902EB467AF}"/>
          </ac:spMkLst>
        </pc:spChg>
        <pc:spChg chg="add mod">
          <ac:chgData name="Mirko Pelgrom" userId="25eff972-e0d0-4f66-bb8d-b9544254e690" providerId="ADAL" clId="{3566F733-8B8B-0744-9E8B-DD6E3AFC759F}" dt="2022-10-29T13:03:05.125" v="390" actId="14100"/>
          <ac:spMkLst>
            <pc:docMk/>
            <pc:sldMk cId="3821909181" sldId="432"/>
            <ac:spMk id="6" creationId="{5514233B-1FCD-3957-6D01-B143CF6FED7C}"/>
          </ac:spMkLst>
        </pc:spChg>
        <pc:spChg chg="add mod">
          <ac:chgData name="Mirko Pelgrom" userId="25eff972-e0d0-4f66-bb8d-b9544254e690" providerId="ADAL" clId="{3566F733-8B8B-0744-9E8B-DD6E3AFC759F}" dt="2022-10-29T13:03:53.259" v="449" actId="14100"/>
          <ac:spMkLst>
            <pc:docMk/>
            <pc:sldMk cId="3821909181" sldId="432"/>
            <ac:spMk id="7" creationId="{ECC2EEB6-D4C3-C78D-44C5-22E7DD27355F}"/>
          </ac:spMkLst>
        </pc:spChg>
        <pc:spChg chg="add mod">
          <ac:chgData name="Mirko Pelgrom" userId="25eff972-e0d0-4f66-bb8d-b9544254e690" providerId="ADAL" clId="{3566F733-8B8B-0744-9E8B-DD6E3AFC759F}" dt="2022-10-29T13:04:28.326" v="507" actId="20577"/>
          <ac:spMkLst>
            <pc:docMk/>
            <pc:sldMk cId="3821909181" sldId="432"/>
            <ac:spMk id="8" creationId="{390C48ED-19D7-64DD-8B25-50B462C6867F}"/>
          </ac:spMkLst>
        </pc:spChg>
      </pc:sldChg>
      <pc:sldChg chg="addSp delSp modSp new mod">
        <pc:chgData name="Mirko Pelgrom" userId="25eff972-e0d0-4f66-bb8d-b9544254e690" providerId="ADAL" clId="{3566F733-8B8B-0744-9E8B-DD6E3AFC759F}" dt="2022-10-29T13:14:07.211" v="794" actId="20577"/>
        <pc:sldMkLst>
          <pc:docMk/>
          <pc:sldMk cId="479476215" sldId="433"/>
        </pc:sldMkLst>
        <pc:spChg chg="mod">
          <ac:chgData name="Mirko Pelgrom" userId="25eff972-e0d0-4f66-bb8d-b9544254e690" providerId="ADAL" clId="{3566F733-8B8B-0744-9E8B-DD6E3AFC759F}" dt="2022-10-29T13:14:07.211" v="794" actId="20577"/>
          <ac:spMkLst>
            <pc:docMk/>
            <pc:sldMk cId="479476215" sldId="433"/>
            <ac:spMk id="2" creationId="{82FD6C76-2191-8BC3-4A40-559DFD702350}"/>
          </ac:spMkLst>
        </pc:spChg>
        <pc:spChg chg="del mod">
          <ac:chgData name="Mirko Pelgrom" userId="25eff972-e0d0-4f66-bb8d-b9544254e690" providerId="ADAL" clId="{3566F733-8B8B-0744-9E8B-DD6E3AFC759F}" dt="2022-10-29T13:11:04.823" v="707" actId="478"/>
          <ac:spMkLst>
            <pc:docMk/>
            <pc:sldMk cId="479476215" sldId="433"/>
            <ac:spMk id="3" creationId="{DD3C44F8-A9EA-98C3-237C-1DE555CF3264}"/>
          </ac:spMkLst>
        </pc:spChg>
        <pc:spChg chg="add del mod">
          <ac:chgData name="Mirko Pelgrom" userId="25eff972-e0d0-4f66-bb8d-b9544254e690" providerId="ADAL" clId="{3566F733-8B8B-0744-9E8B-DD6E3AFC759F}" dt="2022-10-29T13:11:21.334" v="710" actId="478"/>
          <ac:spMkLst>
            <pc:docMk/>
            <pc:sldMk cId="479476215" sldId="433"/>
            <ac:spMk id="5" creationId="{777606A6-4DD0-AAEB-A0B5-895006EF4162}"/>
          </ac:spMkLst>
        </pc:spChg>
        <pc:spChg chg="add mod">
          <ac:chgData name="Mirko Pelgrom" userId="25eff972-e0d0-4f66-bb8d-b9544254e690" providerId="ADAL" clId="{3566F733-8B8B-0744-9E8B-DD6E3AFC759F}" dt="2022-10-29T13:13:50.957" v="782" actId="207"/>
          <ac:spMkLst>
            <pc:docMk/>
            <pc:sldMk cId="479476215" sldId="433"/>
            <ac:spMk id="6" creationId="{F82CC9AC-C0B2-9F64-0971-CAA3A50A2DE2}"/>
          </ac:spMkLst>
        </pc:spChg>
        <pc:spChg chg="add mod">
          <ac:chgData name="Mirko Pelgrom" userId="25eff972-e0d0-4f66-bb8d-b9544254e690" providerId="ADAL" clId="{3566F733-8B8B-0744-9E8B-DD6E3AFC759F}" dt="2022-10-29T13:13:53.589" v="783" actId="207"/>
          <ac:spMkLst>
            <pc:docMk/>
            <pc:sldMk cId="479476215" sldId="433"/>
            <ac:spMk id="7" creationId="{A63C0777-6469-C078-5BA9-76A6BEEA247F}"/>
          </ac:spMkLst>
        </pc:spChg>
        <pc:spChg chg="add mod">
          <ac:chgData name="Mirko Pelgrom" userId="25eff972-e0d0-4f66-bb8d-b9544254e690" providerId="ADAL" clId="{3566F733-8B8B-0744-9E8B-DD6E3AFC759F}" dt="2022-10-29T13:13:48.496" v="781" actId="207"/>
          <ac:spMkLst>
            <pc:docMk/>
            <pc:sldMk cId="479476215" sldId="433"/>
            <ac:spMk id="8" creationId="{648E3411-E37C-A89C-9570-CF4E04E87660}"/>
          </ac:spMkLst>
        </pc:spChg>
        <pc:spChg chg="add mod">
          <ac:chgData name="Mirko Pelgrom" userId="25eff972-e0d0-4f66-bb8d-b9544254e690" providerId="ADAL" clId="{3566F733-8B8B-0744-9E8B-DD6E3AFC759F}" dt="2022-10-29T13:12:30.035" v="730" actId="692"/>
          <ac:spMkLst>
            <pc:docMk/>
            <pc:sldMk cId="479476215" sldId="433"/>
            <ac:spMk id="9" creationId="{C322E788-AEEA-11EB-A422-D176CAEBEAEC}"/>
          </ac:spMkLst>
        </pc:spChg>
        <pc:spChg chg="add mod">
          <ac:chgData name="Mirko Pelgrom" userId="25eff972-e0d0-4f66-bb8d-b9544254e690" providerId="ADAL" clId="{3566F733-8B8B-0744-9E8B-DD6E3AFC759F}" dt="2022-10-29T13:12:49.400" v="734" actId="688"/>
          <ac:spMkLst>
            <pc:docMk/>
            <pc:sldMk cId="479476215" sldId="433"/>
            <ac:spMk id="10" creationId="{12DA7A68-FE3B-61E5-6007-E45F536A0BDB}"/>
          </ac:spMkLst>
        </pc:spChg>
        <pc:spChg chg="add mod">
          <ac:chgData name="Mirko Pelgrom" userId="25eff972-e0d0-4f66-bb8d-b9544254e690" providerId="ADAL" clId="{3566F733-8B8B-0744-9E8B-DD6E3AFC759F}" dt="2022-10-29T13:13:14.657" v="740" actId="688"/>
          <ac:spMkLst>
            <pc:docMk/>
            <pc:sldMk cId="479476215" sldId="433"/>
            <ac:spMk id="11" creationId="{1F1FA60D-9539-CC21-08BB-B17BFD55B413}"/>
          </ac:spMkLst>
        </pc:spChg>
      </pc:sldChg>
      <pc:sldChg chg="addSp modSp new mod modAnim">
        <pc:chgData name="Mirko Pelgrom" userId="25eff972-e0d0-4f66-bb8d-b9544254e690" providerId="ADAL" clId="{3566F733-8B8B-0744-9E8B-DD6E3AFC759F}" dt="2022-10-29T13:31:14.373" v="1077"/>
        <pc:sldMkLst>
          <pc:docMk/>
          <pc:sldMk cId="2640610605" sldId="434"/>
        </pc:sldMkLst>
        <pc:spChg chg="mod">
          <ac:chgData name="Mirko Pelgrom" userId="25eff972-e0d0-4f66-bb8d-b9544254e690" providerId="ADAL" clId="{3566F733-8B8B-0744-9E8B-DD6E3AFC759F}" dt="2022-10-29T13:15:03.947" v="825" actId="20577"/>
          <ac:spMkLst>
            <pc:docMk/>
            <pc:sldMk cId="2640610605" sldId="434"/>
            <ac:spMk id="2" creationId="{D8D351DF-7B2F-B72B-E7E5-BE800C927AB3}"/>
          </ac:spMkLst>
        </pc:spChg>
        <pc:spChg chg="mod">
          <ac:chgData name="Mirko Pelgrom" userId="25eff972-e0d0-4f66-bb8d-b9544254e690" providerId="ADAL" clId="{3566F733-8B8B-0744-9E8B-DD6E3AFC759F}" dt="2022-10-29T13:30:51.336" v="1073" actId="20577"/>
          <ac:spMkLst>
            <pc:docMk/>
            <pc:sldMk cId="2640610605" sldId="434"/>
            <ac:spMk id="3" creationId="{F3837372-59E3-BAEC-376B-7DCBF7517E89}"/>
          </ac:spMkLst>
        </pc:spChg>
        <pc:spChg chg="add mod">
          <ac:chgData name="Mirko Pelgrom" userId="25eff972-e0d0-4f66-bb8d-b9544254e690" providerId="ADAL" clId="{3566F733-8B8B-0744-9E8B-DD6E3AFC759F}" dt="2022-10-29T13:19:48.958" v="1031" actId="14100"/>
          <ac:spMkLst>
            <pc:docMk/>
            <pc:sldMk cId="2640610605" sldId="434"/>
            <ac:spMk id="4" creationId="{7F5983C8-58D9-47AB-E427-F6FE205E80A5}"/>
          </ac:spMkLst>
        </pc:spChg>
        <pc:spChg chg="add mod">
          <ac:chgData name="Mirko Pelgrom" userId="25eff972-e0d0-4f66-bb8d-b9544254e690" providerId="ADAL" clId="{3566F733-8B8B-0744-9E8B-DD6E3AFC759F}" dt="2022-10-29T13:20:42.089" v="1041" actId="14100"/>
          <ac:spMkLst>
            <pc:docMk/>
            <pc:sldMk cId="2640610605" sldId="434"/>
            <ac:spMk id="5" creationId="{AAC1264B-3712-E6A7-B161-A7308050550B}"/>
          </ac:spMkLst>
        </pc:spChg>
        <pc:spChg chg="add mod">
          <ac:chgData name="Mirko Pelgrom" userId="25eff972-e0d0-4f66-bb8d-b9544254e690" providerId="ADAL" clId="{3566F733-8B8B-0744-9E8B-DD6E3AFC759F}" dt="2022-10-29T13:23:04.674" v="1069" actId="20577"/>
          <ac:spMkLst>
            <pc:docMk/>
            <pc:sldMk cId="2640610605" sldId="434"/>
            <ac:spMk id="6" creationId="{9FD1AA4C-2386-05BC-03DB-9F2DEA212EF9}"/>
          </ac:spMkLst>
        </pc:spChg>
        <pc:spChg chg="add mod">
          <ac:chgData name="Mirko Pelgrom" userId="25eff972-e0d0-4f66-bb8d-b9544254e690" providerId="ADAL" clId="{3566F733-8B8B-0744-9E8B-DD6E3AFC759F}" dt="2022-10-29T13:31:14.373" v="1077"/>
          <ac:spMkLst>
            <pc:docMk/>
            <pc:sldMk cId="2640610605" sldId="434"/>
            <ac:spMk id="7" creationId="{5C101F1A-A528-5C13-FDBD-DD7C5D7DAC95}"/>
          </ac:spMkLst>
        </pc:spChg>
        <pc:spChg chg="add mod">
          <ac:chgData name="Mirko Pelgrom" userId="25eff972-e0d0-4f66-bb8d-b9544254e690" providerId="ADAL" clId="{3566F733-8B8B-0744-9E8B-DD6E3AFC759F}" dt="2022-10-29T13:31:00.319" v="1075" actId="14100"/>
          <ac:spMkLst>
            <pc:docMk/>
            <pc:sldMk cId="2640610605" sldId="434"/>
            <ac:spMk id="8" creationId="{5D8A0D09-5821-B8F3-6398-3FCB30415232}"/>
          </ac:spMkLst>
        </pc:spChg>
      </pc:sldChg>
      <pc:sldChg chg="addSp modSp new mod">
        <pc:chgData name="Mirko Pelgrom" userId="25eff972-e0d0-4f66-bb8d-b9544254e690" providerId="ADAL" clId="{3566F733-8B8B-0744-9E8B-DD6E3AFC759F}" dt="2022-10-29T13:39:07.120" v="1204" actId="1076"/>
        <pc:sldMkLst>
          <pc:docMk/>
          <pc:sldMk cId="3638872008" sldId="435"/>
        </pc:sldMkLst>
        <pc:spChg chg="mod">
          <ac:chgData name="Mirko Pelgrom" userId="25eff972-e0d0-4f66-bb8d-b9544254e690" providerId="ADAL" clId="{3566F733-8B8B-0744-9E8B-DD6E3AFC759F}" dt="2022-10-29T13:32:07.367" v="1079"/>
          <ac:spMkLst>
            <pc:docMk/>
            <pc:sldMk cId="3638872008" sldId="435"/>
            <ac:spMk id="2" creationId="{B81E2037-BED9-4075-224B-46A4C7135C49}"/>
          </ac:spMkLst>
        </pc:spChg>
        <pc:spChg chg="add mod">
          <ac:chgData name="Mirko Pelgrom" userId="25eff972-e0d0-4f66-bb8d-b9544254e690" providerId="ADAL" clId="{3566F733-8B8B-0744-9E8B-DD6E3AFC759F}" dt="2022-10-29T13:33:13.452" v="1086" actId="2085"/>
          <ac:spMkLst>
            <pc:docMk/>
            <pc:sldMk cId="3638872008" sldId="435"/>
            <ac:spMk id="3" creationId="{F5695159-7523-7318-5039-38513DF913BC}"/>
          </ac:spMkLst>
        </pc:spChg>
        <pc:spChg chg="add mod">
          <ac:chgData name="Mirko Pelgrom" userId="25eff972-e0d0-4f66-bb8d-b9544254e690" providerId="ADAL" clId="{3566F733-8B8B-0744-9E8B-DD6E3AFC759F}" dt="2022-10-29T13:35:10.432" v="1142" actId="20577"/>
          <ac:spMkLst>
            <pc:docMk/>
            <pc:sldMk cId="3638872008" sldId="435"/>
            <ac:spMk id="4" creationId="{7CE38F55-F343-5F88-BEE4-CCD29DE3609A}"/>
          </ac:spMkLst>
        </pc:spChg>
        <pc:spChg chg="add mod">
          <ac:chgData name="Mirko Pelgrom" userId="25eff972-e0d0-4f66-bb8d-b9544254e690" providerId="ADAL" clId="{3566F733-8B8B-0744-9E8B-DD6E3AFC759F}" dt="2022-10-29T13:35:23.365" v="1155" actId="20577"/>
          <ac:spMkLst>
            <pc:docMk/>
            <pc:sldMk cId="3638872008" sldId="435"/>
            <ac:spMk id="5" creationId="{C89A8303-D5A0-1D29-0254-F492F6D582BF}"/>
          </ac:spMkLst>
        </pc:spChg>
        <pc:spChg chg="add mod">
          <ac:chgData name="Mirko Pelgrom" userId="25eff972-e0d0-4f66-bb8d-b9544254e690" providerId="ADAL" clId="{3566F733-8B8B-0744-9E8B-DD6E3AFC759F}" dt="2022-10-29T13:34:29.123" v="1125" actId="571"/>
          <ac:spMkLst>
            <pc:docMk/>
            <pc:sldMk cId="3638872008" sldId="435"/>
            <ac:spMk id="6" creationId="{F6212816-88D0-721C-7DB2-CF11E321B92D}"/>
          </ac:spMkLst>
        </pc:spChg>
        <pc:spChg chg="add mod">
          <ac:chgData name="Mirko Pelgrom" userId="25eff972-e0d0-4f66-bb8d-b9544254e690" providerId="ADAL" clId="{3566F733-8B8B-0744-9E8B-DD6E3AFC759F}" dt="2022-10-29T13:37:30.399" v="1192" actId="20577"/>
          <ac:spMkLst>
            <pc:docMk/>
            <pc:sldMk cId="3638872008" sldId="435"/>
            <ac:spMk id="7" creationId="{82ECA31F-4CD9-B64B-622F-350F4F9623B6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8" creationId="{F6113B91-EEC0-955A-727C-657DBF148603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9" creationId="{A49AFBF5-A417-55E6-5248-0B7382BC5943}"/>
          </ac:spMkLst>
        </pc:spChg>
        <pc:spChg chg="add mod">
          <ac:chgData name="Mirko Pelgrom" userId="25eff972-e0d0-4f66-bb8d-b9544254e690" providerId="ADAL" clId="{3566F733-8B8B-0744-9E8B-DD6E3AFC759F}" dt="2022-10-29T13:36:07.388" v="1160" actId="571"/>
          <ac:spMkLst>
            <pc:docMk/>
            <pc:sldMk cId="3638872008" sldId="435"/>
            <ac:spMk id="10" creationId="{F313106E-F84B-B6B7-786A-E0BE5CC8CB8B}"/>
          </ac:spMkLst>
        </pc:spChg>
        <pc:spChg chg="add mod">
          <ac:chgData name="Mirko Pelgrom" userId="25eff972-e0d0-4f66-bb8d-b9544254e690" providerId="ADAL" clId="{3566F733-8B8B-0744-9E8B-DD6E3AFC759F}" dt="2022-10-29T13:37:27.907" v="1190" actId="20577"/>
          <ac:spMkLst>
            <pc:docMk/>
            <pc:sldMk cId="3638872008" sldId="435"/>
            <ac:spMk id="11" creationId="{D035CD99-B17D-C0A1-4490-D342BD3C674A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2" creationId="{0BBFA539-4611-6BCC-735C-39BF293ABE8E}"/>
          </ac:spMkLst>
        </pc:spChg>
        <pc:spChg chg="add mod">
          <ac:chgData name="Mirko Pelgrom" userId="25eff972-e0d0-4f66-bb8d-b9544254e690" providerId="ADAL" clId="{3566F733-8B8B-0744-9E8B-DD6E3AFC759F}" dt="2022-10-29T13:37:11.256" v="1172" actId="571"/>
          <ac:spMkLst>
            <pc:docMk/>
            <pc:sldMk cId="3638872008" sldId="435"/>
            <ac:spMk id="13" creationId="{1E45DD1F-E74F-AD76-6601-0686AD15019E}"/>
          </ac:spMkLst>
        </pc:spChg>
        <pc:spChg chg="add mod">
          <ac:chgData name="Mirko Pelgrom" userId="25eff972-e0d0-4f66-bb8d-b9544254e690" providerId="ADAL" clId="{3566F733-8B8B-0744-9E8B-DD6E3AFC759F}" dt="2022-10-29T13:37:23.876" v="1188" actId="20577"/>
          <ac:spMkLst>
            <pc:docMk/>
            <pc:sldMk cId="3638872008" sldId="435"/>
            <ac:spMk id="14" creationId="{E9384641-4FAD-3D5C-2786-223F2EF40C94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5" creationId="{05F1FC61-6726-F589-E7DB-6AF2EA6BDA8D}"/>
          </ac:spMkLst>
        </pc:spChg>
      </pc:sldChg>
      <pc:sldChg chg="addSp delSp modSp new del mod modClrScheme chgLayout">
        <pc:chgData name="Mirko Pelgrom" userId="25eff972-e0d0-4f66-bb8d-b9544254e690" providerId="ADAL" clId="{3566F733-8B8B-0744-9E8B-DD6E3AFC759F}" dt="2022-10-29T13:43:13.537" v="1467" actId="2696"/>
        <pc:sldMkLst>
          <pc:docMk/>
          <pc:sldMk cId="297437682" sldId="436"/>
        </pc:sldMkLst>
        <pc:spChg chg="del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2" creationId="{A03CA2C6-16B4-E3E3-4077-8433E20E32E7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3" creationId="{698FBA8F-2FE7-00B6-0160-D169248D44E0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4" creationId="{CD4066AA-22E3-1132-95D8-5949AFA8D73B}"/>
          </ac:spMkLst>
        </pc:spChg>
      </pc:sldChg>
      <pc:sldChg chg="modSp new mod">
        <pc:chgData name="Mirko Pelgrom" userId="25eff972-e0d0-4f66-bb8d-b9544254e690" providerId="ADAL" clId="{3566F733-8B8B-0744-9E8B-DD6E3AFC759F}" dt="2022-10-29T13:41:52.835" v="1443" actId="20577"/>
        <pc:sldMkLst>
          <pc:docMk/>
          <pc:sldMk cId="3329195790" sldId="437"/>
        </pc:sldMkLst>
        <pc:spChg chg="mod">
          <ac:chgData name="Mirko Pelgrom" userId="25eff972-e0d0-4f66-bb8d-b9544254e690" providerId="ADAL" clId="{3566F733-8B8B-0744-9E8B-DD6E3AFC759F}" dt="2022-10-29T13:40:04.131" v="1211"/>
          <ac:spMkLst>
            <pc:docMk/>
            <pc:sldMk cId="3329195790" sldId="437"/>
            <ac:spMk id="2" creationId="{72C80911-A904-A2BA-859D-F3A3A8EED2F5}"/>
          </ac:spMkLst>
        </pc:spChg>
        <pc:spChg chg="mod">
          <ac:chgData name="Mirko Pelgrom" userId="25eff972-e0d0-4f66-bb8d-b9544254e690" providerId="ADAL" clId="{3566F733-8B8B-0744-9E8B-DD6E3AFC759F}" dt="2022-10-29T13:41:52.835" v="1443" actId="20577"/>
          <ac:spMkLst>
            <pc:docMk/>
            <pc:sldMk cId="3329195790" sldId="437"/>
            <ac:spMk id="3" creationId="{F0864306-1023-F7CF-E18D-B03605F2F9B4}"/>
          </ac:spMkLst>
        </pc:spChg>
      </pc:sldChg>
      <pc:sldChg chg="addSp delSp modSp new mod modClrScheme chgLayout">
        <pc:chgData name="Mirko Pelgrom" userId="25eff972-e0d0-4f66-bb8d-b9544254e690" providerId="ADAL" clId="{3566F733-8B8B-0744-9E8B-DD6E3AFC759F}" dt="2022-10-29T13:44:51.358" v="1600" actId="20577"/>
        <pc:sldMkLst>
          <pc:docMk/>
          <pc:sldMk cId="2373918982" sldId="438"/>
        </pc:sldMkLst>
        <pc:spChg chg="del mod ord">
          <ac:chgData name="Mirko Pelgrom" userId="25eff972-e0d0-4f66-bb8d-b9544254e690" providerId="ADAL" clId="{3566F733-8B8B-0744-9E8B-DD6E3AFC759F}" dt="2022-10-29T13:43:22.888" v="1469" actId="700"/>
          <ac:spMkLst>
            <pc:docMk/>
            <pc:sldMk cId="2373918982" sldId="438"/>
            <ac:spMk id="2" creationId="{6D148C5B-4251-3344-8599-D1F592F74C76}"/>
          </ac:spMkLst>
        </pc:spChg>
        <pc:spChg chg="add mod ord">
          <ac:chgData name="Mirko Pelgrom" userId="25eff972-e0d0-4f66-bb8d-b9544254e690" providerId="ADAL" clId="{3566F733-8B8B-0744-9E8B-DD6E3AFC759F}" dt="2022-10-29T13:43:25.519" v="1474" actId="20577"/>
          <ac:spMkLst>
            <pc:docMk/>
            <pc:sldMk cId="2373918982" sldId="438"/>
            <ac:spMk id="3" creationId="{BE25F024-8414-D076-D606-27682839609E}"/>
          </ac:spMkLst>
        </pc:spChg>
        <pc:spChg chg="add mod ord">
          <ac:chgData name="Mirko Pelgrom" userId="25eff972-e0d0-4f66-bb8d-b9544254e690" providerId="ADAL" clId="{3566F733-8B8B-0744-9E8B-DD6E3AFC759F}" dt="2022-10-29T13:44:51.358" v="1600" actId="20577"/>
          <ac:spMkLst>
            <pc:docMk/>
            <pc:sldMk cId="2373918982" sldId="438"/>
            <ac:spMk id="4" creationId="{11A1357F-79A0-9C92-4710-3D3DC4CA35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29-10-2022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29-10-2022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29-10-2022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29-10-2022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29-10-2022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29-10-2022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29-10-2022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29-10-2022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29-10-2022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29-10-2022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29-10-2022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29-10-2022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29-10-2022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29-10-2022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 err="1"/>
              <a:t>Encapsulated</a:t>
            </a:r>
            <a:r>
              <a:rPr lang="nl-NL" sz="2000" dirty="0"/>
              <a:t>, single-</a:t>
            </a:r>
            <a:r>
              <a:rPr lang="nl-NL" sz="2000" dirty="0" err="1"/>
              <a:t>responsibility</a:t>
            </a:r>
            <a:r>
              <a:rPr lang="nl-NL" sz="2000" dirty="0"/>
              <a:t>, </a:t>
            </a:r>
            <a:r>
              <a:rPr lang="nl-NL" sz="2000" dirty="0" err="1"/>
              <a:t>reusable</a:t>
            </a:r>
            <a:r>
              <a:rPr lang="nl-NL" sz="2000" dirty="0"/>
              <a:t> code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36" y="2813448"/>
            <a:ext cx="10841422" cy="615553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pt</a:t>
            </a:r>
            <a:r>
              <a:rPr lang="nl-NL" dirty="0"/>
              <a:t> 6 – </a:t>
            </a:r>
            <a:r>
              <a:rPr lang="nl-NL" dirty="0" err="1"/>
              <a:t>lifecycle</a:t>
            </a:r>
            <a:r>
              <a:rPr lang="nl-NL" dirty="0"/>
              <a:t> </a:t>
            </a:r>
            <a:r>
              <a:rPr lang="nl-NL" dirty="0" err="1"/>
              <a:t>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7F6-6B0C-A8E6-6456-33D8E3C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A3C9-1674-401D-3B1B-C4EC41C247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60879"/>
            <a:ext cx="10096500" cy="4271152"/>
          </a:xfrm>
        </p:spPr>
        <p:txBody>
          <a:bodyPr>
            <a:normAutofit/>
          </a:bodyPr>
          <a:lstStyle/>
          <a:p>
            <a:r>
              <a:rPr lang="en-NL" dirty="0"/>
              <a:t>Lifecycle hooks are functions that</a:t>
            </a:r>
          </a:p>
          <a:p>
            <a:pPr lvl="1"/>
            <a:r>
              <a:rPr lang="en-NL" dirty="0"/>
              <a:t>you never call</a:t>
            </a:r>
          </a:p>
          <a:p>
            <a:pPr lvl="1"/>
            <a:r>
              <a:rPr lang="en-NL" dirty="0"/>
              <a:t>are called by the system when appropriate</a:t>
            </a:r>
          </a:p>
          <a:p>
            <a:pPr lvl="1"/>
            <a:r>
              <a:rPr lang="en-NL" dirty="0"/>
              <a:t>can be used for initialization, change management en cleanup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11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What is a lifecycle?</a:t>
            </a:r>
          </a:p>
          <a:p>
            <a:pPr marL="456565" indent="-456565"/>
            <a:r>
              <a:rPr lang="en-US" sz="2650" dirty="0"/>
              <a:t>What is a hook?</a:t>
            </a:r>
          </a:p>
          <a:p>
            <a:pPr marL="456565" indent="-456565"/>
            <a:r>
              <a:rPr lang="en-US" dirty="0"/>
              <a:t>Why do we need it?</a:t>
            </a:r>
          </a:p>
          <a:p>
            <a:pPr marL="456565" indent="-456565"/>
            <a:r>
              <a:rPr lang="en-US" dirty="0"/>
              <a:t>How to use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7CB-C52B-53CA-6312-C4B611772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1" r="15614"/>
          <a:stretch/>
        </p:blipFill>
        <p:spPr>
          <a:xfrm>
            <a:off x="8607287" y="0"/>
            <a:ext cx="3584712" cy="2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9B4-81D8-2179-833D-7B663CB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a lifecycle?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EBE-984A-22E5-74E3-0033FBDA15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21960"/>
            <a:ext cx="10096500" cy="355602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series of changes in the life of an organism including reproduction.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4A689-6F6C-CEC7-2C4F-509A9243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2540"/>
            <a:ext cx="6277949" cy="3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449F-4B3F-CF13-EBF5-283FA162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Java Object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43CB-1553-D9A8-7DBF-331EE2606ACD}"/>
              </a:ext>
            </a:extLst>
          </p:cNvPr>
          <p:cNvSpPr txBox="1"/>
          <p:nvPr/>
        </p:nvSpPr>
        <p:spPr>
          <a:xfrm>
            <a:off x="972072" y="1681763"/>
            <a:ext cx="9713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Create a new Object (the object is “born”)</a:t>
            </a:r>
            <a:endParaRPr lang="en-GB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Object 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= new Object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Execute functions with the object (the object is “alive”)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.doSomething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.doSomethingElse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Remove the object (the object “dies”)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= null;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C343185-F6AA-4BD2-658B-74902EB467AF}"/>
              </a:ext>
            </a:extLst>
          </p:cNvPr>
          <p:cNvSpPr/>
          <p:nvPr/>
        </p:nvSpPr>
        <p:spPr>
          <a:xfrm>
            <a:off x="9145762" y="319429"/>
            <a:ext cx="2480644" cy="947450"/>
          </a:xfrm>
          <a:prstGeom prst="wedgeRoundRectCallout">
            <a:avLst>
              <a:gd name="adj1" fmla="val -146493"/>
              <a:gd name="adj2" fmla="val 9159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The constructor is called. That is a lifecycle function.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514233B-1FCD-3957-6D01-B143CF6FED7C}"/>
              </a:ext>
            </a:extLst>
          </p:cNvPr>
          <p:cNvSpPr/>
          <p:nvPr/>
        </p:nvSpPr>
        <p:spPr>
          <a:xfrm>
            <a:off x="8986274" y="3753745"/>
            <a:ext cx="2480644" cy="743827"/>
          </a:xfrm>
          <a:prstGeom prst="wedgeRoundRectCallout">
            <a:avLst>
              <a:gd name="adj1" fmla="val -200928"/>
              <a:gd name="adj2" fmla="val -10072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The main part of the lifecycle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CC2EEB6-D4C3-C78D-44C5-22E7DD27355F}"/>
              </a:ext>
            </a:extLst>
          </p:cNvPr>
          <p:cNvSpPr/>
          <p:nvPr/>
        </p:nvSpPr>
        <p:spPr>
          <a:xfrm>
            <a:off x="6955455" y="5221038"/>
            <a:ext cx="2480644" cy="1009641"/>
          </a:xfrm>
          <a:prstGeom prst="wedgeRoundRectCallout">
            <a:avLst>
              <a:gd name="adj1" fmla="val -206929"/>
              <a:gd name="adj2" fmla="val -10801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The destructor is called. Also a lifecycle function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90C48ED-19D7-64DD-8B25-50B462C6867F}"/>
              </a:ext>
            </a:extLst>
          </p:cNvPr>
          <p:cNvSpPr/>
          <p:nvPr/>
        </p:nvSpPr>
        <p:spPr>
          <a:xfrm>
            <a:off x="3453692" y="5725858"/>
            <a:ext cx="2480644" cy="1009641"/>
          </a:xfrm>
          <a:prstGeom prst="wedgeRoundRectCallout">
            <a:avLst>
              <a:gd name="adj1" fmla="val -105346"/>
              <a:gd name="adj2" fmla="val -14277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 java the garbage collector “cleans up” after you!</a:t>
            </a:r>
          </a:p>
        </p:txBody>
      </p:sp>
    </p:spTree>
    <p:extLst>
      <p:ext uri="{BB962C8B-B14F-4D97-AF65-F5344CB8AC3E}">
        <p14:creationId xmlns:p14="http://schemas.microsoft.com/office/powerpoint/2010/main" val="38219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6C76-2191-8BC3-4A40-559DFD7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Object lifecycle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2CC9AC-C0B2-9F64-0971-CAA3A50A2DE2}"/>
              </a:ext>
            </a:extLst>
          </p:cNvPr>
          <p:cNvSpPr/>
          <p:nvPr/>
        </p:nvSpPr>
        <p:spPr>
          <a:xfrm>
            <a:off x="4871080" y="1746695"/>
            <a:ext cx="2126511" cy="10603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create 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3C0777-6469-C078-5BA9-76A6BEEA247F}"/>
              </a:ext>
            </a:extLst>
          </p:cNvPr>
          <p:cNvSpPr/>
          <p:nvPr/>
        </p:nvSpPr>
        <p:spPr>
          <a:xfrm>
            <a:off x="6774308" y="4585588"/>
            <a:ext cx="2126511" cy="10603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use Object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8E3411-E37C-A89C-9570-CF4E04E87660}"/>
              </a:ext>
            </a:extLst>
          </p:cNvPr>
          <p:cNvSpPr/>
          <p:nvPr/>
        </p:nvSpPr>
        <p:spPr>
          <a:xfrm>
            <a:off x="2340531" y="3862574"/>
            <a:ext cx="2126511" cy="10603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remove Object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322E788-AEEA-11EB-A422-D176CAEBEAEC}"/>
              </a:ext>
            </a:extLst>
          </p:cNvPr>
          <p:cNvSpPr/>
          <p:nvPr/>
        </p:nvSpPr>
        <p:spPr>
          <a:xfrm>
            <a:off x="6379535" y="2494812"/>
            <a:ext cx="1658679" cy="3795824"/>
          </a:xfrm>
          <a:prstGeom prst="arc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2DA7A68-FE3B-61E5-6007-E45F536A0BDB}"/>
              </a:ext>
            </a:extLst>
          </p:cNvPr>
          <p:cNvSpPr/>
          <p:nvPr/>
        </p:nvSpPr>
        <p:spPr>
          <a:xfrm rot="7679089">
            <a:off x="4158014" y="2494812"/>
            <a:ext cx="1658679" cy="3795824"/>
          </a:xfrm>
          <a:prstGeom prst="arc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F1FA60D-9539-CC21-08BB-B17BFD55B413}"/>
              </a:ext>
            </a:extLst>
          </p:cNvPr>
          <p:cNvSpPr/>
          <p:nvPr/>
        </p:nvSpPr>
        <p:spPr>
          <a:xfrm rot="15334325">
            <a:off x="3678172" y="1097514"/>
            <a:ext cx="1658679" cy="3795824"/>
          </a:xfrm>
          <a:prstGeom prst="arc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947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51DF-7B2F-B72B-E7E5-BE800C92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Lifecycles in web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7372-59E3-BAEC-376B-7DCBF7517E8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We have already seen and used several lifecycle functions</a:t>
            </a:r>
          </a:p>
          <a:p>
            <a:pPr lvl="1"/>
            <a:r>
              <a:rPr lang="en-NL" dirty="0"/>
              <a:t>constructor()</a:t>
            </a:r>
          </a:p>
          <a:p>
            <a:pPr lvl="1"/>
            <a:r>
              <a:rPr lang="en-NL" dirty="0"/>
              <a:t>connectedCallback()</a:t>
            </a:r>
          </a:p>
          <a:p>
            <a:pPr lvl="1"/>
            <a:r>
              <a:rPr lang="en-GB" dirty="0" err="1"/>
              <a:t>disconnectedCallback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observedAttributes</a:t>
            </a:r>
            <a:r>
              <a:rPr lang="en-GB" dirty="0"/>
              <a:t>()</a:t>
            </a:r>
            <a:endParaRPr lang="en-NL" dirty="0"/>
          </a:p>
          <a:p>
            <a:pPr lvl="1"/>
            <a:r>
              <a:rPr lang="en-GB" dirty="0" err="1"/>
              <a:t>attributeChangedCallback</a:t>
            </a:r>
            <a:r>
              <a:rPr lang="en-NL" dirty="0"/>
              <a:t>()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F5983C8-58D9-47AB-E427-F6FE205E80A5}"/>
              </a:ext>
            </a:extLst>
          </p:cNvPr>
          <p:cNvSpPr/>
          <p:nvPr/>
        </p:nvSpPr>
        <p:spPr>
          <a:xfrm>
            <a:off x="9145762" y="319429"/>
            <a:ext cx="2480644" cy="947450"/>
          </a:xfrm>
          <a:prstGeom prst="wedgeRoundRectCallout">
            <a:avLst>
              <a:gd name="adj1" fmla="val -251226"/>
              <a:gd name="adj2" fmla="val 18963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the object is created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AC1264B-3712-E6A7-B161-A7308050550B}"/>
              </a:ext>
            </a:extLst>
          </p:cNvPr>
          <p:cNvSpPr/>
          <p:nvPr/>
        </p:nvSpPr>
        <p:spPr>
          <a:xfrm>
            <a:off x="8955314" y="2409486"/>
            <a:ext cx="2903320" cy="947450"/>
          </a:xfrm>
          <a:prstGeom prst="wedgeRoundRectCallout">
            <a:avLst>
              <a:gd name="adj1" fmla="val -170860"/>
              <a:gd name="adj2" fmla="val 1959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the object is added to the DOM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FD1AA4C-2386-05BC-03DB-9F2DEA212EF9}"/>
              </a:ext>
            </a:extLst>
          </p:cNvPr>
          <p:cNvSpPr/>
          <p:nvPr/>
        </p:nvSpPr>
        <p:spPr>
          <a:xfrm>
            <a:off x="8592457" y="3904458"/>
            <a:ext cx="2903320" cy="1161028"/>
          </a:xfrm>
          <a:prstGeom prst="wedgeRoundRectCallout">
            <a:avLst>
              <a:gd name="adj1" fmla="val -144365"/>
              <a:gd name="adj2" fmla="val -7413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the object is removed from the DOM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C101F1A-A528-5C13-FDBD-DD7C5D7DAC95}"/>
              </a:ext>
            </a:extLst>
          </p:cNvPr>
          <p:cNvSpPr/>
          <p:nvPr/>
        </p:nvSpPr>
        <p:spPr>
          <a:xfrm>
            <a:off x="7402286" y="5544572"/>
            <a:ext cx="2903320" cy="1161028"/>
          </a:xfrm>
          <a:prstGeom prst="wedgeRoundRectCallout">
            <a:avLst>
              <a:gd name="adj1" fmla="val -124026"/>
              <a:gd name="adj2" fmla="val -17794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the object is added to the DOM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D8A0D09-5821-B8F3-6398-3FCB30415232}"/>
              </a:ext>
            </a:extLst>
          </p:cNvPr>
          <p:cNvSpPr/>
          <p:nvPr/>
        </p:nvSpPr>
        <p:spPr>
          <a:xfrm>
            <a:off x="4117665" y="5556604"/>
            <a:ext cx="2903320" cy="1161028"/>
          </a:xfrm>
          <a:prstGeom prst="wedgeRoundRectCallout">
            <a:avLst>
              <a:gd name="adj1" fmla="val -54820"/>
              <a:gd name="adj2" fmla="val -11576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Called when an ‘observed’ attribute changes value</a:t>
            </a:r>
          </a:p>
        </p:txBody>
      </p:sp>
    </p:spTree>
    <p:extLst>
      <p:ext uri="{BB962C8B-B14F-4D97-AF65-F5344CB8AC3E}">
        <p14:creationId xmlns:p14="http://schemas.microsoft.com/office/powerpoint/2010/main" val="26406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0911-A904-A2BA-859D-F3A3A8EE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Lifecycles in web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4306-1023-F7CF-E18D-B03605F2F9B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Notice we </a:t>
            </a:r>
            <a:r>
              <a:rPr lang="en-NL" b="1" dirty="0"/>
              <a:t>never</a:t>
            </a:r>
            <a:r>
              <a:rPr lang="en-NL" dirty="0"/>
              <a:t> call the functions </a:t>
            </a:r>
            <a:r>
              <a:rPr lang="en-NL" b="1" dirty="0"/>
              <a:t>directly</a:t>
            </a:r>
          </a:p>
          <a:p>
            <a:r>
              <a:rPr lang="en-NL" dirty="0"/>
              <a:t>They are called for us</a:t>
            </a:r>
          </a:p>
          <a:p>
            <a:pPr lvl="1"/>
            <a:r>
              <a:rPr lang="en-NL" dirty="0"/>
              <a:t>We often refer to these kind of functions as ‘hooks’</a:t>
            </a:r>
          </a:p>
          <a:p>
            <a:pPr lvl="1"/>
            <a:r>
              <a:rPr lang="en-NL" dirty="0"/>
              <a:t>Therefore lifecycle hooks</a:t>
            </a:r>
          </a:p>
          <a:p>
            <a:pPr lvl="1"/>
            <a:r>
              <a:rPr lang="en-NL" dirty="0"/>
              <a:t>You do not NEED to use them</a:t>
            </a:r>
          </a:p>
          <a:p>
            <a:pPr lvl="2"/>
            <a:r>
              <a:rPr lang="en-NL" dirty="0"/>
              <a:t>But they are very usefull!</a:t>
            </a:r>
          </a:p>
        </p:txBody>
      </p:sp>
    </p:spTree>
    <p:extLst>
      <p:ext uri="{BB962C8B-B14F-4D97-AF65-F5344CB8AC3E}">
        <p14:creationId xmlns:p14="http://schemas.microsoft.com/office/powerpoint/2010/main" val="33291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2037-BED9-4075-224B-46A4C71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Lifecycles in web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695159-7523-7318-5039-38513DF913BC}"/>
              </a:ext>
            </a:extLst>
          </p:cNvPr>
          <p:cNvSpPr/>
          <p:nvPr/>
        </p:nvSpPr>
        <p:spPr>
          <a:xfrm>
            <a:off x="1082842" y="1985211"/>
            <a:ext cx="2298032" cy="4487778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9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E38F55-F343-5F88-BEE4-CCD29DE3609A}"/>
              </a:ext>
            </a:extLst>
          </p:cNvPr>
          <p:cNvSpPr/>
          <p:nvPr/>
        </p:nvSpPr>
        <p:spPr>
          <a:xfrm>
            <a:off x="1168602" y="2729648"/>
            <a:ext cx="2126511" cy="10603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constructor()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A8303-D5A0-1D29-0254-F492F6D582BF}"/>
              </a:ext>
            </a:extLst>
          </p:cNvPr>
          <p:cNvSpPr txBox="1"/>
          <p:nvPr/>
        </p:nvSpPr>
        <p:spPr>
          <a:xfrm>
            <a:off x="1082842" y="2026107"/>
            <a:ext cx="229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create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12816-88D0-721C-7DB2-CF11E321B92D}"/>
              </a:ext>
            </a:extLst>
          </p:cNvPr>
          <p:cNvSpPr/>
          <p:nvPr/>
        </p:nvSpPr>
        <p:spPr>
          <a:xfrm>
            <a:off x="3657599" y="1985211"/>
            <a:ext cx="2298032" cy="4487778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9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CA31F-4CD9-B64B-622F-350F4F9623B6}"/>
              </a:ext>
            </a:extLst>
          </p:cNvPr>
          <p:cNvSpPr txBox="1"/>
          <p:nvPr/>
        </p:nvSpPr>
        <p:spPr>
          <a:xfrm>
            <a:off x="3645568" y="2026107"/>
            <a:ext cx="229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add to DOM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113B91-EEC0-955A-727C-657DBF148603}"/>
              </a:ext>
            </a:extLst>
          </p:cNvPr>
          <p:cNvSpPr/>
          <p:nvPr/>
        </p:nvSpPr>
        <p:spPr>
          <a:xfrm>
            <a:off x="3731328" y="3932412"/>
            <a:ext cx="2126511" cy="10603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connected</a:t>
            </a:r>
          </a:p>
          <a:p>
            <a:pPr algn="ctr"/>
            <a:r>
              <a:rPr lang="en-GB" dirty="0" err="1"/>
              <a:t>Callback</a:t>
            </a:r>
            <a:r>
              <a:rPr lang="en-GB" dirty="0"/>
              <a:t>()</a:t>
            </a:r>
            <a:endParaRPr lang="en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9AFBF5-A417-55E6-5248-0B7382BC5943}"/>
              </a:ext>
            </a:extLst>
          </p:cNvPr>
          <p:cNvSpPr/>
          <p:nvPr/>
        </p:nvSpPr>
        <p:spPr>
          <a:xfrm>
            <a:off x="3731328" y="5183696"/>
            <a:ext cx="2126511" cy="10603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observed</a:t>
            </a:r>
          </a:p>
          <a:p>
            <a:pPr algn="ctr"/>
            <a:r>
              <a:rPr lang="en-GB" dirty="0"/>
              <a:t>Attributes()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3106E-F84B-B6B7-786A-E0BE5CC8CB8B}"/>
              </a:ext>
            </a:extLst>
          </p:cNvPr>
          <p:cNvSpPr/>
          <p:nvPr/>
        </p:nvSpPr>
        <p:spPr>
          <a:xfrm>
            <a:off x="6232357" y="1985211"/>
            <a:ext cx="2298032" cy="4487778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9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5CD99-B17D-C0A1-4490-D342BD3C674A}"/>
              </a:ext>
            </a:extLst>
          </p:cNvPr>
          <p:cNvSpPr txBox="1"/>
          <p:nvPr/>
        </p:nvSpPr>
        <p:spPr>
          <a:xfrm>
            <a:off x="6232357" y="2026107"/>
            <a:ext cx="229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active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BFA539-4611-6BCC-735C-39BF293ABE8E}"/>
              </a:ext>
            </a:extLst>
          </p:cNvPr>
          <p:cNvSpPr/>
          <p:nvPr/>
        </p:nvSpPr>
        <p:spPr>
          <a:xfrm>
            <a:off x="6330149" y="5183696"/>
            <a:ext cx="2126511" cy="10603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</a:t>
            </a:r>
          </a:p>
          <a:p>
            <a:pPr algn="ctr"/>
            <a:r>
              <a:rPr lang="en-GB" dirty="0"/>
              <a:t>Changed</a:t>
            </a:r>
          </a:p>
          <a:p>
            <a:pPr algn="ctr"/>
            <a:r>
              <a:rPr lang="en-GB" dirty="0" err="1"/>
              <a:t>Callback</a:t>
            </a:r>
            <a:r>
              <a:rPr lang="en-GB" dirty="0"/>
              <a:t>()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5DD1F-E74F-AD76-6601-0686AD15019E}"/>
              </a:ext>
            </a:extLst>
          </p:cNvPr>
          <p:cNvSpPr/>
          <p:nvPr/>
        </p:nvSpPr>
        <p:spPr>
          <a:xfrm>
            <a:off x="8807115" y="1985211"/>
            <a:ext cx="2298032" cy="4487778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9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84641-4FAD-3D5C-2786-223F2EF40C94}"/>
              </a:ext>
            </a:extLst>
          </p:cNvPr>
          <p:cNvSpPr txBox="1"/>
          <p:nvPr/>
        </p:nvSpPr>
        <p:spPr>
          <a:xfrm>
            <a:off x="8819147" y="2026107"/>
            <a:ext cx="229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remove from DOM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F1FC61-6726-F589-E7DB-6AF2EA6BDA8D}"/>
              </a:ext>
            </a:extLst>
          </p:cNvPr>
          <p:cNvSpPr/>
          <p:nvPr/>
        </p:nvSpPr>
        <p:spPr>
          <a:xfrm>
            <a:off x="8856781" y="3932412"/>
            <a:ext cx="2126511" cy="10603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disconnected</a:t>
            </a:r>
          </a:p>
          <a:p>
            <a:pPr algn="ctr"/>
            <a:r>
              <a:rPr lang="en-GB" sz="1600" dirty="0" err="1"/>
              <a:t>Callback</a:t>
            </a:r>
            <a:r>
              <a:rPr lang="en-GB" sz="1600" dirty="0"/>
              <a:t>()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63887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5F024-8414-D076-D606-27682839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Usage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1357F-79A0-9C92-4710-3D3DC4CA35C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Initialisation</a:t>
            </a:r>
          </a:p>
          <a:p>
            <a:pPr lvl="1"/>
            <a:r>
              <a:rPr lang="en-NL" dirty="0"/>
              <a:t>attributes</a:t>
            </a:r>
          </a:p>
          <a:p>
            <a:pPr lvl="1"/>
            <a:r>
              <a:rPr lang="en-NL" dirty="0"/>
              <a:t>event listeners</a:t>
            </a:r>
          </a:p>
          <a:p>
            <a:r>
              <a:rPr lang="en-NL" dirty="0"/>
              <a:t>data exchange</a:t>
            </a:r>
          </a:p>
          <a:p>
            <a:pPr lvl="1"/>
            <a:r>
              <a:rPr lang="en-NL" dirty="0"/>
              <a:t>Listen to attribute changes</a:t>
            </a:r>
          </a:p>
          <a:p>
            <a:r>
              <a:rPr lang="en-NL" dirty="0"/>
              <a:t>Cleanup</a:t>
            </a:r>
          </a:p>
          <a:p>
            <a:pPr lvl="1"/>
            <a:r>
              <a:rPr lang="en-NL" dirty="0"/>
              <a:t>remove event listeners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73918982"/>
      </p:ext>
    </p:extLst>
  </p:cSld>
  <p:clrMapOvr>
    <a:masterClrMapping/>
  </p:clrMapOvr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Props1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D3ACA8-129C-4E4F-B079-B04E5BACA081}">
  <ds:schemaRefs>
    <ds:schemaRef ds:uri="8e39aab0-005d-45b6-a80e-05e5df2908d1"/>
    <ds:schemaRef ds:uri="cc018f0f-33de-4c4c-920d-26dc6e1ac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00230B-D02E-4F04-9D35-AA303CE5EF1A}">
  <ds:schemaRefs>
    <ds:schemaRef ds:uri="http://www.w3.org/XML/1998/namespace"/>
    <ds:schemaRef ds:uri="http://purl.org/dc/elements/1.1/"/>
    <ds:schemaRef ds:uri="8e39aab0-005d-45b6-a80e-05e5df2908d1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c018f0f-33de-4c4c-920d-26dc6e1acc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7503</TotalTime>
  <Words>335</Words>
  <Application>Microsoft Macintosh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Menlo</vt:lpstr>
      <vt:lpstr>Verdana</vt:lpstr>
      <vt:lpstr>Wingdings</vt:lpstr>
      <vt:lpstr>Zapf Dingbats</vt:lpstr>
      <vt:lpstr>HU Breed</vt:lpstr>
      <vt:lpstr>HU Breed</vt:lpstr>
      <vt:lpstr>Custom components pt 6 – lifecycle hooks</vt:lpstr>
      <vt:lpstr>Contents</vt:lpstr>
      <vt:lpstr>What is a lifecycle?</vt:lpstr>
      <vt:lpstr>Java Object example</vt:lpstr>
      <vt:lpstr>Object lifecycle</vt:lpstr>
      <vt:lpstr>Lifecycles in web components</vt:lpstr>
      <vt:lpstr>Lifecycles in web components</vt:lpstr>
      <vt:lpstr>Lifecycles in web components</vt:lpstr>
      <vt:lpstr>Usage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271</cp:revision>
  <dcterms:created xsi:type="dcterms:W3CDTF">2016-04-01T10:19:03Z</dcterms:created>
  <dcterms:modified xsi:type="dcterms:W3CDTF">2022-10-29T13:45:45Z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