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23"/>
  </p:notesMasterIdLst>
  <p:sldIdLst>
    <p:sldId id="256" r:id="rId6"/>
    <p:sldId id="328" r:id="rId7"/>
    <p:sldId id="358" r:id="rId8"/>
    <p:sldId id="360" r:id="rId9"/>
    <p:sldId id="359" r:id="rId10"/>
    <p:sldId id="361" r:id="rId11"/>
    <p:sldId id="362" r:id="rId12"/>
    <p:sldId id="363" r:id="rId13"/>
    <p:sldId id="364" r:id="rId14"/>
    <p:sldId id="366" r:id="rId15"/>
    <p:sldId id="365" r:id="rId16"/>
    <p:sldId id="367" r:id="rId17"/>
    <p:sldId id="368" r:id="rId18"/>
    <p:sldId id="370" r:id="rId19"/>
    <p:sldId id="369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C5324-984A-7F93-7B62-E998E7683BF2}" v="9" dt="2022-01-12T08:49:56.794"/>
    <p1510:client id="{2BA550F1-E2B3-0D13-3637-9B3C03ECFA51}" v="9" dt="2022-01-11T08:29:44.800"/>
    <p1510:client id="{A46A71B0-EFB5-03CB-826C-98AF60634BCE}" v="1001" dt="2022-01-11T09:04:59.152"/>
    <p1510:client id="{BFF19E4C-C935-977F-FDB2-08E63C449F7F}" v="2" dt="2022-01-13T10:18:40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0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200" y="2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Pelgrom" userId="S::mirko.pelgrom@hu.nl::25eff972-e0d0-4f66-bb8d-b9544254e690" providerId="AD" clId="Web-{2BA550F1-E2B3-0D13-3637-9B3C03ECFA51}"/>
    <pc:docChg chg="modSld">
      <pc:chgData name="Mirko Pelgrom" userId="S::mirko.pelgrom@hu.nl::25eff972-e0d0-4f66-bb8d-b9544254e690" providerId="AD" clId="Web-{2BA550F1-E2B3-0D13-3637-9B3C03ECFA51}" dt="2022-01-11T08:29:44.722" v="7" actId="1076"/>
      <pc:docMkLst>
        <pc:docMk/>
      </pc:docMkLst>
      <pc:sldChg chg="delSp modSp">
        <pc:chgData name="Mirko Pelgrom" userId="S::mirko.pelgrom@hu.nl::25eff972-e0d0-4f66-bb8d-b9544254e690" providerId="AD" clId="Web-{2BA550F1-E2B3-0D13-3637-9B3C03ECFA51}" dt="2022-01-11T08:29:44.722" v="7" actId="1076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2BA550F1-E2B3-0D13-3637-9B3C03ECFA51}" dt="2022-01-11T08:29:40.831" v="6" actId="20577"/>
          <ac:spMkLst>
            <pc:docMk/>
            <pc:sldMk cId="2159585193" sldId="324"/>
            <ac:spMk id="2" creationId="{00000000-0000-0000-0000-000000000000}"/>
          </ac:spMkLst>
        </pc:spChg>
        <pc:spChg chg="del">
          <ac:chgData name="Mirko Pelgrom" userId="S::mirko.pelgrom@hu.nl::25eff972-e0d0-4f66-bb8d-b9544254e690" providerId="AD" clId="Web-{2BA550F1-E2B3-0D13-3637-9B3C03ECFA51}" dt="2022-01-11T08:29:32.300" v="4"/>
          <ac:spMkLst>
            <pc:docMk/>
            <pc:sldMk cId="2159585193" sldId="324"/>
            <ac:spMk id="11" creationId="{D64A2EE4-AE7E-42AF-ADF7-FC37F8BDFCAE}"/>
          </ac:spMkLst>
        </pc:spChg>
        <pc:picChg chg="del">
          <ac:chgData name="Mirko Pelgrom" userId="S::mirko.pelgrom@hu.nl::25eff972-e0d0-4f66-bb8d-b9544254e690" providerId="AD" clId="Web-{2BA550F1-E2B3-0D13-3637-9B3C03ECFA51}" dt="2022-01-11T08:29:19.503" v="0"/>
          <ac:picMkLst>
            <pc:docMk/>
            <pc:sldMk cId="2159585193" sldId="324"/>
            <ac:picMk id="10" creationId="{AC4826EB-DC5F-4634-B512-F0A615F2F557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1.925" v="2"/>
          <ac:picMkLst>
            <pc:docMk/>
            <pc:sldMk cId="2159585193" sldId="324"/>
            <ac:picMk id="15" creationId="{5B6434F0-EFCE-4DFA-9AE2-8E6C9E7B9058}"/>
          </ac:picMkLst>
        </pc:picChg>
        <pc:picChg chg="del">
          <ac:chgData name="Mirko Pelgrom" userId="S::mirko.pelgrom@hu.nl::25eff972-e0d0-4f66-bb8d-b9544254e690" providerId="AD" clId="Web-{2BA550F1-E2B3-0D13-3637-9B3C03ECFA51}" dt="2022-01-11T08:29:20.925" v="1"/>
          <ac:picMkLst>
            <pc:docMk/>
            <pc:sldMk cId="2159585193" sldId="324"/>
            <ac:picMk id="17" creationId="{EDD3C514-573F-4F4C-9968-A5C9CF27E42F}"/>
          </ac:picMkLst>
        </pc:picChg>
        <pc:picChg chg="mod">
          <ac:chgData name="Mirko Pelgrom" userId="S::mirko.pelgrom@hu.nl::25eff972-e0d0-4f66-bb8d-b9544254e690" providerId="AD" clId="Web-{2BA550F1-E2B3-0D13-3637-9B3C03ECFA51}" dt="2022-01-11T08:29:44.722" v="7" actId="1076"/>
          <ac:picMkLst>
            <pc:docMk/>
            <pc:sldMk cId="2159585193" sldId="324"/>
            <ac:picMk id="19" creationId="{AE0BD39D-3334-4891-A877-4C3214ADEFAE}"/>
          </ac:picMkLst>
        </pc:picChg>
      </pc:sldChg>
    </pc:docChg>
  </pc:docChgLst>
  <pc:docChgLst>
    <pc:chgData name="Mirko Pelgrom" userId="S::mirko.pelgrom@hu.nl::25eff972-e0d0-4f66-bb8d-b9544254e690" providerId="AD" clId="Web-{A46A71B0-EFB5-03CB-826C-98AF60634BCE}"/>
    <pc:docChg chg="addSld delSld modSld addMainMaster modMainMaster">
      <pc:chgData name="Mirko Pelgrom" userId="S::mirko.pelgrom@hu.nl::25eff972-e0d0-4f66-bb8d-b9544254e690" providerId="AD" clId="Web-{A46A71B0-EFB5-03CB-826C-98AF60634BCE}" dt="2022-01-11T09:04:59.152" v="914" actId="20577"/>
      <pc:docMkLst>
        <pc:docMk/>
      </pc:docMkLst>
      <pc:sldChg chg="modSp">
        <pc:chgData name="Mirko Pelgrom" userId="S::mirko.pelgrom@hu.nl::25eff972-e0d0-4f66-bb8d-b9544254e690" providerId="AD" clId="Web-{A46A71B0-EFB5-03CB-826C-98AF60634BCE}" dt="2022-01-11T08:32:09.837" v="5" actId="20577"/>
        <pc:sldMkLst>
          <pc:docMk/>
          <pc:sldMk cId="0" sldId="258"/>
        </pc:sldMkLst>
        <pc:spChg chg="mod">
          <ac:chgData name="Mirko Pelgrom" userId="S::mirko.pelgrom@hu.nl::25eff972-e0d0-4f66-bb8d-b9544254e690" providerId="AD" clId="Web-{A46A71B0-EFB5-03CB-826C-98AF60634BCE}" dt="2022-01-11T08:32:09.837" v="5" actId="20577"/>
          <ac:spMkLst>
            <pc:docMk/>
            <pc:sldMk cId="0" sldId="258"/>
            <ac:spMk id="23" creationId="{00000000-0000-0000-0000-000000000000}"/>
          </ac:spMkLst>
        </pc:spChg>
      </pc:sldChg>
      <pc:sldChg chg="delSp modSp">
        <pc:chgData name="Mirko Pelgrom" userId="S::mirko.pelgrom@hu.nl::25eff972-e0d0-4f66-bb8d-b9544254e690" providerId="AD" clId="Web-{A46A71B0-EFB5-03CB-826C-98AF60634BCE}" dt="2022-01-11T08:32:52.730" v="12" actId="1076"/>
        <pc:sldMkLst>
          <pc:docMk/>
          <pc:sldMk cId="0" sldId="261"/>
        </pc:sldMkLst>
        <pc:spChg chg="mod">
          <ac:chgData name="Mirko Pelgrom" userId="S::mirko.pelgrom@hu.nl::25eff972-e0d0-4f66-bb8d-b9544254e690" providerId="AD" clId="Web-{A46A71B0-EFB5-03CB-826C-98AF60634BCE}" dt="2022-01-11T08:32:35.901" v="9" actId="20577"/>
          <ac:spMkLst>
            <pc:docMk/>
            <pc:sldMk cId="0" sldId="261"/>
            <ac:spMk id="4" creationId="{00000000-0000-0000-0000-000000000000}"/>
          </ac:spMkLst>
        </pc:spChg>
        <pc:picChg chg="del">
          <ac:chgData name="Mirko Pelgrom" userId="S::mirko.pelgrom@hu.nl::25eff972-e0d0-4f66-bb8d-b9544254e690" providerId="AD" clId="Web-{A46A71B0-EFB5-03CB-826C-98AF60634BCE}" dt="2022-01-11T08:32:36.947" v="1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52.730" v="12" actId="1076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Mirko Pelgrom" userId="S::mirko.pelgrom@hu.nl::25eff972-e0d0-4f66-bb8d-b9544254e690" providerId="AD" clId="Web-{A46A71B0-EFB5-03CB-826C-98AF60634BCE}" dt="2022-01-11T08:32:45.323" v="11" actId="1076"/>
          <ac:picMkLst>
            <pc:docMk/>
            <pc:sldMk cId="0" sldId="261"/>
            <ac:picMk id="7" creationId="{00000000-0000-0000-0000-000000000000}"/>
          </ac:picMkLst>
        </pc:picChg>
      </pc:sldChg>
      <pc:sldChg chg="modSp">
        <pc:chgData name="Mirko Pelgrom" userId="S::mirko.pelgrom@hu.nl::25eff972-e0d0-4f66-bb8d-b9544254e690" providerId="AD" clId="Web-{A46A71B0-EFB5-03CB-826C-98AF60634BCE}" dt="2022-01-11T08:31:33.774" v="4" actId="20577"/>
        <pc:sldMkLst>
          <pc:docMk/>
          <pc:sldMk cId="631100690" sldId="263"/>
        </pc:sldMkLst>
        <pc:spChg chg="mod">
          <ac:chgData name="Mirko Pelgrom" userId="S::mirko.pelgrom@hu.nl::25eff972-e0d0-4f66-bb8d-b9544254e690" providerId="AD" clId="Web-{A46A71B0-EFB5-03CB-826C-98AF60634BCE}" dt="2022-01-11T08:31:33.774" v="4" actId="20577"/>
          <ac:spMkLst>
            <pc:docMk/>
            <pc:sldMk cId="631100690" sldId="263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1:00.569" v="859"/>
        <pc:sldMkLst>
          <pc:docMk/>
          <pc:sldMk cId="0" sldId="264"/>
        </pc:sldMkLst>
        <pc:graphicFrameChg chg="mod modGraphic">
          <ac:chgData name="Mirko Pelgrom" userId="S::mirko.pelgrom@hu.nl::25eff972-e0d0-4f66-bb8d-b9544254e690" providerId="AD" clId="Web-{A46A71B0-EFB5-03CB-826C-98AF60634BCE}" dt="2022-01-11T08:51:00.569" v="859"/>
          <ac:graphicFrameMkLst>
            <pc:docMk/>
            <pc:sldMk cId="0" sldId="264"/>
            <ac:graphicFrameMk id="3" creationId="{00000000-0000-0000-0000-000000000000}"/>
          </ac:graphicFrameMkLst>
        </pc:graphicFrameChg>
      </pc:sldChg>
      <pc:sldChg chg="del">
        <pc:chgData name="Mirko Pelgrom" userId="S::mirko.pelgrom@hu.nl::25eff972-e0d0-4f66-bb8d-b9544254e690" providerId="AD" clId="Web-{A46A71B0-EFB5-03CB-826C-98AF60634BCE}" dt="2022-01-11T08:32:20.931" v="6"/>
        <pc:sldMkLst>
          <pc:docMk/>
          <pc:sldMk cId="3215407098" sldId="319"/>
        </pc:sldMkLst>
      </pc:sldChg>
      <pc:sldChg chg="modSp">
        <pc:chgData name="Mirko Pelgrom" userId="S::mirko.pelgrom@hu.nl::25eff972-e0d0-4f66-bb8d-b9544254e690" providerId="AD" clId="Web-{A46A71B0-EFB5-03CB-826C-98AF60634BCE}" dt="2022-01-11T08:34:26.281" v="27" actId="20577"/>
        <pc:sldMkLst>
          <pc:docMk/>
          <pc:sldMk cId="0" sldId="320"/>
        </pc:sldMkLst>
        <pc:spChg chg="mod">
          <ac:chgData name="Mirko Pelgrom" userId="S::mirko.pelgrom@hu.nl::25eff972-e0d0-4f66-bb8d-b9544254e690" providerId="AD" clId="Web-{A46A71B0-EFB5-03CB-826C-98AF60634BCE}" dt="2022-01-11T08:34:26.281" v="27" actId="20577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3:28.839" v="19" actId="20577"/>
        <pc:sldMkLst>
          <pc:docMk/>
          <pc:sldMk cId="1033651408" sldId="321"/>
        </pc:sldMkLst>
        <pc:spChg chg="mod">
          <ac:chgData name="Mirko Pelgrom" userId="S::mirko.pelgrom@hu.nl::25eff972-e0d0-4f66-bb8d-b9544254e690" providerId="AD" clId="Web-{A46A71B0-EFB5-03CB-826C-98AF60634BCE}" dt="2022-01-11T08:33:28.839" v="19" actId="20577"/>
          <ac:spMkLst>
            <pc:docMk/>
            <pc:sldMk cId="1033651408" sldId="321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30.483" v="40" actId="20577"/>
        <pc:sldMkLst>
          <pc:docMk/>
          <pc:sldMk cId="2744790752" sldId="322"/>
        </pc:sldMkLst>
        <pc:spChg chg="mod">
          <ac:chgData name="Mirko Pelgrom" userId="S::mirko.pelgrom@hu.nl::25eff972-e0d0-4f66-bb8d-b9544254e690" providerId="AD" clId="Web-{A46A71B0-EFB5-03CB-826C-98AF60634BCE}" dt="2022-01-11T08:35:30.483" v="40" actId="20577"/>
          <ac:spMkLst>
            <pc:docMk/>
            <pc:sldMk cId="2744790752" sldId="322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5:19.623" v="37" actId="20577"/>
        <pc:sldMkLst>
          <pc:docMk/>
          <pc:sldMk cId="4033268358" sldId="323"/>
        </pc:sldMkLst>
        <pc:spChg chg="mod">
          <ac:chgData name="Mirko Pelgrom" userId="S::mirko.pelgrom@hu.nl::25eff972-e0d0-4f66-bb8d-b9544254e690" providerId="AD" clId="Web-{A46A71B0-EFB5-03CB-826C-98AF60634BCE}" dt="2022-01-11T08:35:19.623" v="37" actId="20577"/>
          <ac:spMkLst>
            <pc:docMk/>
            <pc:sldMk cId="4033268358" sldId="323"/>
            <ac:spMk id="3" creationId="{00000000-0000-0000-0000-000000000000}"/>
          </ac:spMkLst>
        </pc:spChg>
      </pc:sldChg>
      <pc:sldChg chg="modSp del">
        <pc:chgData name="Mirko Pelgrom" userId="S::mirko.pelgrom@hu.nl::25eff972-e0d0-4f66-bb8d-b9544254e690" providerId="AD" clId="Web-{A46A71B0-EFB5-03CB-826C-98AF60634BCE}" dt="2022-01-11T08:53:46.042" v="871"/>
        <pc:sldMkLst>
          <pc:docMk/>
          <pc:sldMk cId="2159585193" sldId="324"/>
        </pc:sldMkLst>
        <pc:spChg chg="mod">
          <ac:chgData name="Mirko Pelgrom" userId="S::mirko.pelgrom@hu.nl::25eff972-e0d0-4f66-bb8d-b9544254e690" providerId="AD" clId="Web-{A46A71B0-EFB5-03CB-826C-98AF60634BCE}" dt="2022-01-11T08:30:59.883" v="0" actId="20577"/>
          <ac:spMkLst>
            <pc:docMk/>
            <pc:sldMk cId="2159585193" sldId="324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9:04:59.152" v="914" actId="20577"/>
        <pc:sldMkLst>
          <pc:docMk/>
          <pc:sldMk cId="3833224778" sldId="326"/>
        </pc:sldMkLst>
        <pc:spChg chg="mod">
          <ac:chgData name="Mirko Pelgrom" userId="S::mirko.pelgrom@hu.nl::25eff972-e0d0-4f66-bb8d-b9544254e690" providerId="AD" clId="Web-{A46A71B0-EFB5-03CB-826C-98AF60634BCE}" dt="2022-01-11T09:04:59.152" v="914" actId="20577"/>
          <ac:spMkLst>
            <pc:docMk/>
            <pc:sldMk cId="3833224778" sldId="326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2:36.993" v="865" actId="20577"/>
        <pc:sldMkLst>
          <pc:docMk/>
          <pc:sldMk cId="1279924214" sldId="327"/>
        </pc:sldMkLst>
        <pc:spChg chg="mod">
          <ac:chgData name="Mirko Pelgrom" userId="S::mirko.pelgrom@hu.nl::25eff972-e0d0-4f66-bb8d-b9544254e690" providerId="AD" clId="Web-{A46A71B0-EFB5-03CB-826C-98AF60634BCE}" dt="2022-01-11T08:52:36.993" v="865" actId="20577"/>
          <ac:spMkLst>
            <pc:docMk/>
            <pc:sldMk cId="1279924214" sldId="327"/>
            <ac:spMk id="3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53:00.353" v="867" actId="20577"/>
        <pc:sldMkLst>
          <pc:docMk/>
          <pc:sldMk cId="3051539488" sldId="328"/>
        </pc:sldMkLst>
        <pc:spChg chg="mod">
          <ac:chgData name="Mirko Pelgrom" userId="S::mirko.pelgrom@hu.nl::25eff972-e0d0-4f66-bb8d-b9544254e690" providerId="AD" clId="Web-{A46A71B0-EFB5-03CB-826C-98AF60634BCE}" dt="2022-01-11T08:53:00.353" v="867" actId="20577"/>
          <ac:spMkLst>
            <pc:docMk/>
            <pc:sldMk cId="3051539488" sldId="328"/>
            <ac:spMk id="2" creationId="{00000000-0000-0000-0000-000000000000}"/>
          </ac:spMkLst>
        </pc:spChg>
      </pc:sldChg>
      <pc:sldChg chg="modSp">
        <pc:chgData name="Mirko Pelgrom" userId="S::mirko.pelgrom@hu.nl::25eff972-e0d0-4f66-bb8d-b9544254e690" providerId="AD" clId="Web-{A46A71B0-EFB5-03CB-826C-98AF60634BCE}" dt="2022-01-11T08:36:28.453" v="55" actId="20577"/>
        <pc:sldMkLst>
          <pc:docMk/>
          <pc:sldMk cId="3281249571" sldId="329"/>
        </pc:sldMkLst>
        <pc:spChg chg="mod">
          <ac:chgData name="Mirko Pelgrom" userId="S::mirko.pelgrom@hu.nl::25eff972-e0d0-4f66-bb8d-b9544254e690" providerId="AD" clId="Web-{A46A71B0-EFB5-03CB-826C-98AF60634BCE}" dt="2022-01-11T08:36:28.453" v="55" actId="20577"/>
          <ac:spMkLst>
            <pc:docMk/>
            <pc:sldMk cId="3281249571" sldId="329"/>
            <ac:spMk id="3" creationId="{00000000-0000-0000-0000-000000000000}"/>
          </ac:spMkLst>
        </pc:spChg>
      </pc:sldChg>
      <pc:sldChg chg="modSp add">
        <pc:chgData name="Mirko Pelgrom" userId="S::mirko.pelgrom@hu.nl::25eff972-e0d0-4f66-bb8d-b9544254e690" providerId="AD" clId="Web-{A46A71B0-EFB5-03CB-826C-98AF60634BCE}" dt="2022-01-11T08:56:01.436" v="883" actId="14100"/>
        <pc:sldMkLst>
          <pc:docMk/>
          <pc:sldMk cId="1508734061" sldId="330"/>
        </pc:sldMkLst>
        <pc:spChg chg="mod">
          <ac:chgData name="Mirko Pelgrom" userId="S::mirko.pelgrom@hu.nl::25eff972-e0d0-4f66-bb8d-b9544254e690" providerId="AD" clId="Web-{A46A71B0-EFB5-03CB-826C-98AF60634BCE}" dt="2022-01-11T08:56:01.436" v="883" actId="14100"/>
          <ac:spMkLst>
            <pc:docMk/>
            <pc:sldMk cId="1508734061" sldId="330"/>
            <ac:spMk id="2" creationId="{00000000-0000-0000-0000-000000000000}"/>
          </ac:spMkLst>
        </pc:spChg>
      </pc:sldChg>
      <pc:sldMasterChg chg="add ad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4288016101" sldId="2147483660"/>
        </pc:sldMasterMkLst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926972479" sldId="214748366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68075401" sldId="214748366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705988314" sldId="214748366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11768802" sldId="214748366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408256535" sldId="214748366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35414453" sldId="214748366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546510830" sldId="214748366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450875408" sldId="214748366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957858839" sldId="214748366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01538581" sldId="214748367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92087657" sldId="214748367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813735048" sldId="214748367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26292940" sldId="2147483673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082366759" sldId="2147483674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022587417" sldId="2147483675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706390100" sldId="2147483676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452820913" sldId="2147483677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485594197" sldId="2147483678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613487643" sldId="2147483679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780195190" sldId="2147483680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1594353514" sldId="2147483681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2305684037" sldId="2147483682"/>
          </pc:sldLayoutMkLst>
        </pc:sldLayoutChg>
        <pc:sldLayoutChg chg="ad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4288016101" sldId="2147483660"/>
            <pc:sldLayoutMk cId="3297779262" sldId="2147483683"/>
          </pc:sldLayoutMkLst>
        </pc:sldLayoutChg>
      </pc:sldMasterChg>
      <pc:sldMasterChg chg="replId modSldLayout">
        <pc:chgData name="Mirko Pelgrom" userId="S::mirko.pelgrom@hu.nl::25eff972-e0d0-4f66-bb8d-b9544254e690" providerId="AD" clId="Web-{A46A71B0-EFB5-03CB-826C-98AF60634BCE}" dt="2022-01-11T08:53:34.245" v="868"/>
        <pc:sldMasterMkLst>
          <pc:docMk/>
          <pc:sldMasterMk cId="1962586729" sldId="2147483724"/>
        </pc:sldMasterMkLst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475670283" sldId="2147483725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025862355" sldId="2147483726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92926119" sldId="2147483727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10207421" sldId="2147483728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83122102" sldId="2147483729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2370597211" sldId="2147483730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64766321" sldId="2147483731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1787259382" sldId="2147483732"/>
          </pc:sldLayoutMkLst>
        </pc:sldLayoutChg>
        <pc:sldLayoutChg chg="replId">
          <pc:chgData name="Mirko Pelgrom" userId="S::mirko.pelgrom@hu.nl::25eff972-e0d0-4f66-bb8d-b9544254e690" providerId="AD" clId="Web-{A46A71B0-EFB5-03CB-826C-98AF60634BCE}" dt="2022-01-11T08:53:34.245" v="868"/>
          <pc:sldLayoutMkLst>
            <pc:docMk/>
            <pc:sldMasterMk cId="1962586729" sldId="2147483724"/>
            <pc:sldLayoutMk cId="3644630866" sldId="2147483733"/>
          </pc:sldLayoutMkLst>
        </pc:sldLayoutChg>
      </pc:sldMasterChg>
    </pc:docChg>
  </pc:docChgLst>
  <pc:docChgLst>
    <pc:chgData name="Mirko Pelgrom" userId="S::mirko.pelgrom@hu.nl::25eff972-e0d0-4f66-bb8d-b9544254e690" providerId="AD" clId="Web-{BFF19E4C-C935-977F-FDB2-08E63C449F7F}"/>
    <pc:docChg chg="modSld">
      <pc:chgData name="Mirko Pelgrom" userId="S::mirko.pelgrom@hu.nl::25eff972-e0d0-4f66-bb8d-b9544254e690" providerId="AD" clId="Web-{BFF19E4C-C935-977F-FDB2-08E63C449F7F}" dt="2022-01-13T10:18:38.985" v="0" actId="20577"/>
      <pc:docMkLst>
        <pc:docMk/>
      </pc:docMkLst>
      <pc:sldChg chg="modSp">
        <pc:chgData name="Mirko Pelgrom" userId="S::mirko.pelgrom@hu.nl::25eff972-e0d0-4f66-bb8d-b9544254e690" providerId="AD" clId="Web-{BFF19E4C-C935-977F-FDB2-08E63C449F7F}" dt="2022-01-13T10:18:38.985" v="0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BFF19E4C-C935-977F-FDB2-08E63C449F7F}" dt="2022-01-13T10:18:38.985" v="0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  <pc:docChgLst>
    <pc:chgData name="Mirko Pelgrom" userId="S::mirko.pelgrom@hu.nl::25eff972-e0d0-4f66-bb8d-b9544254e690" providerId="AD" clId="Web-{241C5324-984A-7F93-7B62-E998E7683BF2}"/>
    <pc:docChg chg="modSld">
      <pc:chgData name="Mirko Pelgrom" userId="S::mirko.pelgrom@hu.nl::25eff972-e0d0-4f66-bb8d-b9544254e690" providerId="AD" clId="Web-{241C5324-984A-7F93-7B62-E998E7683BF2}" dt="2022-01-12T08:49:54.607" v="7" actId="20577"/>
      <pc:docMkLst>
        <pc:docMk/>
      </pc:docMkLst>
      <pc:sldChg chg="modSp">
        <pc:chgData name="Mirko Pelgrom" userId="S::mirko.pelgrom@hu.nl::25eff972-e0d0-4f66-bb8d-b9544254e690" providerId="AD" clId="Web-{241C5324-984A-7F93-7B62-E998E7683BF2}" dt="2022-01-12T08:49:54.607" v="7" actId="20577"/>
        <pc:sldMkLst>
          <pc:docMk/>
          <pc:sldMk cId="2075966989" sldId="256"/>
        </pc:sldMkLst>
        <pc:spChg chg="mod">
          <ac:chgData name="Mirko Pelgrom" userId="S::mirko.pelgrom@hu.nl::25eff972-e0d0-4f66-bb8d-b9544254e690" providerId="AD" clId="Web-{241C5324-984A-7F93-7B62-E998E7683BF2}" dt="2022-01-12T08:49:54.607" v="7" actId="20577"/>
          <ac:spMkLst>
            <pc:docMk/>
            <pc:sldMk cId="20759669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10-10-2022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10-10-2022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10-10-2022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10-10-2022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js.dev/guide/build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tejs.dev/guide/static-deplo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3700" dirty="0"/>
              <a:t>Next </a:t>
            </a:r>
            <a:r>
              <a:rPr lang="nl-NL" sz="3700" dirty="0" err="1"/>
              <a:t>generation</a:t>
            </a:r>
            <a:r>
              <a:rPr lang="nl-NL" sz="3700" dirty="0"/>
              <a:t> </a:t>
            </a:r>
            <a:r>
              <a:rPr lang="nl-NL" sz="3700" dirty="0" err="1"/>
              <a:t>frontend</a:t>
            </a:r>
            <a:r>
              <a:rPr lang="nl-NL" sz="3700" dirty="0"/>
              <a:t> </a:t>
            </a:r>
            <a:r>
              <a:rPr lang="nl-NL" sz="3700" dirty="0" err="1"/>
              <a:t>tooling</a:t>
            </a:r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259E-6831-F3C9-46F5-666ABF43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F939A-337F-14E8-A487-6DAFD3ED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7" y="1343364"/>
            <a:ext cx="11268573" cy="58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0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A67C-174D-0CC8-2FD6-348D12E5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6794-EC8E-0FD4-E515-14D1C29DEBB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2"/>
            <a:ext cx="9925049" cy="1325034"/>
          </a:xfrm>
        </p:spPr>
        <p:txBody>
          <a:bodyPr/>
          <a:lstStyle/>
          <a:p>
            <a:r>
              <a:rPr lang="en-NL" dirty="0"/>
              <a:t>To run the application you only need to run the npm install command and start the dev server: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E6A54-B03F-4F52-7AB3-6D6B60898E0D}"/>
              </a:ext>
            </a:extLst>
          </p:cNvPr>
          <p:cNvSpPr txBox="1"/>
          <p:nvPr/>
        </p:nvSpPr>
        <p:spPr>
          <a:xfrm>
            <a:off x="971551" y="3735915"/>
            <a:ext cx="9925049" cy="646331"/>
          </a:xfrm>
          <a:prstGeom prst="rect">
            <a:avLst/>
          </a:prstGeom>
          <a:ln cap="rnd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npm</a:t>
            </a:r>
            <a:r>
              <a:rPr lang="en-GB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GB" b="1" dirty="0" err="1">
                <a:solidFill>
                  <a:schemeClr val="bg1"/>
                </a:solidFill>
              </a:rPr>
              <a:t>npm</a:t>
            </a:r>
            <a:r>
              <a:rPr lang="en-GB" b="1" dirty="0">
                <a:solidFill>
                  <a:schemeClr val="bg1"/>
                </a:solidFill>
              </a:rPr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19827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7D90-F922-A423-099B-82B909E2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Run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9AFE-7758-664F-8945-FD81F8107E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2"/>
            <a:ext cx="9925049" cy="768728"/>
          </a:xfrm>
        </p:spPr>
        <p:txBody>
          <a:bodyPr/>
          <a:lstStyle/>
          <a:p>
            <a:r>
              <a:rPr lang="en-NL" dirty="0"/>
              <a:t>The dev server will be started on port 5173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0A2B-710E-7D36-2716-41594B76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2" y="2711830"/>
            <a:ext cx="10606960" cy="26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4706F-5920-9C9E-8595-A691EAA82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41" y="0"/>
            <a:ext cx="582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CC6-30D9-1220-4766-C4617909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6FB5-734E-DB5C-31D4-7A59DB7A17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You can find more information on: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vitejs.dev</a:t>
            </a:r>
            <a:r>
              <a:rPr lang="en-GB" dirty="0"/>
              <a:t>/guide/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271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1FEE-12E9-49E6-C234-5E0D48C5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Deploy your first vite lit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2C32-6BE6-8A7E-0551-1CED0733C1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456597"/>
            <a:ext cx="10096500" cy="3421389"/>
          </a:xfrm>
        </p:spPr>
        <p:txBody>
          <a:bodyPr/>
          <a:lstStyle/>
          <a:p>
            <a:r>
              <a:rPr lang="en-GB" dirty="0"/>
              <a:t>When it is time to deploy your app for production, simply run the </a:t>
            </a:r>
            <a:r>
              <a:rPr lang="en-GB" b="1" dirty="0" err="1"/>
              <a:t>vite</a:t>
            </a:r>
            <a:r>
              <a:rPr lang="en-GB" b="1" dirty="0"/>
              <a:t> build </a:t>
            </a:r>
            <a:r>
              <a:rPr lang="en-GB" dirty="0"/>
              <a:t>command. By default, it uses &lt;root&gt;/</a:t>
            </a:r>
            <a:r>
              <a:rPr lang="en-GB" dirty="0" err="1"/>
              <a:t>index.html</a:t>
            </a:r>
            <a:r>
              <a:rPr lang="en-GB" dirty="0"/>
              <a:t> as the build entry point, and produces an application bundle that is suitable to be served over a static hosting service.</a:t>
            </a:r>
            <a:endParaRPr lang="en-NL" dirty="0"/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3DE7A81F-4A92-8EEF-D56F-C2069EF38104}"/>
              </a:ext>
            </a:extLst>
          </p:cNvPr>
          <p:cNvSpPr/>
          <p:nvPr/>
        </p:nvSpPr>
        <p:spPr>
          <a:xfrm>
            <a:off x="5390866" y="3429000"/>
            <a:ext cx="5063319" cy="323110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Moet dit uitgebreider?</a:t>
            </a:r>
          </a:p>
        </p:txBody>
      </p:sp>
    </p:spTree>
    <p:extLst>
      <p:ext uri="{BB962C8B-B14F-4D97-AF65-F5344CB8AC3E}">
        <p14:creationId xmlns:p14="http://schemas.microsoft.com/office/powerpoint/2010/main" val="25504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7407-1897-F24B-FB79-4F3AA3D4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Build for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DF3E-943F-C0D1-402A-C34A52C9353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More information on the build process:</a:t>
            </a:r>
          </a:p>
          <a:p>
            <a:pPr lvl="1"/>
            <a:r>
              <a:rPr lang="en-GB" dirty="0">
                <a:hlinkClick r:id="rId2"/>
              </a:rPr>
              <a:t>https://vitejs.dev/guide/build.html</a:t>
            </a:r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636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5996-9443-FC09-EB81-4081ED3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Deploying to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4CFB-F993-280B-87DC-4D6A8B45153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More information on the deploy process:</a:t>
            </a:r>
          </a:p>
          <a:p>
            <a:pPr lvl="1"/>
            <a:r>
              <a:rPr lang="en-GB" dirty="0">
                <a:hlinkClick r:id="rId2"/>
              </a:rPr>
              <a:t>https://vitejs.dev/guide/static-deploy.html</a:t>
            </a:r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7390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dirty="0"/>
              <a:t>What is </a:t>
            </a:r>
            <a:r>
              <a:rPr lang="en-US" sz="2650" dirty="0" err="1"/>
              <a:t>Vite</a:t>
            </a:r>
            <a:r>
              <a:rPr lang="en-US" sz="2650" dirty="0"/>
              <a:t>?</a:t>
            </a:r>
          </a:p>
          <a:p>
            <a:pPr marL="456565" indent="-456565"/>
            <a:r>
              <a:rPr lang="en-US" sz="2650" dirty="0"/>
              <a:t>Why use </a:t>
            </a:r>
            <a:r>
              <a:rPr lang="en-US" sz="2650" dirty="0" err="1"/>
              <a:t>Vite</a:t>
            </a:r>
            <a:r>
              <a:rPr lang="en-US" sz="2650" dirty="0"/>
              <a:t>?</a:t>
            </a:r>
          </a:p>
          <a:p>
            <a:pPr marL="456565" indent="-456565"/>
            <a:r>
              <a:rPr lang="en-US" sz="2650" dirty="0"/>
              <a:t>How does </a:t>
            </a:r>
            <a:r>
              <a:rPr lang="en-US" sz="2650" dirty="0" err="1"/>
              <a:t>Vite</a:t>
            </a:r>
            <a:r>
              <a:rPr lang="en-US" sz="2650" dirty="0"/>
              <a:t> work?</a:t>
            </a:r>
          </a:p>
          <a:p>
            <a:pPr marL="456565" indent="-456565"/>
            <a:r>
              <a:rPr lang="en-US" sz="2650" dirty="0"/>
              <a:t>How do I deploy using </a:t>
            </a:r>
            <a:r>
              <a:rPr lang="en-US" sz="2650" dirty="0" err="1"/>
              <a:t>Vite</a:t>
            </a:r>
            <a:r>
              <a:rPr lang="en-US" sz="2650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3381D-C9A5-D9F3-FBDD-49226A4E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972" y="0"/>
            <a:ext cx="3474027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BA9-EFA5-0A86-127E-C4A354C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Vite and 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08A8-8D3E-332A-C8C4-2970D3F7C4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4550446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Vite</a:t>
            </a:r>
            <a:r>
              <a:rPr lang="en-GB" dirty="0"/>
              <a:t> (French word for "quick", pronounced /vit/, like "</a:t>
            </a:r>
            <a:r>
              <a:rPr lang="en-GB" dirty="0" err="1"/>
              <a:t>veet</a:t>
            </a:r>
            <a:r>
              <a:rPr lang="en-GB" dirty="0"/>
              <a:t>") is a build tool that aims to provide a faster and leaner development experience for modern web projects.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vitejs.dev</a:t>
            </a:r>
            <a:r>
              <a:rPr lang="en-GB" dirty="0"/>
              <a:t>/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08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BA9-EFA5-0A86-127E-C4A354C0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Vite and 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08A8-8D3E-332A-C8C4-2970D3F7C4E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dev server </a:t>
            </a:r>
            <a:r>
              <a:rPr lang="en-GB" dirty="0"/>
              <a:t>that provides rich feature enhancements over native ES modules, for example extremely fast Hot Module Replacement (HMR).</a:t>
            </a:r>
          </a:p>
          <a:p>
            <a:r>
              <a:rPr lang="en-GB" dirty="0"/>
              <a:t>A </a:t>
            </a:r>
            <a:r>
              <a:rPr lang="en-GB" b="1" dirty="0"/>
              <a:t>build command </a:t>
            </a:r>
            <a:r>
              <a:rPr lang="en-GB" dirty="0"/>
              <a:t>that bundles your code with </a:t>
            </a:r>
            <a:r>
              <a:rPr lang="en-GB" b="1" dirty="0"/>
              <a:t>Rollup</a:t>
            </a:r>
            <a:r>
              <a:rPr lang="en-GB" dirty="0"/>
              <a:t>, pre-configured to output highly optimized static assets for production.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835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AAD-F824-F4BC-58EF-B3C2A61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problems does it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A626-17BA-4932-EDEC-CD0F5903C9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Using modules in javascript can be confusing</a:t>
            </a:r>
          </a:p>
          <a:p>
            <a:r>
              <a:rPr lang="en-NL" dirty="0"/>
              <a:t>Multiple tools needed to start, debug, test &amp; deploy a project</a:t>
            </a:r>
          </a:p>
          <a:p>
            <a:r>
              <a:rPr lang="en-NL" dirty="0"/>
              <a:t>Debugging large projects can be slow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C32DF-4095-EEFE-700C-9F926902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18" y="3531221"/>
            <a:ext cx="5392882" cy="31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5569-F985-8C04-3523-83A7EBA8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Supported presets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71D4-7D15-3A86-82E7-ECACF3AFCD5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NL" dirty="0"/>
              <a:t>Both JavaScript &amp; TypeScript</a:t>
            </a:r>
          </a:p>
          <a:p>
            <a:pPr lvl="1"/>
            <a:r>
              <a:rPr lang="en-NL" dirty="0"/>
              <a:t>vanilla</a:t>
            </a:r>
          </a:p>
          <a:p>
            <a:pPr lvl="1"/>
            <a:r>
              <a:rPr lang="en-NL" dirty="0"/>
              <a:t>vue</a:t>
            </a:r>
          </a:p>
          <a:p>
            <a:pPr lvl="1"/>
            <a:r>
              <a:rPr lang="en-NL" dirty="0"/>
              <a:t>react</a:t>
            </a:r>
          </a:p>
          <a:p>
            <a:pPr lvl="1"/>
            <a:r>
              <a:rPr lang="en-NL" dirty="0"/>
              <a:t>preact</a:t>
            </a:r>
          </a:p>
          <a:p>
            <a:pPr lvl="1"/>
            <a:r>
              <a:rPr lang="en-NL" dirty="0"/>
              <a:t>lit</a:t>
            </a:r>
          </a:p>
          <a:p>
            <a:pPr lvl="1"/>
            <a:r>
              <a:rPr lang="en-NL" dirty="0"/>
              <a:t>svelte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6397-6D65-8D58-98CA-79B038AA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64" y="715818"/>
            <a:ext cx="2692400" cy="12700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7680E27-4D7C-F4A5-C313-D84EC06D2EE8}"/>
              </a:ext>
            </a:extLst>
          </p:cNvPr>
          <p:cNvSpPr/>
          <p:nvPr/>
        </p:nvSpPr>
        <p:spPr>
          <a:xfrm>
            <a:off x="6684138" y="2890067"/>
            <a:ext cx="2480644" cy="947450"/>
          </a:xfrm>
          <a:prstGeom prst="wedgeRoundRectCallout">
            <a:avLst>
              <a:gd name="adj1" fmla="val -212760"/>
              <a:gd name="adj2" fmla="val 122515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We will use this template for FEP2</a:t>
            </a:r>
          </a:p>
        </p:txBody>
      </p:sp>
    </p:spTree>
    <p:extLst>
      <p:ext uri="{BB962C8B-B14F-4D97-AF65-F5344CB8AC3E}">
        <p14:creationId xmlns:p14="http://schemas.microsoft.com/office/powerpoint/2010/main" val="5460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A96A-495E-4382-9D7C-B9EE6160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your first </a:t>
            </a:r>
            <a:r>
              <a:rPr lang="en-US" sz="4400" dirty="0" err="1"/>
              <a:t>Vite</a:t>
            </a:r>
            <a:r>
              <a:rPr lang="en-US" sz="4400" dirty="0"/>
              <a:t> lit app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5A4A6-FF7C-7A73-FC4F-A6B2D605CB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NL" dirty="0"/>
              <a:t>One npm command, a couple of settings and you have a working lit project.</a:t>
            </a:r>
          </a:p>
        </p:txBody>
      </p:sp>
    </p:spTree>
    <p:extLst>
      <p:ext uri="{BB962C8B-B14F-4D97-AF65-F5344CB8AC3E}">
        <p14:creationId xmlns:p14="http://schemas.microsoft.com/office/powerpoint/2010/main" val="412234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3402-A3A9-46C6-4346-375C2F7A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Create a Vite project with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6645-AE34-5AC7-3B70-8EB538D348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1325033"/>
          </a:xfrm>
        </p:spPr>
        <p:txBody>
          <a:bodyPr/>
          <a:lstStyle/>
          <a:p>
            <a:r>
              <a:rPr lang="en-NL" dirty="0"/>
              <a:t>Open a terminal window and navigate to your dev folder</a:t>
            </a:r>
          </a:p>
          <a:p>
            <a:r>
              <a:rPr lang="en-NL" dirty="0"/>
              <a:t>Issue the following command: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0AFCD-6210-8EE0-62D5-821B59D52566}"/>
              </a:ext>
            </a:extLst>
          </p:cNvPr>
          <p:cNvSpPr txBox="1"/>
          <p:nvPr/>
        </p:nvSpPr>
        <p:spPr>
          <a:xfrm>
            <a:off x="971551" y="3735917"/>
            <a:ext cx="9925049" cy="369332"/>
          </a:xfrm>
          <a:prstGeom prst="rect">
            <a:avLst/>
          </a:prstGeom>
          <a:ln cap="rnd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npm</a:t>
            </a:r>
            <a:r>
              <a:rPr lang="en-GB" b="1" dirty="0">
                <a:solidFill>
                  <a:schemeClr val="bg1"/>
                </a:solidFill>
              </a:rPr>
              <a:t> create </a:t>
            </a:r>
            <a:r>
              <a:rPr lang="en-GB" b="1" dirty="0" err="1">
                <a:solidFill>
                  <a:schemeClr val="bg1"/>
                </a:solidFill>
              </a:rPr>
              <a:t>vite@latest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3E5A-6D99-9CBC-9FAF-B3363366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Create a Vite project with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8926-7455-6783-7D55-E450818EF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2671477"/>
            <a:ext cx="9925049" cy="4002278"/>
          </a:xfrm>
        </p:spPr>
        <p:txBody>
          <a:bodyPr>
            <a:normAutofit/>
          </a:bodyPr>
          <a:lstStyle/>
          <a:p>
            <a:r>
              <a:rPr lang="en-NL" dirty="0"/>
              <a:t>Answer the following questions:</a:t>
            </a:r>
          </a:p>
          <a:p>
            <a:pPr lvl="1"/>
            <a:r>
              <a:rPr lang="en-NL" dirty="0"/>
              <a:t>Project name:</a:t>
            </a:r>
          </a:p>
          <a:p>
            <a:pPr lvl="1"/>
            <a:r>
              <a:rPr lang="en-NL" dirty="0"/>
              <a:t>Select a framework:</a:t>
            </a:r>
          </a:p>
          <a:p>
            <a:pPr lvl="1"/>
            <a:r>
              <a:rPr lang="en-NL" dirty="0"/>
              <a:t>Select a variant:</a:t>
            </a:r>
          </a:p>
          <a:p>
            <a:endParaRPr lang="en-NL" dirty="0"/>
          </a:p>
          <a:p>
            <a:r>
              <a:rPr lang="en-NL" dirty="0"/>
              <a:t>Open Visual Studio Code in the folder that was just created.</a:t>
            </a:r>
          </a:p>
          <a:p>
            <a:endParaRPr lang="en-NL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E8382CB-2FC9-B23B-1394-4FCEBCB458F6}"/>
              </a:ext>
            </a:extLst>
          </p:cNvPr>
          <p:cNvSpPr/>
          <p:nvPr/>
        </p:nvSpPr>
        <p:spPr>
          <a:xfrm>
            <a:off x="9167565" y="1651002"/>
            <a:ext cx="2480644" cy="947450"/>
          </a:xfrm>
          <a:prstGeom prst="wedgeRoundRectCallout">
            <a:avLst>
              <a:gd name="adj1" fmla="val -239987"/>
              <a:gd name="adj2" fmla="val 138966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For example:</a:t>
            </a:r>
          </a:p>
          <a:p>
            <a:pPr algn="ctr"/>
            <a:r>
              <a:rPr lang="en-NL" dirty="0"/>
              <a:t>lit-demo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1A20E-2FD3-74C3-8957-6EC6CC55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31645" b="9182"/>
          <a:stretch/>
        </p:blipFill>
        <p:spPr>
          <a:xfrm>
            <a:off x="5269057" y="3472218"/>
            <a:ext cx="1330036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54D4E0-9290-F103-0B66-B1E33DB90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72" y="4561821"/>
            <a:ext cx="2641600" cy="749300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4897DCA-73D9-AD17-0687-69A4DD37CD4E}"/>
              </a:ext>
            </a:extLst>
          </p:cNvPr>
          <p:cNvSpPr/>
          <p:nvPr/>
        </p:nvSpPr>
        <p:spPr>
          <a:xfrm>
            <a:off x="8648020" y="2752438"/>
            <a:ext cx="2480644" cy="947450"/>
          </a:xfrm>
          <a:prstGeom prst="wedgeRoundRectCallout">
            <a:avLst>
              <a:gd name="adj1" fmla="val -149229"/>
              <a:gd name="adj2" fmla="val 14006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Framework:</a:t>
            </a:r>
          </a:p>
          <a:p>
            <a:pPr algn="ctr"/>
            <a:r>
              <a:rPr lang="en-NL" dirty="0"/>
              <a:t>Select lit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6DE9C39-EA26-6E5D-F42C-290402CEBEA6}"/>
              </a:ext>
            </a:extLst>
          </p:cNvPr>
          <p:cNvSpPr/>
          <p:nvPr/>
        </p:nvSpPr>
        <p:spPr>
          <a:xfrm>
            <a:off x="9520856" y="3864265"/>
            <a:ext cx="2480644" cy="947450"/>
          </a:xfrm>
          <a:prstGeom prst="wedgeRoundRectCallout">
            <a:avLst>
              <a:gd name="adj1" fmla="val -86257"/>
              <a:gd name="adj2" fmla="val 38067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variant:</a:t>
            </a:r>
          </a:p>
          <a:p>
            <a:pPr algn="ctr"/>
            <a:r>
              <a:rPr lang="en-NL" dirty="0"/>
              <a:t>Select JavaScript</a:t>
            </a:r>
          </a:p>
        </p:txBody>
      </p:sp>
    </p:spTree>
    <p:extLst>
      <p:ext uri="{BB962C8B-B14F-4D97-AF65-F5344CB8AC3E}">
        <p14:creationId xmlns:p14="http://schemas.microsoft.com/office/powerpoint/2010/main" val="41892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3" ma:contentTypeDescription="Create a new document." ma:contentTypeScope="" ma:versionID="d51dfd1d15381d1dfac9be848af09684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5e2a96ffa8ae1d934c6a42393d7d8550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0230B-D02E-4F04-9D35-AA303CE5EF1A}">
  <ds:schemaRefs>
    <ds:schemaRef ds:uri="http://schemas.microsoft.com/office/2006/metadata/properties"/>
    <ds:schemaRef ds:uri="http://schemas.microsoft.com/office/infopath/2007/PartnerControls"/>
    <ds:schemaRef ds:uri="8e39aab0-005d-45b6-a80e-05e5df2908d1"/>
  </ds:schemaRefs>
</ds:datastoreItem>
</file>

<file path=customXml/itemProps2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3ACA8-129C-4E4F-B079-B04E5BACA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9aab0-005d-45b6-a80e-05e5df2908d1"/>
    <ds:schemaRef ds:uri="cc018f0f-33de-4c4c-920d-26dc6e1ac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Advanced Programming C1</Template>
  <TotalTime>6521</TotalTime>
  <Words>436</Words>
  <Application>Microsoft Macintosh PowerPoint</Application>
  <PresentationFormat>Widescreen</PresentationFormat>
  <Paragraphs>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Zapf Dingbats</vt:lpstr>
      <vt:lpstr>HU Breed</vt:lpstr>
      <vt:lpstr>HU Breed</vt:lpstr>
      <vt:lpstr>Vite</vt:lpstr>
      <vt:lpstr>Contents</vt:lpstr>
      <vt:lpstr>What is Vite and why use it?</vt:lpstr>
      <vt:lpstr>What is Vite and why use it?</vt:lpstr>
      <vt:lpstr>What problems does it solve</vt:lpstr>
      <vt:lpstr>Supported presets</vt:lpstr>
      <vt:lpstr>Create your first Vite lit app</vt:lpstr>
      <vt:lpstr>Create a Vite project with npm</vt:lpstr>
      <vt:lpstr>Create a Vite project with npm</vt:lpstr>
      <vt:lpstr>Project created</vt:lpstr>
      <vt:lpstr>Run the application</vt:lpstr>
      <vt:lpstr>Run the application</vt:lpstr>
      <vt:lpstr>PowerPoint Presentation</vt:lpstr>
      <vt:lpstr>More information</vt:lpstr>
      <vt:lpstr>Deploy your first vite lit app</vt:lpstr>
      <vt:lpstr>Build for production</vt:lpstr>
      <vt:lpstr>Deploying to a Static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Boss;Andre Donk</dc:creator>
  <cp:lastModifiedBy>Mirko Pelgrom</cp:lastModifiedBy>
  <cp:revision>254</cp:revision>
  <dcterms:created xsi:type="dcterms:W3CDTF">2016-04-01T10:19:03Z</dcterms:created>
  <dcterms:modified xsi:type="dcterms:W3CDTF">2022-10-10T09:32:42Z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