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7BBCBE0D.xml" ContentType="application/vnd.ms-powerpoint.comments+xml"/>
  <Override PartName="/ppt/notesSlides/notesSlide2.xml" ContentType="application/vnd.openxmlformats-officedocument.presentationml.notesSlide+xml"/>
  <Override PartName="/ppt/comments/modernComment_168_B1D5A008.xml" ContentType="application/vnd.ms-powerpoint.comments+xml"/>
  <Override PartName="/ppt/comments/modernComment_17A_971B238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4"/>
    <p:sldMasterId id="2147483660" r:id="rId5"/>
  </p:sldMasterIdLst>
  <p:notesMasterIdLst>
    <p:notesMasterId r:id="rId26"/>
  </p:notesMasterIdLst>
  <p:sldIdLst>
    <p:sldId id="256" r:id="rId6"/>
    <p:sldId id="328" r:id="rId7"/>
    <p:sldId id="374" r:id="rId8"/>
    <p:sldId id="375" r:id="rId9"/>
    <p:sldId id="360" r:id="rId10"/>
    <p:sldId id="406" r:id="rId11"/>
    <p:sldId id="376" r:id="rId12"/>
    <p:sldId id="388" r:id="rId13"/>
    <p:sldId id="378" r:id="rId14"/>
    <p:sldId id="399" r:id="rId15"/>
    <p:sldId id="400" r:id="rId16"/>
    <p:sldId id="401" r:id="rId17"/>
    <p:sldId id="402" r:id="rId18"/>
    <p:sldId id="403" r:id="rId19"/>
    <p:sldId id="404" r:id="rId20"/>
    <p:sldId id="405" r:id="rId21"/>
    <p:sldId id="377" r:id="rId22"/>
    <p:sldId id="379" r:id="rId23"/>
    <p:sldId id="380" r:id="rId24"/>
    <p:sldId id="3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4DD81A1-AB15-06C9-25C6-F6FC09C71AC0}" name="Alex Jongman" initials="AJ" userId="S::alex.jongman@hu.nl::f85a4f5b-1753-4f36-9859-6c1330cbfc1b" providerId="AD"/>
  <p188:author id="{284548ED-371A-E3D4-8D85-7E209A42ABE0}" name="Mirko Pelgrom" initials="MP" userId="S::mirko.pelgrom@hu.nl::25eff972-e0d0-4f66-bb8d-b9544254e69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FEFFF"/>
    <a:srgbClr val="D9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5CEF21-4E00-A14F-B13B-088E03799801}" v="470" dt="2022-10-17T08:41:10.724"/>
    <p1510:client id="{8D85AFB6-B72C-2142-B23F-5644313C5D2B}" v="109" dt="2022-10-17T09:01:41.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06" autoAdjust="0"/>
    <p:restoredTop sz="96327" autoAdjust="0"/>
  </p:normalViewPr>
  <p:slideViewPr>
    <p:cSldViewPr snapToGrid="0">
      <p:cViewPr varScale="1">
        <p:scale>
          <a:sx n="91" d="100"/>
          <a:sy n="91" d="100"/>
        </p:scale>
        <p:origin x="224" y="9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ko Pelgrom" userId="25eff972-e0d0-4f66-bb8d-b9544254e690" providerId="ADAL" clId="{8D85AFB6-B72C-2142-B23F-5644313C5D2B}"/>
    <pc:docChg chg="addSld modSld">
      <pc:chgData name="Mirko Pelgrom" userId="25eff972-e0d0-4f66-bb8d-b9544254e690" providerId="ADAL" clId="{8D85AFB6-B72C-2142-B23F-5644313C5D2B}" dt="2022-10-17T09:01:48.524" v="213" actId="14100"/>
      <pc:docMkLst>
        <pc:docMk/>
      </pc:docMkLst>
      <pc:sldChg chg="addSp modSp new mod modAnim">
        <pc:chgData name="Mirko Pelgrom" userId="25eff972-e0d0-4f66-bb8d-b9544254e690" providerId="ADAL" clId="{8D85AFB6-B72C-2142-B23F-5644313C5D2B}" dt="2022-10-17T09:01:48.524" v="213" actId="14100"/>
        <pc:sldMkLst>
          <pc:docMk/>
          <pc:sldMk cId="1533144877" sldId="406"/>
        </pc:sldMkLst>
        <pc:spChg chg="mod">
          <ac:chgData name="Mirko Pelgrom" userId="25eff972-e0d0-4f66-bb8d-b9544254e690" providerId="ADAL" clId="{8D85AFB6-B72C-2142-B23F-5644313C5D2B}" dt="2022-10-17T08:58:38.244" v="19" actId="20577"/>
          <ac:spMkLst>
            <pc:docMk/>
            <pc:sldMk cId="1533144877" sldId="406"/>
            <ac:spMk id="2" creationId="{5314D61D-BCB4-60AA-19BE-81ED626DAF97}"/>
          </ac:spMkLst>
        </pc:spChg>
        <pc:spChg chg="mod">
          <ac:chgData name="Mirko Pelgrom" userId="25eff972-e0d0-4f66-bb8d-b9544254e690" providerId="ADAL" clId="{8D85AFB6-B72C-2142-B23F-5644313C5D2B}" dt="2022-10-17T09:01:16.780" v="164" actId="20577"/>
          <ac:spMkLst>
            <pc:docMk/>
            <pc:sldMk cId="1533144877" sldId="406"/>
            <ac:spMk id="3" creationId="{8A55B96E-A6CB-4CC7-7544-BF3F66D3C8A4}"/>
          </ac:spMkLst>
        </pc:spChg>
        <pc:spChg chg="add mod">
          <ac:chgData name="Mirko Pelgrom" userId="25eff972-e0d0-4f66-bb8d-b9544254e690" providerId="ADAL" clId="{8D85AFB6-B72C-2142-B23F-5644313C5D2B}" dt="2022-10-17T09:00:22.854" v="125" actId="20577"/>
          <ac:spMkLst>
            <pc:docMk/>
            <pc:sldMk cId="1533144877" sldId="406"/>
            <ac:spMk id="4" creationId="{C1782487-51AE-19A5-0BB6-A80CF43DEB4F}"/>
          </ac:spMkLst>
        </pc:spChg>
        <pc:spChg chg="add mod">
          <ac:chgData name="Mirko Pelgrom" userId="25eff972-e0d0-4f66-bb8d-b9544254e690" providerId="ADAL" clId="{8D85AFB6-B72C-2142-B23F-5644313C5D2B}" dt="2022-10-17T09:00:59.074" v="156" actId="20577"/>
          <ac:spMkLst>
            <pc:docMk/>
            <pc:sldMk cId="1533144877" sldId="406"/>
            <ac:spMk id="5" creationId="{CE54FA85-908F-8C97-C556-EDE8F6821E42}"/>
          </ac:spMkLst>
        </pc:spChg>
        <pc:spChg chg="add mod">
          <ac:chgData name="Mirko Pelgrom" userId="25eff972-e0d0-4f66-bb8d-b9544254e690" providerId="ADAL" clId="{8D85AFB6-B72C-2142-B23F-5644313C5D2B}" dt="2022-10-17T09:01:48.524" v="213" actId="14100"/>
          <ac:spMkLst>
            <pc:docMk/>
            <pc:sldMk cId="1533144877" sldId="406"/>
            <ac:spMk id="6" creationId="{DC5D6B83-0AB2-C30E-FCA5-ED71B4179F96}"/>
          </ac:spMkLst>
        </pc:spChg>
      </pc:sldChg>
    </pc:docChg>
  </pc:docChgLst>
  <pc:docChgLst>
    <pc:chgData name="Alex Jongman" userId="S::alex.jongman@hu.nl::f85a4f5b-1753-4f36-9859-6c1330cbfc1b" providerId="AD" clId="Web-{FC70A25F-81C1-E991-C2FA-9215AAF03230}"/>
    <pc:docChg chg="mod addSld delSld">
      <pc:chgData name="Alex Jongman" userId="S::alex.jongman@hu.nl::f85a4f5b-1753-4f36-9859-6c1330cbfc1b" providerId="AD" clId="Web-{FC70A25F-81C1-E991-C2FA-9215AAF03230}" dt="2022-10-10T15:04:20.396" v="9"/>
      <pc:docMkLst>
        <pc:docMk/>
      </pc:docMkLst>
      <pc:sldChg chg="addCm">
        <pc:chgData name="Alex Jongman" userId="S::alex.jongman@hu.nl::f85a4f5b-1753-4f36-9859-6c1330cbfc1b" providerId="AD" clId="Web-{FC70A25F-81C1-E991-C2FA-9215AAF03230}" dt="2022-10-10T14:53:50.229" v="3"/>
        <pc:sldMkLst>
          <pc:docMk/>
          <pc:sldMk cId="2075966989" sldId="256"/>
        </pc:sldMkLst>
      </pc:sldChg>
      <pc:sldChg chg="addCm">
        <pc:chgData name="Alex Jongman" userId="S::alex.jongman@hu.nl::f85a4f5b-1753-4f36-9859-6c1330cbfc1b" providerId="AD" clId="Web-{FC70A25F-81C1-E991-C2FA-9215AAF03230}" dt="2022-10-10T14:46:35.602" v="1"/>
        <pc:sldMkLst>
          <pc:docMk/>
          <pc:sldMk cId="2983567368" sldId="360"/>
        </pc:sldMkLst>
      </pc:sldChg>
      <pc:sldChg chg="add del addCm">
        <pc:chgData name="Alex Jongman" userId="S::alex.jongman@hu.nl::f85a4f5b-1753-4f36-9859-6c1330cbfc1b" providerId="AD" clId="Web-{FC70A25F-81C1-E991-C2FA-9215AAF03230}" dt="2022-10-10T14:58:15.194" v="7"/>
        <pc:sldMkLst>
          <pc:docMk/>
          <pc:sldMk cId="2198274538" sldId="365"/>
        </pc:sldMkLst>
      </pc:sldChg>
      <pc:sldChg chg="addCm">
        <pc:chgData name="Alex Jongman" userId="S::alex.jongman@hu.nl::f85a4f5b-1753-4f36-9859-6c1330cbfc1b" providerId="AD" clId="Web-{FC70A25F-81C1-E991-C2FA-9215AAF03230}" dt="2022-10-10T14:50:44.550" v="2"/>
        <pc:sldMkLst>
          <pc:docMk/>
          <pc:sldMk cId="2535138182" sldId="378"/>
        </pc:sldMkLst>
      </pc:sldChg>
      <pc:sldChg chg="addCm">
        <pc:chgData name="Alex Jongman" userId="S::alex.jongman@hu.nl::f85a4f5b-1753-4f36-9859-6c1330cbfc1b" providerId="AD" clId="Web-{FC70A25F-81C1-E991-C2FA-9215AAF03230}" dt="2022-10-10T14:54:54.216" v="4"/>
        <pc:sldMkLst>
          <pc:docMk/>
          <pc:sldMk cId="1865858854" sldId="381"/>
        </pc:sldMkLst>
      </pc:sldChg>
      <pc:sldChg chg="addCm modCm">
        <pc:chgData name="Alex Jongman" userId="S::alex.jongman@hu.nl::f85a4f5b-1753-4f36-9859-6c1330cbfc1b" providerId="AD" clId="Web-{FC70A25F-81C1-E991-C2FA-9215AAF03230}" dt="2022-10-10T15:04:20.396" v="9"/>
        <pc:sldMkLst>
          <pc:docMk/>
          <pc:sldMk cId="1727450030" sldId="383"/>
        </pc:sldMkLst>
      </pc:sldChg>
    </pc:docChg>
  </pc:docChgLst>
  <pc:docChgLst>
    <pc:chgData name="Mirko Pelgrom" userId="25eff972-e0d0-4f66-bb8d-b9544254e690" providerId="ADAL" clId="{FF1E8AE4-6674-4E4A-B02A-B92225E50DC0}"/>
    <pc:docChg chg="custSel modSld">
      <pc:chgData name="Mirko Pelgrom" userId="25eff972-e0d0-4f66-bb8d-b9544254e690" providerId="ADAL" clId="{FF1E8AE4-6674-4E4A-B02A-B92225E50DC0}" dt="2022-10-17T08:45:28.498" v="27" actId="5793"/>
      <pc:docMkLst>
        <pc:docMk/>
      </pc:docMkLst>
      <pc:sldChg chg="modSp mod modCm">
        <pc:chgData name="Mirko Pelgrom" userId="25eff972-e0d0-4f66-bb8d-b9544254e690" providerId="ADAL" clId="{FF1E8AE4-6674-4E4A-B02A-B92225E50DC0}" dt="2022-10-17T08:44:43.767" v="16" actId="20577"/>
        <pc:sldMkLst>
          <pc:docMk/>
          <pc:sldMk cId="2075966989" sldId="256"/>
        </pc:sldMkLst>
        <pc:spChg chg="mod">
          <ac:chgData name="Mirko Pelgrom" userId="25eff972-e0d0-4f66-bb8d-b9544254e690" providerId="ADAL" clId="{FF1E8AE4-6674-4E4A-B02A-B92225E50DC0}" dt="2022-10-17T08:44:43.767" v="16" actId="20577"/>
          <ac:spMkLst>
            <pc:docMk/>
            <pc:sldMk cId="2075966989" sldId="256"/>
            <ac:spMk id="2" creationId="{00000000-0000-0000-0000-000000000000}"/>
          </ac:spMkLst>
        </pc:spChg>
      </pc:sldChg>
      <pc:sldChg chg="modSp mod">
        <pc:chgData name="Mirko Pelgrom" userId="25eff972-e0d0-4f66-bb8d-b9544254e690" providerId="ADAL" clId="{FF1E8AE4-6674-4E4A-B02A-B92225E50DC0}" dt="2022-10-17T08:45:28.498" v="27" actId="5793"/>
        <pc:sldMkLst>
          <pc:docMk/>
          <pc:sldMk cId="3051539488" sldId="328"/>
        </pc:sldMkLst>
        <pc:spChg chg="mod">
          <ac:chgData name="Mirko Pelgrom" userId="25eff972-e0d0-4f66-bb8d-b9544254e690" providerId="ADAL" clId="{FF1E8AE4-6674-4E4A-B02A-B92225E50DC0}" dt="2022-10-17T08:45:28.498" v="27" actId="5793"/>
          <ac:spMkLst>
            <pc:docMk/>
            <pc:sldMk cId="3051539488" sldId="328"/>
            <ac:spMk id="2" creationId="{00000000-0000-0000-0000-000000000000}"/>
          </ac:spMkLst>
        </pc:spChg>
      </pc:sldChg>
      <pc:sldChg chg="modCm">
        <pc:chgData name="Mirko Pelgrom" userId="25eff972-e0d0-4f66-bb8d-b9544254e690" providerId="ADAL" clId="{FF1E8AE4-6674-4E4A-B02A-B92225E50DC0}" dt="2022-10-17T08:43:47.355" v="2"/>
        <pc:sldMkLst>
          <pc:docMk/>
          <pc:sldMk cId="2983567368" sldId="360"/>
        </pc:sldMkLst>
      </pc:sldChg>
      <pc:sldChg chg="modCm">
        <pc:chgData name="Mirko Pelgrom" userId="25eff972-e0d0-4f66-bb8d-b9544254e690" providerId="ADAL" clId="{FF1E8AE4-6674-4E4A-B02A-B92225E50DC0}" dt="2022-10-17T08:44:08.920" v="4"/>
        <pc:sldMkLst>
          <pc:docMk/>
          <pc:sldMk cId="2535138182" sldId="378"/>
        </pc:sldMkLst>
      </pc:sldChg>
    </pc:docChg>
  </pc:docChgLst>
  <pc:docChgLst>
    <pc:chgData name="Mirko Pelgrom" userId="25eff972-e0d0-4f66-bb8d-b9544254e690" providerId="ADAL" clId="{885CEF21-4E00-A14F-B13B-088E03799801}"/>
    <pc:docChg chg="undo custSel addSld delSld modSld">
      <pc:chgData name="Mirko Pelgrom" userId="25eff972-e0d0-4f66-bb8d-b9544254e690" providerId="ADAL" clId="{885CEF21-4E00-A14F-B13B-088E03799801}" dt="2022-10-17T08:42:38.064" v="1396" actId="14100"/>
      <pc:docMkLst>
        <pc:docMk/>
      </pc:docMkLst>
      <pc:sldChg chg="modSp mod modCm">
        <pc:chgData name="Mirko Pelgrom" userId="25eff972-e0d0-4f66-bb8d-b9544254e690" providerId="ADAL" clId="{885CEF21-4E00-A14F-B13B-088E03799801}" dt="2022-10-17T07:58:00.515" v="319"/>
        <pc:sldMkLst>
          <pc:docMk/>
          <pc:sldMk cId="2983567368" sldId="360"/>
        </pc:sldMkLst>
        <pc:spChg chg="mod">
          <ac:chgData name="Mirko Pelgrom" userId="25eff972-e0d0-4f66-bb8d-b9544254e690" providerId="ADAL" clId="{885CEF21-4E00-A14F-B13B-088E03799801}" dt="2022-10-17T07:57:31.663" v="318" actId="20577"/>
          <ac:spMkLst>
            <pc:docMk/>
            <pc:sldMk cId="2983567368" sldId="360"/>
            <ac:spMk id="3" creationId="{68D908A8-8D3E-332A-C8C4-2970D3F7C4EB}"/>
          </ac:spMkLst>
        </pc:spChg>
      </pc:sldChg>
      <pc:sldChg chg="del">
        <pc:chgData name="Mirko Pelgrom" userId="25eff972-e0d0-4f66-bb8d-b9544254e690" providerId="ADAL" clId="{885CEF21-4E00-A14F-B13B-088E03799801}" dt="2022-10-17T07:55:51.383" v="250" actId="2696"/>
        <pc:sldMkLst>
          <pc:docMk/>
          <pc:sldMk cId="2198274538" sldId="365"/>
        </pc:sldMkLst>
      </pc:sldChg>
      <pc:sldChg chg="del">
        <pc:chgData name="Mirko Pelgrom" userId="25eff972-e0d0-4f66-bb8d-b9544254e690" providerId="ADAL" clId="{885CEF21-4E00-A14F-B13B-088E03799801}" dt="2022-10-17T07:55:51.374" v="246" actId="2696"/>
        <pc:sldMkLst>
          <pc:docMk/>
          <pc:sldMk cId="8792078" sldId="367"/>
        </pc:sldMkLst>
      </pc:sldChg>
      <pc:sldChg chg="modSp mod">
        <pc:chgData name="Mirko Pelgrom" userId="25eff972-e0d0-4f66-bb8d-b9544254e690" providerId="ADAL" clId="{885CEF21-4E00-A14F-B13B-088E03799801}" dt="2022-10-17T08:41:58.885" v="1315" actId="20577"/>
        <pc:sldMkLst>
          <pc:docMk/>
          <pc:sldMk cId="753362083" sldId="380"/>
        </pc:sldMkLst>
        <pc:spChg chg="mod">
          <ac:chgData name="Mirko Pelgrom" userId="25eff972-e0d0-4f66-bb8d-b9544254e690" providerId="ADAL" clId="{885CEF21-4E00-A14F-B13B-088E03799801}" dt="2022-10-17T08:41:58.885" v="1315" actId="20577"/>
          <ac:spMkLst>
            <pc:docMk/>
            <pc:sldMk cId="753362083" sldId="380"/>
            <ac:spMk id="3" creationId="{20DEEE7C-2F18-1C4A-77A6-B2302E90F46F}"/>
          </ac:spMkLst>
        </pc:spChg>
      </pc:sldChg>
      <pc:sldChg chg="del">
        <pc:chgData name="Mirko Pelgrom" userId="25eff972-e0d0-4f66-bb8d-b9544254e690" providerId="ADAL" clId="{885CEF21-4E00-A14F-B13B-088E03799801}" dt="2022-10-17T07:55:51.369" v="241" actId="2696"/>
        <pc:sldMkLst>
          <pc:docMk/>
          <pc:sldMk cId="1865858854" sldId="381"/>
        </pc:sldMkLst>
      </pc:sldChg>
      <pc:sldChg chg="del">
        <pc:chgData name="Mirko Pelgrom" userId="25eff972-e0d0-4f66-bb8d-b9544254e690" providerId="ADAL" clId="{885CEF21-4E00-A14F-B13B-088E03799801}" dt="2022-10-17T07:55:51.382" v="249" actId="2696"/>
        <pc:sldMkLst>
          <pc:docMk/>
          <pc:sldMk cId="1728721944" sldId="382"/>
        </pc:sldMkLst>
      </pc:sldChg>
      <pc:sldChg chg="del modCm">
        <pc:chgData name="Mirko Pelgrom" userId="25eff972-e0d0-4f66-bb8d-b9544254e690" providerId="ADAL" clId="{885CEF21-4E00-A14F-B13B-088E03799801}" dt="2022-10-17T07:55:51.376" v="248" actId="2696"/>
        <pc:sldMkLst>
          <pc:docMk/>
          <pc:sldMk cId="1727450030" sldId="383"/>
        </pc:sldMkLst>
      </pc:sldChg>
      <pc:sldChg chg="del">
        <pc:chgData name="Mirko Pelgrom" userId="25eff972-e0d0-4f66-bb8d-b9544254e690" providerId="ADAL" clId="{885CEF21-4E00-A14F-B13B-088E03799801}" dt="2022-10-17T07:55:51.392" v="258" actId="2696"/>
        <pc:sldMkLst>
          <pc:docMk/>
          <pc:sldMk cId="3731386517" sldId="384"/>
        </pc:sldMkLst>
      </pc:sldChg>
      <pc:sldChg chg="del">
        <pc:chgData name="Mirko Pelgrom" userId="25eff972-e0d0-4f66-bb8d-b9544254e690" providerId="ADAL" clId="{885CEF21-4E00-A14F-B13B-088E03799801}" dt="2022-10-17T07:55:51.384" v="251" actId="2696"/>
        <pc:sldMkLst>
          <pc:docMk/>
          <pc:sldMk cId="3776854414" sldId="386"/>
        </pc:sldMkLst>
      </pc:sldChg>
      <pc:sldChg chg="del">
        <pc:chgData name="Mirko Pelgrom" userId="25eff972-e0d0-4f66-bb8d-b9544254e690" providerId="ADAL" clId="{885CEF21-4E00-A14F-B13B-088E03799801}" dt="2022-10-17T07:55:51.375" v="247" actId="2696"/>
        <pc:sldMkLst>
          <pc:docMk/>
          <pc:sldMk cId="40055577" sldId="387"/>
        </pc:sldMkLst>
      </pc:sldChg>
      <pc:sldChg chg="del">
        <pc:chgData name="Mirko Pelgrom" userId="25eff972-e0d0-4f66-bb8d-b9544254e690" providerId="ADAL" clId="{885CEF21-4E00-A14F-B13B-088E03799801}" dt="2022-10-17T07:55:51.390" v="257" actId="2696"/>
        <pc:sldMkLst>
          <pc:docMk/>
          <pc:sldMk cId="3663670935" sldId="389"/>
        </pc:sldMkLst>
      </pc:sldChg>
      <pc:sldChg chg="del">
        <pc:chgData name="Mirko Pelgrom" userId="25eff972-e0d0-4f66-bb8d-b9544254e690" providerId="ADAL" clId="{885CEF21-4E00-A14F-B13B-088E03799801}" dt="2022-10-17T07:55:51.372" v="244" actId="2696"/>
        <pc:sldMkLst>
          <pc:docMk/>
          <pc:sldMk cId="3340637901" sldId="390"/>
        </pc:sldMkLst>
      </pc:sldChg>
      <pc:sldChg chg="del">
        <pc:chgData name="Mirko Pelgrom" userId="25eff972-e0d0-4f66-bb8d-b9544254e690" providerId="ADAL" clId="{885CEF21-4E00-A14F-B13B-088E03799801}" dt="2022-10-17T07:55:51.389" v="256" actId="2696"/>
        <pc:sldMkLst>
          <pc:docMk/>
          <pc:sldMk cId="3871155079" sldId="391"/>
        </pc:sldMkLst>
      </pc:sldChg>
      <pc:sldChg chg="del">
        <pc:chgData name="Mirko Pelgrom" userId="25eff972-e0d0-4f66-bb8d-b9544254e690" providerId="ADAL" clId="{885CEF21-4E00-A14F-B13B-088E03799801}" dt="2022-10-17T07:55:51.387" v="254" actId="2696"/>
        <pc:sldMkLst>
          <pc:docMk/>
          <pc:sldMk cId="2995313355" sldId="392"/>
        </pc:sldMkLst>
      </pc:sldChg>
      <pc:sldChg chg="modSp del mod">
        <pc:chgData name="Mirko Pelgrom" userId="25eff972-e0d0-4f66-bb8d-b9544254e690" providerId="ADAL" clId="{885CEF21-4E00-A14F-B13B-088E03799801}" dt="2022-10-17T07:55:51.372" v="243" actId="2696"/>
        <pc:sldMkLst>
          <pc:docMk/>
          <pc:sldMk cId="2104475043" sldId="393"/>
        </pc:sldMkLst>
        <pc:spChg chg="mod">
          <ac:chgData name="Mirko Pelgrom" userId="25eff972-e0d0-4f66-bb8d-b9544254e690" providerId="ADAL" clId="{885CEF21-4E00-A14F-B13B-088E03799801}" dt="2022-10-10T15:07:08.464" v="20" actId="27636"/>
          <ac:spMkLst>
            <pc:docMk/>
            <pc:sldMk cId="2104475043" sldId="393"/>
            <ac:spMk id="3" creationId="{3767A0DB-3ADE-8587-447E-16F87F6A04CB}"/>
          </ac:spMkLst>
        </pc:spChg>
        <pc:spChg chg="mod">
          <ac:chgData name="Mirko Pelgrom" userId="25eff972-e0d0-4f66-bb8d-b9544254e690" providerId="ADAL" clId="{885CEF21-4E00-A14F-B13B-088E03799801}" dt="2022-10-10T15:07:19.979" v="24" actId="14100"/>
          <ac:spMkLst>
            <pc:docMk/>
            <pc:sldMk cId="2104475043" sldId="393"/>
            <ac:spMk id="4" creationId="{0F8F63D1-C356-11DC-AB2B-9BEF9E3AA0B8}"/>
          </ac:spMkLst>
        </pc:spChg>
      </pc:sldChg>
      <pc:sldChg chg="del">
        <pc:chgData name="Mirko Pelgrom" userId="25eff972-e0d0-4f66-bb8d-b9544254e690" providerId="ADAL" clId="{885CEF21-4E00-A14F-B13B-088E03799801}" dt="2022-10-17T07:55:51.373" v="245" actId="2696"/>
        <pc:sldMkLst>
          <pc:docMk/>
          <pc:sldMk cId="1689365383" sldId="394"/>
        </pc:sldMkLst>
      </pc:sldChg>
      <pc:sldChg chg="addSp modSp del mod modAnim">
        <pc:chgData name="Mirko Pelgrom" userId="25eff972-e0d0-4f66-bb8d-b9544254e690" providerId="ADAL" clId="{885CEF21-4E00-A14F-B13B-088E03799801}" dt="2022-10-17T07:55:51.385" v="252" actId="2696"/>
        <pc:sldMkLst>
          <pc:docMk/>
          <pc:sldMk cId="27776908" sldId="395"/>
        </pc:sldMkLst>
        <pc:spChg chg="mod">
          <ac:chgData name="Mirko Pelgrom" userId="25eff972-e0d0-4f66-bb8d-b9544254e690" providerId="ADAL" clId="{885CEF21-4E00-A14F-B13B-088E03799801}" dt="2022-10-10T15:08:05.662" v="32" actId="255"/>
          <ac:spMkLst>
            <pc:docMk/>
            <pc:sldMk cId="27776908" sldId="395"/>
            <ac:spMk id="3" creationId="{8F620B66-FF2C-D084-3496-055F767E7D45}"/>
          </ac:spMkLst>
        </pc:spChg>
        <pc:spChg chg="add mod">
          <ac:chgData name="Mirko Pelgrom" userId="25eff972-e0d0-4f66-bb8d-b9544254e690" providerId="ADAL" clId="{885CEF21-4E00-A14F-B13B-088E03799801}" dt="2022-10-10T15:17:51.079" v="240" actId="20577"/>
          <ac:spMkLst>
            <pc:docMk/>
            <pc:sldMk cId="27776908" sldId="395"/>
            <ac:spMk id="4" creationId="{619900B5-8CC3-B941-9E21-0D938F7D0A46}"/>
          </ac:spMkLst>
        </pc:spChg>
      </pc:sldChg>
      <pc:sldChg chg="modSp del mod">
        <pc:chgData name="Mirko Pelgrom" userId="25eff972-e0d0-4f66-bb8d-b9544254e690" providerId="ADAL" clId="{885CEF21-4E00-A14F-B13B-088E03799801}" dt="2022-10-17T07:55:51.388" v="255" actId="2696"/>
        <pc:sldMkLst>
          <pc:docMk/>
          <pc:sldMk cId="2692232138" sldId="396"/>
        </pc:sldMkLst>
        <pc:spChg chg="mod">
          <ac:chgData name="Mirko Pelgrom" userId="25eff972-e0d0-4f66-bb8d-b9544254e690" providerId="ADAL" clId="{885CEF21-4E00-A14F-B13B-088E03799801}" dt="2022-10-10T15:09:05.732" v="57" actId="20577"/>
          <ac:spMkLst>
            <pc:docMk/>
            <pc:sldMk cId="2692232138" sldId="396"/>
            <ac:spMk id="2" creationId="{0270DAF9-8584-08B8-3872-14060F681409}"/>
          </ac:spMkLst>
        </pc:spChg>
        <pc:spChg chg="mod">
          <ac:chgData name="Mirko Pelgrom" userId="25eff972-e0d0-4f66-bb8d-b9544254e690" providerId="ADAL" clId="{885CEF21-4E00-A14F-B13B-088E03799801}" dt="2022-10-10T15:09:14.947" v="58" actId="14100"/>
          <ac:spMkLst>
            <pc:docMk/>
            <pc:sldMk cId="2692232138" sldId="396"/>
            <ac:spMk id="7" creationId="{4F74AD69-8331-A827-3631-C7C64F0775DD}"/>
          </ac:spMkLst>
        </pc:spChg>
        <pc:spChg chg="mod">
          <ac:chgData name="Mirko Pelgrom" userId="25eff972-e0d0-4f66-bb8d-b9544254e690" providerId="ADAL" clId="{885CEF21-4E00-A14F-B13B-088E03799801}" dt="2022-10-10T15:09:19.580" v="59" actId="14100"/>
          <ac:spMkLst>
            <pc:docMk/>
            <pc:sldMk cId="2692232138" sldId="396"/>
            <ac:spMk id="8" creationId="{109AC057-A56D-2FAB-932B-304EF6BAE4A1}"/>
          </ac:spMkLst>
        </pc:spChg>
      </pc:sldChg>
      <pc:sldChg chg="del">
        <pc:chgData name="Mirko Pelgrom" userId="25eff972-e0d0-4f66-bb8d-b9544254e690" providerId="ADAL" clId="{885CEF21-4E00-A14F-B13B-088E03799801}" dt="2022-10-17T07:55:51.394" v="259" actId="2696"/>
        <pc:sldMkLst>
          <pc:docMk/>
          <pc:sldMk cId="1274014711" sldId="397"/>
        </pc:sldMkLst>
      </pc:sldChg>
      <pc:sldChg chg="modSp mod">
        <pc:chgData name="Mirko Pelgrom" userId="25eff972-e0d0-4f66-bb8d-b9544254e690" providerId="ADAL" clId="{885CEF21-4E00-A14F-B13B-088E03799801}" dt="2022-10-17T08:42:38.064" v="1396" actId="14100"/>
        <pc:sldMkLst>
          <pc:docMk/>
          <pc:sldMk cId="988065065" sldId="398"/>
        </pc:sldMkLst>
        <pc:spChg chg="mod">
          <ac:chgData name="Mirko Pelgrom" userId="25eff972-e0d0-4f66-bb8d-b9544254e690" providerId="ADAL" clId="{885CEF21-4E00-A14F-B13B-088E03799801}" dt="2022-10-17T08:42:38.064" v="1396" actId="14100"/>
          <ac:spMkLst>
            <pc:docMk/>
            <pc:sldMk cId="988065065" sldId="398"/>
            <ac:spMk id="3" creationId="{38A10FE3-B2BF-918C-207D-B6E02DFBB882}"/>
          </ac:spMkLst>
        </pc:spChg>
      </pc:sldChg>
      <pc:sldChg chg="addSp delSp modSp new mod modClrScheme chgLayout">
        <pc:chgData name="Mirko Pelgrom" userId="25eff972-e0d0-4f66-bb8d-b9544254e690" providerId="ADAL" clId="{885CEF21-4E00-A14F-B13B-088E03799801}" dt="2022-10-17T08:03:42.237" v="431" actId="14100"/>
        <pc:sldMkLst>
          <pc:docMk/>
          <pc:sldMk cId="1882658005" sldId="399"/>
        </pc:sldMkLst>
        <pc:spChg chg="mod">
          <ac:chgData name="Mirko Pelgrom" userId="25eff972-e0d0-4f66-bb8d-b9544254e690" providerId="ADAL" clId="{885CEF21-4E00-A14F-B13B-088E03799801}" dt="2022-10-17T08:03:36.352" v="430" actId="26606"/>
          <ac:spMkLst>
            <pc:docMk/>
            <pc:sldMk cId="1882658005" sldId="399"/>
            <ac:spMk id="2" creationId="{17FAEC85-9321-FE27-F098-994801DA5D4C}"/>
          </ac:spMkLst>
        </pc:spChg>
        <pc:spChg chg="mod ord">
          <ac:chgData name="Mirko Pelgrom" userId="25eff972-e0d0-4f66-bb8d-b9544254e690" providerId="ADAL" clId="{885CEF21-4E00-A14F-B13B-088E03799801}" dt="2022-10-17T08:03:36.352" v="430" actId="26606"/>
          <ac:spMkLst>
            <pc:docMk/>
            <pc:sldMk cId="1882658005" sldId="399"/>
            <ac:spMk id="3" creationId="{226B3451-19A6-A350-37A9-AB06B69F5E75}"/>
          </ac:spMkLst>
        </pc:spChg>
        <pc:spChg chg="add del mod">
          <ac:chgData name="Mirko Pelgrom" userId="25eff972-e0d0-4f66-bb8d-b9544254e690" providerId="ADAL" clId="{885CEF21-4E00-A14F-B13B-088E03799801}" dt="2022-10-17T08:03:36.352" v="430" actId="26606"/>
          <ac:spMkLst>
            <pc:docMk/>
            <pc:sldMk cId="1882658005" sldId="399"/>
            <ac:spMk id="10" creationId="{3CDBC90D-8F00-7483-0E16-254E170C9DA4}"/>
          </ac:spMkLst>
        </pc:spChg>
        <pc:picChg chg="add mod">
          <ac:chgData name="Mirko Pelgrom" userId="25eff972-e0d0-4f66-bb8d-b9544254e690" providerId="ADAL" clId="{885CEF21-4E00-A14F-B13B-088E03799801}" dt="2022-10-17T08:03:36.352" v="430" actId="26606"/>
          <ac:picMkLst>
            <pc:docMk/>
            <pc:sldMk cId="1882658005" sldId="399"/>
            <ac:picMk id="4" creationId="{BBEB7DDA-1D33-BABE-DEC7-0C54088997F0}"/>
          </ac:picMkLst>
        </pc:picChg>
        <pc:picChg chg="add mod">
          <ac:chgData name="Mirko Pelgrom" userId="25eff972-e0d0-4f66-bb8d-b9544254e690" providerId="ADAL" clId="{885CEF21-4E00-A14F-B13B-088E03799801}" dt="2022-10-17T08:03:42.237" v="431" actId="14100"/>
          <ac:picMkLst>
            <pc:docMk/>
            <pc:sldMk cId="1882658005" sldId="399"/>
            <ac:picMk id="5" creationId="{E4409361-FB00-039F-4BEE-DDBA8D4B9FF9}"/>
          </ac:picMkLst>
        </pc:picChg>
      </pc:sldChg>
      <pc:sldChg chg="addSp modSp new del mod modClrScheme chgLayout">
        <pc:chgData name="Mirko Pelgrom" userId="25eff972-e0d0-4f66-bb8d-b9544254e690" providerId="ADAL" clId="{885CEF21-4E00-A14F-B13B-088E03799801}" dt="2022-10-17T07:55:51.370" v="242" actId="2696"/>
        <pc:sldMkLst>
          <pc:docMk/>
          <pc:sldMk cId="2748522880" sldId="399"/>
        </pc:sldMkLst>
        <pc:spChg chg="add mod">
          <ac:chgData name="Mirko Pelgrom" userId="25eff972-e0d0-4f66-bb8d-b9544254e690" providerId="ADAL" clId="{885CEF21-4E00-A14F-B13B-088E03799801}" dt="2022-10-10T15:10:25.822" v="119" actId="20577"/>
          <ac:spMkLst>
            <pc:docMk/>
            <pc:sldMk cId="2748522880" sldId="399"/>
            <ac:spMk id="2" creationId="{79789F21-0D90-60BE-B24A-9ED1108F9B9F}"/>
          </ac:spMkLst>
        </pc:spChg>
        <pc:spChg chg="add mod">
          <ac:chgData name="Mirko Pelgrom" userId="25eff972-e0d0-4f66-bb8d-b9544254e690" providerId="ADAL" clId="{885CEF21-4E00-A14F-B13B-088E03799801}" dt="2022-10-10T15:10:20.602" v="109" actId="5793"/>
          <ac:spMkLst>
            <pc:docMk/>
            <pc:sldMk cId="2748522880" sldId="399"/>
            <ac:spMk id="3" creationId="{3F839D84-EF11-ADA8-BF87-804706E24D73}"/>
          </ac:spMkLst>
        </pc:spChg>
      </pc:sldChg>
      <pc:sldChg chg="addSp modSp new del mod modAnim">
        <pc:chgData name="Mirko Pelgrom" userId="25eff972-e0d0-4f66-bb8d-b9544254e690" providerId="ADAL" clId="{885CEF21-4E00-A14F-B13B-088E03799801}" dt="2022-10-17T07:55:51.403" v="260" actId="2696"/>
        <pc:sldMkLst>
          <pc:docMk/>
          <pc:sldMk cId="446257367" sldId="400"/>
        </pc:sldMkLst>
        <pc:spChg chg="add mod">
          <ac:chgData name="Mirko Pelgrom" userId="25eff972-e0d0-4f66-bb8d-b9544254e690" providerId="ADAL" clId="{885CEF21-4E00-A14F-B13B-088E03799801}" dt="2022-10-10T15:11:44.548" v="152" actId="20577"/>
          <ac:spMkLst>
            <pc:docMk/>
            <pc:sldMk cId="446257367" sldId="400"/>
            <ac:spMk id="4" creationId="{528036BE-2567-F582-A7DF-12964F99DCBF}"/>
          </ac:spMkLst>
        </pc:spChg>
        <pc:picChg chg="add mod">
          <ac:chgData name="Mirko Pelgrom" userId="25eff972-e0d0-4f66-bb8d-b9544254e690" providerId="ADAL" clId="{885CEF21-4E00-A14F-B13B-088E03799801}" dt="2022-10-10T15:10:45.246" v="123" actId="14100"/>
          <ac:picMkLst>
            <pc:docMk/>
            <pc:sldMk cId="446257367" sldId="400"/>
            <ac:picMk id="3" creationId="{1C981B98-96E0-2F1F-A063-BC20370CA6A8}"/>
          </ac:picMkLst>
        </pc:picChg>
      </pc:sldChg>
      <pc:sldChg chg="modSp new mod">
        <pc:chgData name="Mirko Pelgrom" userId="25eff972-e0d0-4f66-bb8d-b9544254e690" providerId="ADAL" clId="{885CEF21-4E00-A14F-B13B-088E03799801}" dt="2022-10-17T08:15:56.619" v="644" actId="14100"/>
        <pc:sldMkLst>
          <pc:docMk/>
          <pc:sldMk cId="3972306016" sldId="400"/>
        </pc:sldMkLst>
        <pc:spChg chg="mod">
          <ac:chgData name="Mirko Pelgrom" userId="25eff972-e0d0-4f66-bb8d-b9544254e690" providerId="ADAL" clId="{885CEF21-4E00-A14F-B13B-088E03799801}" dt="2022-10-17T08:06:59.094" v="480" actId="20577"/>
          <ac:spMkLst>
            <pc:docMk/>
            <pc:sldMk cId="3972306016" sldId="400"/>
            <ac:spMk id="2" creationId="{1E9414EA-7B2E-7EBE-F43D-4FB4884B32B2}"/>
          </ac:spMkLst>
        </pc:spChg>
        <pc:spChg chg="mod">
          <ac:chgData name="Mirko Pelgrom" userId="25eff972-e0d0-4f66-bb8d-b9544254e690" providerId="ADAL" clId="{885CEF21-4E00-A14F-B13B-088E03799801}" dt="2022-10-17T08:15:56.619" v="644" actId="14100"/>
          <ac:spMkLst>
            <pc:docMk/>
            <pc:sldMk cId="3972306016" sldId="400"/>
            <ac:spMk id="3" creationId="{06CA32C4-9EB3-5B1E-3E24-64A72775F8F1}"/>
          </ac:spMkLst>
        </pc:spChg>
      </pc:sldChg>
      <pc:sldChg chg="addSp delSp modSp new mod modClrScheme modAnim chgLayout">
        <pc:chgData name="Mirko Pelgrom" userId="25eff972-e0d0-4f66-bb8d-b9544254e690" providerId="ADAL" clId="{885CEF21-4E00-A14F-B13B-088E03799801}" dt="2022-10-17T08:17:42.927" v="673"/>
        <pc:sldMkLst>
          <pc:docMk/>
          <pc:sldMk cId="1691532413" sldId="401"/>
        </pc:sldMkLst>
        <pc:spChg chg="del mod ord">
          <ac:chgData name="Mirko Pelgrom" userId="25eff972-e0d0-4f66-bb8d-b9544254e690" providerId="ADAL" clId="{885CEF21-4E00-A14F-B13B-088E03799801}" dt="2022-10-17T08:08:33.059" v="482" actId="700"/>
          <ac:spMkLst>
            <pc:docMk/>
            <pc:sldMk cId="1691532413" sldId="401"/>
            <ac:spMk id="2" creationId="{8067F5B2-E436-A8ED-D464-AB004A281BD1}"/>
          </ac:spMkLst>
        </pc:spChg>
        <pc:spChg chg="del">
          <ac:chgData name="Mirko Pelgrom" userId="25eff972-e0d0-4f66-bb8d-b9544254e690" providerId="ADAL" clId="{885CEF21-4E00-A14F-B13B-088E03799801}" dt="2022-10-17T08:08:33.059" v="482" actId="700"/>
          <ac:spMkLst>
            <pc:docMk/>
            <pc:sldMk cId="1691532413" sldId="401"/>
            <ac:spMk id="3" creationId="{F279D276-60C6-0E72-B397-206370081EB9}"/>
          </ac:spMkLst>
        </pc:spChg>
        <pc:spChg chg="add mod ord">
          <ac:chgData name="Mirko Pelgrom" userId="25eff972-e0d0-4f66-bb8d-b9544254e690" providerId="ADAL" clId="{885CEF21-4E00-A14F-B13B-088E03799801}" dt="2022-10-17T08:08:39.456" v="496" actId="20577"/>
          <ac:spMkLst>
            <pc:docMk/>
            <pc:sldMk cId="1691532413" sldId="401"/>
            <ac:spMk id="4" creationId="{A9F7B9DD-7196-A662-3EFD-33C1EA5479D2}"/>
          </ac:spMkLst>
        </pc:spChg>
        <pc:spChg chg="add mod">
          <ac:chgData name="Mirko Pelgrom" userId="25eff972-e0d0-4f66-bb8d-b9544254e690" providerId="ADAL" clId="{885CEF21-4E00-A14F-B13B-088E03799801}" dt="2022-10-17T08:11:50.024" v="508" actId="692"/>
          <ac:spMkLst>
            <pc:docMk/>
            <pc:sldMk cId="1691532413" sldId="401"/>
            <ac:spMk id="6" creationId="{57B60A10-A8D9-3273-2658-FB2DB1418E34}"/>
          </ac:spMkLst>
        </pc:spChg>
        <pc:spChg chg="add mod">
          <ac:chgData name="Mirko Pelgrom" userId="25eff972-e0d0-4f66-bb8d-b9544254e690" providerId="ADAL" clId="{885CEF21-4E00-A14F-B13B-088E03799801}" dt="2022-10-17T08:12:13.558" v="511" actId="688"/>
          <ac:spMkLst>
            <pc:docMk/>
            <pc:sldMk cId="1691532413" sldId="401"/>
            <ac:spMk id="7" creationId="{7189A9F6-E746-5EA4-7E66-07066BE6D4E5}"/>
          </ac:spMkLst>
        </pc:spChg>
        <pc:spChg chg="add mod">
          <ac:chgData name="Mirko Pelgrom" userId="25eff972-e0d0-4f66-bb8d-b9544254e690" providerId="ADAL" clId="{885CEF21-4E00-A14F-B13B-088E03799801}" dt="2022-10-17T08:12:45.590" v="518" actId="14100"/>
          <ac:spMkLst>
            <pc:docMk/>
            <pc:sldMk cId="1691532413" sldId="401"/>
            <ac:spMk id="8" creationId="{98FF24E8-34ED-DA52-1D14-32067EA4AF53}"/>
          </ac:spMkLst>
        </pc:spChg>
        <pc:spChg chg="add mod">
          <ac:chgData name="Mirko Pelgrom" userId="25eff972-e0d0-4f66-bb8d-b9544254e690" providerId="ADAL" clId="{885CEF21-4E00-A14F-B13B-088E03799801}" dt="2022-10-17T08:17:01.619" v="669" actId="20577"/>
          <ac:spMkLst>
            <pc:docMk/>
            <pc:sldMk cId="1691532413" sldId="401"/>
            <ac:spMk id="9" creationId="{BFA3C130-8D23-B366-22A7-9C9E340CE3A9}"/>
          </ac:spMkLst>
        </pc:spChg>
        <pc:picChg chg="add mod">
          <ac:chgData name="Mirko Pelgrom" userId="25eff972-e0d0-4f66-bb8d-b9544254e690" providerId="ADAL" clId="{885CEF21-4E00-A14F-B13B-088E03799801}" dt="2022-10-17T08:12:29.316" v="515" actId="1076"/>
          <ac:picMkLst>
            <pc:docMk/>
            <pc:sldMk cId="1691532413" sldId="401"/>
            <ac:picMk id="5" creationId="{16AFA6EB-D96A-F525-5785-27FBD92C33F6}"/>
          </ac:picMkLst>
        </pc:picChg>
      </pc:sldChg>
      <pc:sldChg chg="addSp modSp new del mod modAnim">
        <pc:chgData name="Mirko Pelgrom" userId="25eff972-e0d0-4f66-bb8d-b9544254e690" providerId="ADAL" clId="{885CEF21-4E00-A14F-B13B-088E03799801}" dt="2022-10-17T07:55:51.386" v="253" actId="2696"/>
        <pc:sldMkLst>
          <pc:docMk/>
          <pc:sldMk cId="3202964563" sldId="401"/>
        </pc:sldMkLst>
        <pc:spChg chg="add mod">
          <ac:chgData name="Mirko Pelgrom" userId="25eff972-e0d0-4f66-bb8d-b9544254e690" providerId="ADAL" clId="{885CEF21-4E00-A14F-B13B-088E03799801}" dt="2022-10-10T15:12:04.191" v="177" actId="20577"/>
          <ac:spMkLst>
            <pc:docMk/>
            <pc:sldMk cId="3202964563" sldId="401"/>
            <ac:spMk id="4" creationId="{B58C6BA1-9CF8-1B11-C560-E0DC5406B61A}"/>
          </ac:spMkLst>
        </pc:spChg>
        <pc:spChg chg="add mod">
          <ac:chgData name="Mirko Pelgrom" userId="25eff972-e0d0-4f66-bb8d-b9544254e690" providerId="ADAL" clId="{885CEF21-4E00-A14F-B13B-088E03799801}" dt="2022-10-10T15:12:56.644" v="187" actId="20577"/>
          <ac:spMkLst>
            <pc:docMk/>
            <pc:sldMk cId="3202964563" sldId="401"/>
            <ac:spMk id="5" creationId="{34536DDE-53BF-C690-B23D-585D4965D1E1}"/>
          </ac:spMkLst>
        </pc:spChg>
        <pc:picChg chg="add mod">
          <ac:chgData name="Mirko Pelgrom" userId="25eff972-e0d0-4f66-bb8d-b9544254e690" providerId="ADAL" clId="{885CEF21-4E00-A14F-B13B-088E03799801}" dt="2022-10-10T15:11:17.217" v="129" actId="14100"/>
          <ac:picMkLst>
            <pc:docMk/>
            <pc:sldMk cId="3202964563" sldId="401"/>
            <ac:picMk id="3" creationId="{DB20A67A-0965-296C-783F-514401BC35D5}"/>
          </ac:picMkLst>
        </pc:picChg>
      </pc:sldChg>
      <pc:sldChg chg="addSp modSp new mod modAnim">
        <pc:chgData name="Mirko Pelgrom" userId="25eff972-e0d0-4f66-bb8d-b9544254e690" providerId="ADAL" clId="{885CEF21-4E00-A14F-B13B-088E03799801}" dt="2022-10-17T08:23:22.983" v="808" actId="14100"/>
        <pc:sldMkLst>
          <pc:docMk/>
          <pc:sldMk cId="1044083006" sldId="402"/>
        </pc:sldMkLst>
        <pc:spChg chg="mod">
          <ac:chgData name="Mirko Pelgrom" userId="25eff972-e0d0-4f66-bb8d-b9544254e690" providerId="ADAL" clId="{885CEF21-4E00-A14F-B13B-088E03799801}" dt="2022-10-17T08:18:58.940" v="696" actId="20577"/>
          <ac:spMkLst>
            <pc:docMk/>
            <pc:sldMk cId="1044083006" sldId="402"/>
            <ac:spMk id="2" creationId="{AB8CE742-DA5C-BEF7-1072-0A8A448047EE}"/>
          </ac:spMkLst>
        </pc:spChg>
        <pc:spChg chg="add mod">
          <ac:chgData name="Mirko Pelgrom" userId="25eff972-e0d0-4f66-bb8d-b9544254e690" providerId="ADAL" clId="{885CEF21-4E00-A14F-B13B-088E03799801}" dt="2022-10-17T08:20:18.884" v="723" actId="14100"/>
          <ac:spMkLst>
            <pc:docMk/>
            <pc:sldMk cId="1044083006" sldId="402"/>
            <ac:spMk id="4" creationId="{AC1508E2-57B6-D77E-42A6-5DB41E61B3C4}"/>
          </ac:spMkLst>
        </pc:spChg>
        <pc:spChg chg="add mod">
          <ac:chgData name="Mirko Pelgrom" userId="25eff972-e0d0-4f66-bb8d-b9544254e690" providerId="ADAL" clId="{885CEF21-4E00-A14F-B13B-088E03799801}" dt="2022-10-17T08:20:29.999" v="735" actId="20577"/>
          <ac:spMkLst>
            <pc:docMk/>
            <pc:sldMk cId="1044083006" sldId="402"/>
            <ac:spMk id="5" creationId="{F9BE657B-D33A-8387-8272-3E9FEF0815A6}"/>
          </ac:spMkLst>
        </pc:spChg>
        <pc:spChg chg="add mod">
          <ac:chgData name="Mirko Pelgrom" userId="25eff972-e0d0-4f66-bb8d-b9544254e690" providerId="ADAL" clId="{885CEF21-4E00-A14F-B13B-088E03799801}" dt="2022-10-17T08:20:49.818" v="739" actId="14100"/>
          <ac:spMkLst>
            <pc:docMk/>
            <pc:sldMk cId="1044083006" sldId="402"/>
            <ac:spMk id="6" creationId="{65D47A6D-6280-E921-4D47-4F0274AE1F03}"/>
          </ac:spMkLst>
        </pc:spChg>
        <pc:spChg chg="add mod">
          <ac:chgData name="Mirko Pelgrom" userId="25eff972-e0d0-4f66-bb8d-b9544254e690" providerId="ADAL" clId="{885CEF21-4E00-A14F-B13B-088E03799801}" dt="2022-10-17T08:21:30.798" v="755" actId="5793"/>
          <ac:spMkLst>
            <pc:docMk/>
            <pc:sldMk cId="1044083006" sldId="402"/>
            <ac:spMk id="7" creationId="{750BE20E-4842-C652-1848-D4E309CDDDCE}"/>
          </ac:spMkLst>
        </pc:spChg>
        <pc:spChg chg="add mod">
          <ac:chgData name="Mirko Pelgrom" userId="25eff972-e0d0-4f66-bb8d-b9544254e690" providerId="ADAL" clId="{885CEF21-4E00-A14F-B13B-088E03799801}" dt="2022-10-17T08:21:43.152" v="757" actId="14100"/>
          <ac:spMkLst>
            <pc:docMk/>
            <pc:sldMk cId="1044083006" sldId="402"/>
            <ac:spMk id="8" creationId="{578C7051-F97A-37CE-040A-A0348B390CBD}"/>
          </ac:spMkLst>
        </pc:spChg>
        <pc:spChg chg="add mod">
          <ac:chgData name="Mirko Pelgrom" userId="25eff972-e0d0-4f66-bb8d-b9544254e690" providerId="ADAL" clId="{885CEF21-4E00-A14F-B13B-088E03799801}" dt="2022-10-17T08:23:22.983" v="808" actId="14100"/>
          <ac:spMkLst>
            <pc:docMk/>
            <pc:sldMk cId="1044083006" sldId="402"/>
            <ac:spMk id="9" creationId="{BF2712DA-1DB2-B0B0-A563-97230F043CAE}"/>
          </ac:spMkLst>
        </pc:spChg>
        <pc:picChg chg="add mod">
          <ac:chgData name="Mirko Pelgrom" userId="25eff972-e0d0-4f66-bb8d-b9544254e690" providerId="ADAL" clId="{885CEF21-4E00-A14F-B13B-088E03799801}" dt="2022-10-17T08:19:30.785" v="705" actId="14100"/>
          <ac:picMkLst>
            <pc:docMk/>
            <pc:sldMk cId="1044083006" sldId="402"/>
            <ac:picMk id="3" creationId="{2EA7276E-DE34-EC6F-8288-D6AB866F29C7}"/>
          </ac:picMkLst>
        </pc:picChg>
      </pc:sldChg>
      <pc:sldChg chg="add del">
        <pc:chgData name="Mirko Pelgrom" userId="25eff972-e0d0-4f66-bb8d-b9544254e690" providerId="ADAL" clId="{885CEF21-4E00-A14F-B13B-088E03799801}" dt="2022-10-17T08:23:41.904" v="810" actId="2890"/>
        <pc:sldMkLst>
          <pc:docMk/>
          <pc:sldMk cId="1816942557" sldId="403"/>
        </pc:sldMkLst>
      </pc:sldChg>
      <pc:sldChg chg="addSp modSp new mod modClrScheme modAnim chgLayout">
        <pc:chgData name="Mirko Pelgrom" userId="25eff972-e0d0-4f66-bb8d-b9544254e690" providerId="ADAL" clId="{885CEF21-4E00-A14F-B13B-088E03799801}" dt="2022-10-17T08:31:53.212" v="1041" actId="14100"/>
        <pc:sldMkLst>
          <pc:docMk/>
          <pc:sldMk cId="1850225424" sldId="403"/>
        </pc:sldMkLst>
        <pc:spChg chg="mod ord">
          <ac:chgData name="Mirko Pelgrom" userId="25eff972-e0d0-4f66-bb8d-b9544254e690" providerId="ADAL" clId="{885CEF21-4E00-A14F-B13B-088E03799801}" dt="2022-10-17T08:30:58.506" v="961" actId="700"/>
          <ac:spMkLst>
            <pc:docMk/>
            <pc:sldMk cId="1850225424" sldId="403"/>
            <ac:spMk id="2" creationId="{5DDDB8B5-FD88-EB58-A2C4-3B713174476A}"/>
          </ac:spMkLst>
        </pc:spChg>
        <pc:spChg chg="add mod">
          <ac:chgData name="Mirko Pelgrom" userId="25eff972-e0d0-4f66-bb8d-b9544254e690" providerId="ADAL" clId="{885CEF21-4E00-A14F-B13B-088E03799801}" dt="2022-10-17T08:29:44.981" v="918" actId="1076"/>
          <ac:spMkLst>
            <pc:docMk/>
            <pc:sldMk cId="1850225424" sldId="403"/>
            <ac:spMk id="3" creationId="{F8BB08B9-9D9C-694E-4FA4-40F9480346EB}"/>
          </ac:spMkLst>
        </pc:spChg>
        <pc:spChg chg="add">
          <ac:chgData name="Mirko Pelgrom" userId="25eff972-e0d0-4f66-bb8d-b9544254e690" providerId="ADAL" clId="{885CEF21-4E00-A14F-B13B-088E03799801}" dt="2022-10-17T08:30:26.856" v="958" actId="11529"/>
          <ac:spMkLst>
            <pc:docMk/>
            <pc:sldMk cId="1850225424" sldId="403"/>
            <ac:spMk id="5" creationId="{519F61D0-D7F5-6EFF-02EE-71F3DE79841A}"/>
          </ac:spMkLst>
        </pc:spChg>
        <pc:spChg chg="add mod ord">
          <ac:chgData name="Mirko Pelgrom" userId="25eff972-e0d0-4f66-bb8d-b9544254e690" providerId="ADAL" clId="{885CEF21-4E00-A14F-B13B-088E03799801}" dt="2022-10-17T08:31:20.712" v="996" actId="14100"/>
          <ac:spMkLst>
            <pc:docMk/>
            <pc:sldMk cId="1850225424" sldId="403"/>
            <ac:spMk id="7" creationId="{3D8E872A-9699-F20F-3352-CCFB4B0E8858}"/>
          </ac:spMkLst>
        </pc:spChg>
        <pc:spChg chg="add mod">
          <ac:chgData name="Mirko Pelgrom" userId="25eff972-e0d0-4f66-bb8d-b9544254e690" providerId="ADAL" clId="{885CEF21-4E00-A14F-B13B-088E03799801}" dt="2022-10-17T08:31:53.212" v="1041" actId="14100"/>
          <ac:spMkLst>
            <pc:docMk/>
            <pc:sldMk cId="1850225424" sldId="403"/>
            <ac:spMk id="8" creationId="{B267F8E0-87EA-B9D0-A666-0E9214E3D1AF}"/>
          </ac:spMkLst>
        </pc:spChg>
        <pc:grpChg chg="add mod">
          <ac:chgData name="Mirko Pelgrom" userId="25eff972-e0d0-4f66-bb8d-b9544254e690" providerId="ADAL" clId="{885CEF21-4E00-A14F-B13B-088E03799801}" dt="2022-10-17T08:30:48.047" v="960" actId="1076"/>
          <ac:grpSpMkLst>
            <pc:docMk/>
            <pc:sldMk cId="1850225424" sldId="403"/>
            <ac:grpSpMk id="6" creationId="{56CCCEEE-9EB2-382B-C069-46163F47F062}"/>
          </ac:grpSpMkLst>
        </pc:grpChg>
        <pc:picChg chg="add mod">
          <ac:chgData name="Mirko Pelgrom" userId="25eff972-e0d0-4f66-bb8d-b9544254e690" providerId="ADAL" clId="{885CEF21-4E00-A14F-B13B-088E03799801}" dt="2022-10-17T08:30:11.546" v="957" actId="14861"/>
          <ac:picMkLst>
            <pc:docMk/>
            <pc:sldMk cId="1850225424" sldId="403"/>
            <ac:picMk id="4" creationId="{7C1CE6B1-2EEB-1D61-9936-CADCAFD692BD}"/>
          </ac:picMkLst>
        </pc:picChg>
      </pc:sldChg>
      <pc:sldChg chg="addSp delSp modSp new mod modClrScheme modAnim chgLayout">
        <pc:chgData name="Mirko Pelgrom" userId="25eff972-e0d0-4f66-bb8d-b9544254e690" providerId="ADAL" clId="{885CEF21-4E00-A14F-B13B-088E03799801}" dt="2022-10-17T08:36:11.033" v="1121" actId="14100"/>
        <pc:sldMkLst>
          <pc:docMk/>
          <pc:sldMk cId="3010429373" sldId="404"/>
        </pc:sldMkLst>
        <pc:spChg chg="del mod ord">
          <ac:chgData name="Mirko Pelgrom" userId="25eff972-e0d0-4f66-bb8d-b9544254e690" providerId="ADAL" clId="{885CEF21-4E00-A14F-B13B-088E03799801}" dt="2022-10-17T08:32:49.251" v="1043" actId="700"/>
          <ac:spMkLst>
            <pc:docMk/>
            <pc:sldMk cId="3010429373" sldId="404"/>
            <ac:spMk id="2" creationId="{CB2EE3C8-6FD4-B496-9CCA-08D8C33DF4AC}"/>
          </ac:spMkLst>
        </pc:spChg>
        <pc:spChg chg="del">
          <ac:chgData name="Mirko Pelgrom" userId="25eff972-e0d0-4f66-bb8d-b9544254e690" providerId="ADAL" clId="{885CEF21-4E00-A14F-B13B-088E03799801}" dt="2022-10-17T08:32:49.251" v="1043" actId="700"/>
          <ac:spMkLst>
            <pc:docMk/>
            <pc:sldMk cId="3010429373" sldId="404"/>
            <ac:spMk id="3" creationId="{73B0DD0B-B1E1-CB79-DD3F-DABB9BF3911B}"/>
          </ac:spMkLst>
        </pc:spChg>
        <pc:spChg chg="add del mod ord">
          <ac:chgData name="Mirko Pelgrom" userId="25eff972-e0d0-4f66-bb8d-b9544254e690" providerId="ADAL" clId="{885CEF21-4E00-A14F-B13B-088E03799801}" dt="2022-10-17T08:33:30.541" v="1046" actId="478"/>
          <ac:spMkLst>
            <pc:docMk/>
            <pc:sldMk cId="3010429373" sldId="404"/>
            <ac:spMk id="4" creationId="{25E36778-9095-24FB-EB3F-9D2CA9817D3B}"/>
          </ac:spMkLst>
        </pc:spChg>
        <pc:spChg chg="add mod">
          <ac:chgData name="Mirko Pelgrom" userId="25eff972-e0d0-4f66-bb8d-b9544254e690" providerId="ADAL" clId="{885CEF21-4E00-A14F-B13B-088E03799801}" dt="2022-10-17T08:34:58.408" v="1094" actId="20577"/>
          <ac:spMkLst>
            <pc:docMk/>
            <pc:sldMk cId="3010429373" sldId="404"/>
            <ac:spMk id="6" creationId="{DD2D9324-75B0-D13C-0916-444A052267DF}"/>
          </ac:spMkLst>
        </pc:spChg>
        <pc:spChg chg="add mod">
          <ac:chgData name="Mirko Pelgrom" userId="25eff972-e0d0-4f66-bb8d-b9544254e690" providerId="ADAL" clId="{885CEF21-4E00-A14F-B13B-088E03799801}" dt="2022-10-17T08:35:17.870" v="1108" actId="20577"/>
          <ac:spMkLst>
            <pc:docMk/>
            <pc:sldMk cId="3010429373" sldId="404"/>
            <ac:spMk id="7" creationId="{3B7175DC-000D-4F90-AF1C-202E9955A654}"/>
          </ac:spMkLst>
        </pc:spChg>
        <pc:spChg chg="add mod">
          <ac:chgData name="Mirko Pelgrom" userId="25eff972-e0d0-4f66-bb8d-b9544254e690" providerId="ADAL" clId="{885CEF21-4E00-A14F-B13B-088E03799801}" dt="2022-10-17T08:36:00.900" v="1119" actId="14100"/>
          <ac:spMkLst>
            <pc:docMk/>
            <pc:sldMk cId="3010429373" sldId="404"/>
            <ac:spMk id="8" creationId="{8CA234CE-FDE9-C807-19F2-522D05C44296}"/>
          </ac:spMkLst>
        </pc:spChg>
        <pc:spChg chg="add mod">
          <ac:chgData name="Mirko Pelgrom" userId="25eff972-e0d0-4f66-bb8d-b9544254e690" providerId="ADAL" clId="{885CEF21-4E00-A14F-B13B-088E03799801}" dt="2022-10-17T08:36:11.033" v="1121" actId="14100"/>
          <ac:spMkLst>
            <pc:docMk/>
            <pc:sldMk cId="3010429373" sldId="404"/>
            <ac:spMk id="9" creationId="{5493F2B0-8780-82D1-38CB-2F376F2F4B16}"/>
          </ac:spMkLst>
        </pc:spChg>
        <pc:picChg chg="add mod">
          <ac:chgData name="Mirko Pelgrom" userId="25eff972-e0d0-4f66-bb8d-b9544254e690" providerId="ADAL" clId="{885CEF21-4E00-A14F-B13B-088E03799801}" dt="2022-10-17T08:33:34.499" v="1047" actId="14100"/>
          <ac:picMkLst>
            <pc:docMk/>
            <pc:sldMk cId="3010429373" sldId="404"/>
            <ac:picMk id="5" creationId="{52C64ECC-7754-92C4-E1DE-73F72BDDDE71}"/>
          </ac:picMkLst>
        </pc:picChg>
      </pc:sldChg>
      <pc:sldChg chg="addSp delSp modSp new mod modAnim">
        <pc:chgData name="Mirko Pelgrom" userId="25eff972-e0d0-4f66-bb8d-b9544254e690" providerId="ADAL" clId="{885CEF21-4E00-A14F-B13B-088E03799801}" dt="2022-10-17T08:41:33.400" v="1313" actId="14100"/>
        <pc:sldMkLst>
          <pc:docMk/>
          <pc:sldMk cId="912290716" sldId="405"/>
        </pc:sldMkLst>
        <pc:spChg chg="mod">
          <ac:chgData name="Mirko Pelgrom" userId="25eff972-e0d0-4f66-bb8d-b9544254e690" providerId="ADAL" clId="{885CEF21-4E00-A14F-B13B-088E03799801}" dt="2022-10-17T08:40:40.433" v="1306" actId="20577"/>
          <ac:spMkLst>
            <pc:docMk/>
            <pc:sldMk cId="912290716" sldId="405"/>
            <ac:spMk id="2" creationId="{5DDDC9BF-CE93-0594-6F67-4C7984D74D48}"/>
          </ac:spMkLst>
        </pc:spChg>
        <pc:spChg chg="del">
          <ac:chgData name="Mirko Pelgrom" userId="25eff972-e0d0-4f66-bb8d-b9544254e690" providerId="ADAL" clId="{885CEF21-4E00-A14F-B13B-088E03799801}" dt="2022-10-17T08:39:44.136" v="1252" actId="478"/>
          <ac:spMkLst>
            <pc:docMk/>
            <pc:sldMk cId="912290716" sldId="405"/>
            <ac:spMk id="3" creationId="{0790A1C8-4E5A-1C24-906A-CA714FBE14E1}"/>
          </ac:spMkLst>
        </pc:spChg>
        <pc:spChg chg="add del">
          <ac:chgData name="Mirko Pelgrom" userId="25eff972-e0d0-4f66-bb8d-b9544254e690" providerId="ADAL" clId="{885CEF21-4E00-A14F-B13B-088E03799801}" dt="2022-10-17T08:36:41.659" v="1124" actId="22"/>
          <ac:spMkLst>
            <pc:docMk/>
            <pc:sldMk cId="912290716" sldId="405"/>
            <ac:spMk id="5" creationId="{7EB71534-0A25-7959-1370-8691E575F9AB}"/>
          </ac:spMkLst>
        </pc:spChg>
        <pc:spChg chg="add mod">
          <ac:chgData name="Mirko Pelgrom" userId="25eff972-e0d0-4f66-bb8d-b9544254e690" providerId="ADAL" clId="{885CEF21-4E00-A14F-B13B-088E03799801}" dt="2022-10-17T08:40:09.735" v="1258" actId="1076"/>
          <ac:spMkLst>
            <pc:docMk/>
            <pc:sldMk cId="912290716" sldId="405"/>
            <ac:spMk id="6" creationId="{3B76B23A-255A-BB63-CECD-5522A1E1C72F}"/>
          </ac:spMkLst>
        </pc:spChg>
        <pc:spChg chg="add mod">
          <ac:chgData name="Mirko Pelgrom" userId="25eff972-e0d0-4f66-bb8d-b9544254e690" providerId="ADAL" clId="{885CEF21-4E00-A14F-B13B-088E03799801}" dt="2022-10-17T08:41:33.400" v="1313" actId="14100"/>
          <ac:spMkLst>
            <pc:docMk/>
            <pc:sldMk cId="912290716" sldId="405"/>
            <ac:spMk id="7" creationId="{E3BF610E-531F-CBF1-499C-8B06E572B202}"/>
          </ac:spMkLst>
        </pc:spChg>
        <pc:spChg chg="add mod">
          <ac:chgData name="Mirko Pelgrom" userId="25eff972-e0d0-4f66-bb8d-b9544254e690" providerId="ADAL" clId="{885CEF21-4E00-A14F-B13B-088E03799801}" dt="2022-10-17T08:41:27.267" v="1311" actId="14100"/>
          <ac:spMkLst>
            <pc:docMk/>
            <pc:sldMk cId="912290716" sldId="405"/>
            <ac:spMk id="8" creationId="{1C2D8B8B-94AD-BFFB-671C-4FAE497E9068}"/>
          </ac:spMkLst>
        </pc:spChg>
        <pc:spChg chg="add mod">
          <ac:chgData name="Mirko Pelgrom" userId="25eff972-e0d0-4f66-bb8d-b9544254e690" providerId="ADAL" clId="{885CEF21-4E00-A14F-B13B-088E03799801}" dt="2022-10-17T08:41:21.332" v="1309" actId="14100"/>
          <ac:spMkLst>
            <pc:docMk/>
            <pc:sldMk cId="912290716" sldId="405"/>
            <ac:spMk id="9" creationId="{BF61E63C-D0A4-3CF6-121F-3B585B59BEDE}"/>
          </ac:spMkLst>
        </pc:spChg>
      </pc:sldChg>
    </pc:docChg>
  </pc:docChgLst>
  <pc:docChgLst>
    <pc:chgData name="Mirko Pelgrom" userId="S::mirko.pelgrom@hu.nl::25eff972-e0d0-4f66-bb8d-b9544254e690" providerId="AD" clId="Web-{241C5324-984A-7F93-7B62-E998E7683BF2}"/>
    <pc:docChg chg="modSld">
      <pc:chgData name="Mirko Pelgrom" userId="S::mirko.pelgrom@hu.nl::25eff972-e0d0-4f66-bb8d-b9544254e690" providerId="AD" clId="Web-{241C5324-984A-7F93-7B62-E998E7683BF2}" dt="2022-01-12T08:49:54.607" v="7" actId="20577"/>
      <pc:docMkLst>
        <pc:docMk/>
      </pc:docMkLst>
      <pc:sldChg chg="modSp">
        <pc:chgData name="Mirko Pelgrom" userId="S::mirko.pelgrom@hu.nl::25eff972-e0d0-4f66-bb8d-b9544254e690" providerId="AD" clId="Web-{241C5324-984A-7F93-7B62-E998E7683BF2}" dt="2022-01-12T08:49:54.607" v="7" actId="20577"/>
        <pc:sldMkLst>
          <pc:docMk/>
          <pc:sldMk cId="2075966989" sldId="256"/>
        </pc:sldMkLst>
        <pc:spChg chg="mod">
          <ac:chgData name="Mirko Pelgrom" userId="S::mirko.pelgrom@hu.nl::25eff972-e0d0-4f66-bb8d-b9544254e690" providerId="AD" clId="Web-{241C5324-984A-7F93-7B62-E998E7683BF2}" dt="2022-01-12T08:49:54.607" v="7" actId="20577"/>
          <ac:spMkLst>
            <pc:docMk/>
            <pc:sldMk cId="2075966989" sldId="256"/>
            <ac:spMk id="3" creationId="{00000000-0000-0000-0000-000000000000}"/>
          </ac:spMkLst>
        </pc:spChg>
      </pc:sldChg>
    </pc:docChg>
  </pc:docChgLst>
  <pc:docChgLst>
    <pc:chgData name="Mirko Pelgrom" userId="S::mirko.pelgrom@hu.nl::25eff972-e0d0-4f66-bb8d-b9544254e690" providerId="AD" clId="Web-{BFF19E4C-C935-977F-FDB2-08E63C449F7F}"/>
    <pc:docChg chg="modSld">
      <pc:chgData name="Mirko Pelgrom" userId="S::mirko.pelgrom@hu.nl::25eff972-e0d0-4f66-bb8d-b9544254e690" providerId="AD" clId="Web-{BFF19E4C-C935-977F-FDB2-08E63C449F7F}" dt="2022-01-13T10:18:38.985" v="0" actId="20577"/>
      <pc:docMkLst>
        <pc:docMk/>
      </pc:docMkLst>
      <pc:sldChg chg="modSp">
        <pc:chgData name="Mirko Pelgrom" userId="S::mirko.pelgrom@hu.nl::25eff972-e0d0-4f66-bb8d-b9544254e690" providerId="AD" clId="Web-{BFF19E4C-C935-977F-FDB2-08E63C449F7F}" dt="2022-01-13T10:18:38.985" v="0" actId="20577"/>
        <pc:sldMkLst>
          <pc:docMk/>
          <pc:sldMk cId="2075966989" sldId="256"/>
        </pc:sldMkLst>
        <pc:spChg chg="mod">
          <ac:chgData name="Mirko Pelgrom" userId="S::mirko.pelgrom@hu.nl::25eff972-e0d0-4f66-bb8d-b9544254e690" providerId="AD" clId="Web-{BFF19E4C-C935-977F-FDB2-08E63C449F7F}" dt="2022-01-13T10:18:38.985" v="0" actId="20577"/>
          <ac:spMkLst>
            <pc:docMk/>
            <pc:sldMk cId="2075966989" sldId="256"/>
            <ac:spMk id="3" creationId="{00000000-0000-0000-0000-000000000000}"/>
          </ac:spMkLst>
        </pc:spChg>
      </pc:sldChg>
    </pc:docChg>
  </pc:docChgLst>
  <pc:docChgLst>
    <pc:chgData name="Mirko Pelgrom" userId="S::mirko.pelgrom@hu.nl::25eff972-e0d0-4f66-bb8d-b9544254e690" providerId="AD" clId="Web-{A46A71B0-EFB5-03CB-826C-98AF60634BCE}"/>
    <pc:docChg chg="addSld delSld modSld addMainMaster modMainMaster">
      <pc:chgData name="Mirko Pelgrom" userId="S::mirko.pelgrom@hu.nl::25eff972-e0d0-4f66-bb8d-b9544254e690" providerId="AD" clId="Web-{A46A71B0-EFB5-03CB-826C-98AF60634BCE}" dt="2022-01-11T09:04:59.152" v="914" actId="20577"/>
      <pc:docMkLst>
        <pc:docMk/>
      </pc:docMkLst>
      <pc:sldChg chg="modSp">
        <pc:chgData name="Mirko Pelgrom" userId="S::mirko.pelgrom@hu.nl::25eff972-e0d0-4f66-bb8d-b9544254e690" providerId="AD" clId="Web-{A46A71B0-EFB5-03CB-826C-98AF60634BCE}" dt="2022-01-11T08:32:09.837" v="5" actId="20577"/>
        <pc:sldMkLst>
          <pc:docMk/>
          <pc:sldMk cId="0" sldId="258"/>
        </pc:sldMkLst>
        <pc:spChg chg="mod">
          <ac:chgData name="Mirko Pelgrom" userId="S::mirko.pelgrom@hu.nl::25eff972-e0d0-4f66-bb8d-b9544254e690" providerId="AD" clId="Web-{A46A71B0-EFB5-03CB-826C-98AF60634BCE}" dt="2022-01-11T08:32:09.837" v="5" actId="20577"/>
          <ac:spMkLst>
            <pc:docMk/>
            <pc:sldMk cId="0" sldId="258"/>
            <ac:spMk id="23" creationId="{00000000-0000-0000-0000-000000000000}"/>
          </ac:spMkLst>
        </pc:spChg>
      </pc:sldChg>
      <pc:sldChg chg="delSp modSp">
        <pc:chgData name="Mirko Pelgrom" userId="S::mirko.pelgrom@hu.nl::25eff972-e0d0-4f66-bb8d-b9544254e690" providerId="AD" clId="Web-{A46A71B0-EFB5-03CB-826C-98AF60634BCE}" dt="2022-01-11T08:32:52.730" v="12" actId="1076"/>
        <pc:sldMkLst>
          <pc:docMk/>
          <pc:sldMk cId="0" sldId="261"/>
        </pc:sldMkLst>
        <pc:spChg chg="mod">
          <ac:chgData name="Mirko Pelgrom" userId="S::mirko.pelgrom@hu.nl::25eff972-e0d0-4f66-bb8d-b9544254e690" providerId="AD" clId="Web-{A46A71B0-EFB5-03CB-826C-98AF60634BCE}" dt="2022-01-11T08:32:35.901" v="9" actId="20577"/>
          <ac:spMkLst>
            <pc:docMk/>
            <pc:sldMk cId="0" sldId="261"/>
            <ac:spMk id="4" creationId="{00000000-0000-0000-0000-000000000000}"/>
          </ac:spMkLst>
        </pc:spChg>
        <pc:picChg chg="del">
          <ac:chgData name="Mirko Pelgrom" userId="S::mirko.pelgrom@hu.nl::25eff972-e0d0-4f66-bb8d-b9544254e690" providerId="AD" clId="Web-{A46A71B0-EFB5-03CB-826C-98AF60634BCE}" dt="2022-01-11T08:32:36.947" v="10"/>
          <ac:picMkLst>
            <pc:docMk/>
            <pc:sldMk cId="0" sldId="261"/>
            <ac:picMk id="5" creationId="{00000000-0000-0000-0000-000000000000}"/>
          </ac:picMkLst>
        </pc:picChg>
        <pc:picChg chg="mod">
          <ac:chgData name="Mirko Pelgrom" userId="S::mirko.pelgrom@hu.nl::25eff972-e0d0-4f66-bb8d-b9544254e690" providerId="AD" clId="Web-{A46A71B0-EFB5-03CB-826C-98AF60634BCE}" dt="2022-01-11T08:32:52.730" v="12" actId="1076"/>
          <ac:picMkLst>
            <pc:docMk/>
            <pc:sldMk cId="0" sldId="261"/>
            <ac:picMk id="6" creationId="{00000000-0000-0000-0000-000000000000}"/>
          </ac:picMkLst>
        </pc:picChg>
        <pc:picChg chg="mod">
          <ac:chgData name="Mirko Pelgrom" userId="S::mirko.pelgrom@hu.nl::25eff972-e0d0-4f66-bb8d-b9544254e690" providerId="AD" clId="Web-{A46A71B0-EFB5-03CB-826C-98AF60634BCE}" dt="2022-01-11T08:32:45.323" v="11" actId="1076"/>
          <ac:picMkLst>
            <pc:docMk/>
            <pc:sldMk cId="0" sldId="261"/>
            <ac:picMk id="7" creationId="{00000000-0000-0000-0000-000000000000}"/>
          </ac:picMkLst>
        </pc:picChg>
      </pc:sldChg>
      <pc:sldChg chg="modSp">
        <pc:chgData name="Mirko Pelgrom" userId="S::mirko.pelgrom@hu.nl::25eff972-e0d0-4f66-bb8d-b9544254e690" providerId="AD" clId="Web-{A46A71B0-EFB5-03CB-826C-98AF60634BCE}" dt="2022-01-11T08:31:33.774" v="4" actId="20577"/>
        <pc:sldMkLst>
          <pc:docMk/>
          <pc:sldMk cId="631100690" sldId="263"/>
        </pc:sldMkLst>
        <pc:spChg chg="mod">
          <ac:chgData name="Mirko Pelgrom" userId="S::mirko.pelgrom@hu.nl::25eff972-e0d0-4f66-bb8d-b9544254e690" providerId="AD" clId="Web-{A46A71B0-EFB5-03CB-826C-98AF60634BCE}" dt="2022-01-11T08:31:33.774" v="4" actId="20577"/>
          <ac:spMkLst>
            <pc:docMk/>
            <pc:sldMk cId="631100690" sldId="263"/>
            <ac:spMk id="2" creationId="{00000000-0000-0000-0000-000000000000}"/>
          </ac:spMkLst>
        </pc:spChg>
      </pc:sldChg>
      <pc:sldChg chg="modSp">
        <pc:chgData name="Mirko Pelgrom" userId="S::mirko.pelgrom@hu.nl::25eff972-e0d0-4f66-bb8d-b9544254e690" providerId="AD" clId="Web-{A46A71B0-EFB5-03CB-826C-98AF60634BCE}" dt="2022-01-11T08:51:00.569" v="859"/>
        <pc:sldMkLst>
          <pc:docMk/>
          <pc:sldMk cId="0" sldId="264"/>
        </pc:sldMkLst>
        <pc:graphicFrameChg chg="mod modGraphic">
          <ac:chgData name="Mirko Pelgrom" userId="S::mirko.pelgrom@hu.nl::25eff972-e0d0-4f66-bb8d-b9544254e690" providerId="AD" clId="Web-{A46A71B0-EFB5-03CB-826C-98AF60634BCE}" dt="2022-01-11T08:51:00.569" v="859"/>
          <ac:graphicFrameMkLst>
            <pc:docMk/>
            <pc:sldMk cId="0" sldId="264"/>
            <ac:graphicFrameMk id="3" creationId="{00000000-0000-0000-0000-000000000000}"/>
          </ac:graphicFrameMkLst>
        </pc:graphicFrameChg>
      </pc:sldChg>
      <pc:sldChg chg="del">
        <pc:chgData name="Mirko Pelgrom" userId="S::mirko.pelgrom@hu.nl::25eff972-e0d0-4f66-bb8d-b9544254e690" providerId="AD" clId="Web-{A46A71B0-EFB5-03CB-826C-98AF60634BCE}" dt="2022-01-11T08:32:20.931" v="6"/>
        <pc:sldMkLst>
          <pc:docMk/>
          <pc:sldMk cId="3215407098" sldId="319"/>
        </pc:sldMkLst>
      </pc:sldChg>
      <pc:sldChg chg="modSp">
        <pc:chgData name="Mirko Pelgrom" userId="S::mirko.pelgrom@hu.nl::25eff972-e0d0-4f66-bb8d-b9544254e690" providerId="AD" clId="Web-{A46A71B0-EFB5-03CB-826C-98AF60634BCE}" dt="2022-01-11T08:34:26.281" v="27" actId="20577"/>
        <pc:sldMkLst>
          <pc:docMk/>
          <pc:sldMk cId="0" sldId="320"/>
        </pc:sldMkLst>
        <pc:spChg chg="mod">
          <ac:chgData name="Mirko Pelgrom" userId="S::mirko.pelgrom@hu.nl::25eff972-e0d0-4f66-bb8d-b9544254e690" providerId="AD" clId="Web-{A46A71B0-EFB5-03CB-826C-98AF60634BCE}" dt="2022-01-11T08:34:26.281" v="27" actId="20577"/>
          <ac:spMkLst>
            <pc:docMk/>
            <pc:sldMk cId="0" sldId="320"/>
            <ac:spMk id="3" creationId="{00000000-0000-0000-0000-000000000000}"/>
          </ac:spMkLst>
        </pc:spChg>
      </pc:sldChg>
      <pc:sldChg chg="modSp">
        <pc:chgData name="Mirko Pelgrom" userId="S::mirko.pelgrom@hu.nl::25eff972-e0d0-4f66-bb8d-b9544254e690" providerId="AD" clId="Web-{A46A71B0-EFB5-03CB-826C-98AF60634BCE}" dt="2022-01-11T08:33:28.839" v="19" actId="20577"/>
        <pc:sldMkLst>
          <pc:docMk/>
          <pc:sldMk cId="1033651408" sldId="321"/>
        </pc:sldMkLst>
        <pc:spChg chg="mod">
          <ac:chgData name="Mirko Pelgrom" userId="S::mirko.pelgrom@hu.nl::25eff972-e0d0-4f66-bb8d-b9544254e690" providerId="AD" clId="Web-{A46A71B0-EFB5-03CB-826C-98AF60634BCE}" dt="2022-01-11T08:33:28.839" v="19" actId="20577"/>
          <ac:spMkLst>
            <pc:docMk/>
            <pc:sldMk cId="1033651408" sldId="321"/>
            <ac:spMk id="3" creationId="{00000000-0000-0000-0000-000000000000}"/>
          </ac:spMkLst>
        </pc:spChg>
      </pc:sldChg>
      <pc:sldChg chg="modSp">
        <pc:chgData name="Mirko Pelgrom" userId="S::mirko.pelgrom@hu.nl::25eff972-e0d0-4f66-bb8d-b9544254e690" providerId="AD" clId="Web-{A46A71B0-EFB5-03CB-826C-98AF60634BCE}" dt="2022-01-11T08:35:30.483" v="40" actId="20577"/>
        <pc:sldMkLst>
          <pc:docMk/>
          <pc:sldMk cId="2744790752" sldId="322"/>
        </pc:sldMkLst>
        <pc:spChg chg="mod">
          <ac:chgData name="Mirko Pelgrom" userId="S::mirko.pelgrom@hu.nl::25eff972-e0d0-4f66-bb8d-b9544254e690" providerId="AD" clId="Web-{A46A71B0-EFB5-03CB-826C-98AF60634BCE}" dt="2022-01-11T08:35:30.483" v="40" actId="20577"/>
          <ac:spMkLst>
            <pc:docMk/>
            <pc:sldMk cId="2744790752" sldId="322"/>
            <ac:spMk id="3" creationId="{00000000-0000-0000-0000-000000000000}"/>
          </ac:spMkLst>
        </pc:spChg>
      </pc:sldChg>
      <pc:sldChg chg="modSp">
        <pc:chgData name="Mirko Pelgrom" userId="S::mirko.pelgrom@hu.nl::25eff972-e0d0-4f66-bb8d-b9544254e690" providerId="AD" clId="Web-{A46A71B0-EFB5-03CB-826C-98AF60634BCE}" dt="2022-01-11T08:35:19.623" v="37" actId="20577"/>
        <pc:sldMkLst>
          <pc:docMk/>
          <pc:sldMk cId="4033268358" sldId="323"/>
        </pc:sldMkLst>
        <pc:spChg chg="mod">
          <ac:chgData name="Mirko Pelgrom" userId="S::mirko.pelgrom@hu.nl::25eff972-e0d0-4f66-bb8d-b9544254e690" providerId="AD" clId="Web-{A46A71B0-EFB5-03CB-826C-98AF60634BCE}" dt="2022-01-11T08:35:19.623" v="37" actId="20577"/>
          <ac:spMkLst>
            <pc:docMk/>
            <pc:sldMk cId="4033268358" sldId="323"/>
            <ac:spMk id="3" creationId="{00000000-0000-0000-0000-000000000000}"/>
          </ac:spMkLst>
        </pc:spChg>
      </pc:sldChg>
      <pc:sldChg chg="modSp del">
        <pc:chgData name="Mirko Pelgrom" userId="S::mirko.pelgrom@hu.nl::25eff972-e0d0-4f66-bb8d-b9544254e690" providerId="AD" clId="Web-{A46A71B0-EFB5-03CB-826C-98AF60634BCE}" dt="2022-01-11T08:53:46.042" v="871"/>
        <pc:sldMkLst>
          <pc:docMk/>
          <pc:sldMk cId="2159585193" sldId="324"/>
        </pc:sldMkLst>
        <pc:spChg chg="mod">
          <ac:chgData name="Mirko Pelgrom" userId="S::mirko.pelgrom@hu.nl::25eff972-e0d0-4f66-bb8d-b9544254e690" providerId="AD" clId="Web-{A46A71B0-EFB5-03CB-826C-98AF60634BCE}" dt="2022-01-11T08:30:59.883" v="0" actId="20577"/>
          <ac:spMkLst>
            <pc:docMk/>
            <pc:sldMk cId="2159585193" sldId="324"/>
            <ac:spMk id="3" creationId="{00000000-0000-0000-0000-000000000000}"/>
          </ac:spMkLst>
        </pc:spChg>
      </pc:sldChg>
      <pc:sldChg chg="modSp">
        <pc:chgData name="Mirko Pelgrom" userId="S::mirko.pelgrom@hu.nl::25eff972-e0d0-4f66-bb8d-b9544254e690" providerId="AD" clId="Web-{A46A71B0-EFB5-03CB-826C-98AF60634BCE}" dt="2022-01-11T09:04:59.152" v="914" actId="20577"/>
        <pc:sldMkLst>
          <pc:docMk/>
          <pc:sldMk cId="3833224778" sldId="326"/>
        </pc:sldMkLst>
        <pc:spChg chg="mod">
          <ac:chgData name="Mirko Pelgrom" userId="S::mirko.pelgrom@hu.nl::25eff972-e0d0-4f66-bb8d-b9544254e690" providerId="AD" clId="Web-{A46A71B0-EFB5-03CB-826C-98AF60634BCE}" dt="2022-01-11T09:04:59.152" v="914" actId="20577"/>
          <ac:spMkLst>
            <pc:docMk/>
            <pc:sldMk cId="3833224778" sldId="326"/>
            <ac:spMk id="3" creationId="{00000000-0000-0000-0000-000000000000}"/>
          </ac:spMkLst>
        </pc:spChg>
      </pc:sldChg>
      <pc:sldChg chg="modSp">
        <pc:chgData name="Mirko Pelgrom" userId="S::mirko.pelgrom@hu.nl::25eff972-e0d0-4f66-bb8d-b9544254e690" providerId="AD" clId="Web-{A46A71B0-EFB5-03CB-826C-98AF60634BCE}" dt="2022-01-11T08:52:36.993" v="865" actId="20577"/>
        <pc:sldMkLst>
          <pc:docMk/>
          <pc:sldMk cId="1279924214" sldId="327"/>
        </pc:sldMkLst>
        <pc:spChg chg="mod">
          <ac:chgData name="Mirko Pelgrom" userId="S::mirko.pelgrom@hu.nl::25eff972-e0d0-4f66-bb8d-b9544254e690" providerId="AD" clId="Web-{A46A71B0-EFB5-03CB-826C-98AF60634BCE}" dt="2022-01-11T08:52:36.993" v="865" actId="20577"/>
          <ac:spMkLst>
            <pc:docMk/>
            <pc:sldMk cId="1279924214" sldId="327"/>
            <ac:spMk id="3" creationId="{00000000-0000-0000-0000-000000000000}"/>
          </ac:spMkLst>
        </pc:spChg>
      </pc:sldChg>
      <pc:sldChg chg="modSp">
        <pc:chgData name="Mirko Pelgrom" userId="S::mirko.pelgrom@hu.nl::25eff972-e0d0-4f66-bb8d-b9544254e690" providerId="AD" clId="Web-{A46A71B0-EFB5-03CB-826C-98AF60634BCE}" dt="2022-01-11T08:53:00.353" v="867" actId="20577"/>
        <pc:sldMkLst>
          <pc:docMk/>
          <pc:sldMk cId="3051539488" sldId="328"/>
        </pc:sldMkLst>
        <pc:spChg chg="mod">
          <ac:chgData name="Mirko Pelgrom" userId="S::mirko.pelgrom@hu.nl::25eff972-e0d0-4f66-bb8d-b9544254e690" providerId="AD" clId="Web-{A46A71B0-EFB5-03CB-826C-98AF60634BCE}" dt="2022-01-11T08:53:00.353" v="867" actId="20577"/>
          <ac:spMkLst>
            <pc:docMk/>
            <pc:sldMk cId="3051539488" sldId="328"/>
            <ac:spMk id="2" creationId="{00000000-0000-0000-0000-000000000000}"/>
          </ac:spMkLst>
        </pc:spChg>
      </pc:sldChg>
      <pc:sldChg chg="modSp">
        <pc:chgData name="Mirko Pelgrom" userId="S::mirko.pelgrom@hu.nl::25eff972-e0d0-4f66-bb8d-b9544254e690" providerId="AD" clId="Web-{A46A71B0-EFB5-03CB-826C-98AF60634BCE}" dt="2022-01-11T08:36:28.453" v="55" actId="20577"/>
        <pc:sldMkLst>
          <pc:docMk/>
          <pc:sldMk cId="3281249571" sldId="329"/>
        </pc:sldMkLst>
        <pc:spChg chg="mod">
          <ac:chgData name="Mirko Pelgrom" userId="S::mirko.pelgrom@hu.nl::25eff972-e0d0-4f66-bb8d-b9544254e690" providerId="AD" clId="Web-{A46A71B0-EFB5-03CB-826C-98AF60634BCE}" dt="2022-01-11T08:36:28.453" v="55" actId="20577"/>
          <ac:spMkLst>
            <pc:docMk/>
            <pc:sldMk cId="3281249571" sldId="329"/>
            <ac:spMk id="3" creationId="{00000000-0000-0000-0000-000000000000}"/>
          </ac:spMkLst>
        </pc:spChg>
      </pc:sldChg>
      <pc:sldChg chg="modSp add">
        <pc:chgData name="Mirko Pelgrom" userId="S::mirko.pelgrom@hu.nl::25eff972-e0d0-4f66-bb8d-b9544254e690" providerId="AD" clId="Web-{A46A71B0-EFB5-03CB-826C-98AF60634BCE}" dt="2022-01-11T08:56:01.436" v="883" actId="14100"/>
        <pc:sldMkLst>
          <pc:docMk/>
          <pc:sldMk cId="1508734061" sldId="330"/>
        </pc:sldMkLst>
        <pc:spChg chg="mod">
          <ac:chgData name="Mirko Pelgrom" userId="S::mirko.pelgrom@hu.nl::25eff972-e0d0-4f66-bb8d-b9544254e690" providerId="AD" clId="Web-{A46A71B0-EFB5-03CB-826C-98AF60634BCE}" dt="2022-01-11T08:56:01.436" v="883" actId="14100"/>
          <ac:spMkLst>
            <pc:docMk/>
            <pc:sldMk cId="1508734061" sldId="330"/>
            <ac:spMk id="2" creationId="{00000000-0000-0000-0000-000000000000}"/>
          </ac:spMkLst>
        </pc:spChg>
      </pc:sldChg>
      <pc:sldMasterChg chg="add addSldLayout">
        <pc:chgData name="Mirko Pelgrom" userId="S::mirko.pelgrom@hu.nl::25eff972-e0d0-4f66-bb8d-b9544254e690" providerId="AD" clId="Web-{A46A71B0-EFB5-03CB-826C-98AF60634BCE}" dt="2022-01-11T08:53:34.245" v="868"/>
        <pc:sldMasterMkLst>
          <pc:docMk/>
          <pc:sldMasterMk cId="4288016101" sldId="2147483660"/>
        </pc:sldMasterMkLst>
        <pc:sldLayoutChg chg="add">
          <pc:chgData name="Mirko Pelgrom" userId="S::mirko.pelgrom@hu.nl::25eff972-e0d0-4f66-bb8d-b9544254e690" providerId="AD" clId="Web-{A46A71B0-EFB5-03CB-826C-98AF60634BCE}" dt="2022-01-11T08:53:34.245" v="868"/>
          <pc:sldLayoutMkLst>
            <pc:docMk/>
            <pc:sldMasterMk cId="4288016101" sldId="2147483660"/>
            <pc:sldLayoutMk cId="3926972479" sldId="2147483661"/>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1968075401" sldId="2147483662"/>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1705988314" sldId="2147483663"/>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1411768802" sldId="2147483664"/>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408256535" sldId="2147483665"/>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335414453" sldId="2147483666"/>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3546510830" sldId="2147483667"/>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1450875408" sldId="2147483668"/>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1957858839" sldId="2147483669"/>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3401538581" sldId="2147483670"/>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2092087657" sldId="2147483671"/>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2813735048" sldId="2147483672"/>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2026292940" sldId="2147483673"/>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2082366759" sldId="2147483674"/>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3022587417" sldId="2147483675"/>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3706390100" sldId="2147483676"/>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2452820913" sldId="2147483677"/>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3485594197" sldId="2147483678"/>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3613487643" sldId="2147483679"/>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780195190" sldId="2147483680"/>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1594353514" sldId="2147483681"/>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2305684037" sldId="2147483682"/>
          </pc:sldLayoutMkLst>
        </pc:sldLayoutChg>
        <pc:sldLayoutChg chg="add">
          <pc:chgData name="Mirko Pelgrom" userId="S::mirko.pelgrom@hu.nl::25eff972-e0d0-4f66-bb8d-b9544254e690" providerId="AD" clId="Web-{A46A71B0-EFB5-03CB-826C-98AF60634BCE}" dt="2022-01-11T08:53:34.245" v="868"/>
          <pc:sldLayoutMkLst>
            <pc:docMk/>
            <pc:sldMasterMk cId="4288016101" sldId="2147483660"/>
            <pc:sldLayoutMk cId="3297779262" sldId="2147483683"/>
          </pc:sldLayoutMkLst>
        </pc:sldLayoutChg>
      </pc:sldMasterChg>
      <pc:sldMasterChg chg="replId modSldLayout">
        <pc:chgData name="Mirko Pelgrom" userId="S::mirko.pelgrom@hu.nl::25eff972-e0d0-4f66-bb8d-b9544254e690" providerId="AD" clId="Web-{A46A71B0-EFB5-03CB-826C-98AF60634BCE}" dt="2022-01-11T08:53:34.245" v="868"/>
        <pc:sldMasterMkLst>
          <pc:docMk/>
          <pc:sldMasterMk cId="1962586729" sldId="2147483724"/>
        </pc:sldMasterMkLst>
        <pc:sldLayoutChg chg="replId">
          <pc:chgData name="Mirko Pelgrom" userId="S::mirko.pelgrom@hu.nl::25eff972-e0d0-4f66-bb8d-b9544254e690" providerId="AD" clId="Web-{A46A71B0-EFB5-03CB-826C-98AF60634BCE}" dt="2022-01-11T08:53:34.245" v="868"/>
          <pc:sldLayoutMkLst>
            <pc:docMk/>
            <pc:sldMasterMk cId="1962586729" sldId="2147483724"/>
            <pc:sldLayoutMk cId="475670283" sldId="2147483725"/>
          </pc:sldLayoutMkLst>
        </pc:sldLayoutChg>
        <pc:sldLayoutChg chg="replId">
          <pc:chgData name="Mirko Pelgrom" userId="S::mirko.pelgrom@hu.nl::25eff972-e0d0-4f66-bb8d-b9544254e690" providerId="AD" clId="Web-{A46A71B0-EFB5-03CB-826C-98AF60634BCE}" dt="2022-01-11T08:53:34.245" v="868"/>
          <pc:sldLayoutMkLst>
            <pc:docMk/>
            <pc:sldMasterMk cId="1962586729" sldId="2147483724"/>
            <pc:sldLayoutMk cId="2025862355" sldId="2147483726"/>
          </pc:sldLayoutMkLst>
        </pc:sldLayoutChg>
        <pc:sldLayoutChg chg="replId">
          <pc:chgData name="Mirko Pelgrom" userId="S::mirko.pelgrom@hu.nl::25eff972-e0d0-4f66-bb8d-b9544254e690" providerId="AD" clId="Web-{A46A71B0-EFB5-03CB-826C-98AF60634BCE}" dt="2022-01-11T08:53:34.245" v="868"/>
          <pc:sldLayoutMkLst>
            <pc:docMk/>
            <pc:sldMasterMk cId="1962586729" sldId="2147483724"/>
            <pc:sldLayoutMk cId="292926119" sldId="2147483727"/>
          </pc:sldLayoutMkLst>
        </pc:sldLayoutChg>
        <pc:sldLayoutChg chg="replId">
          <pc:chgData name="Mirko Pelgrom" userId="S::mirko.pelgrom@hu.nl::25eff972-e0d0-4f66-bb8d-b9544254e690" providerId="AD" clId="Web-{A46A71B0-EFB5-03CB-826C-98AF60634BCE}" dt="2022-01-11T08:53:34.245" v="868"/>
          <pc:sldLayoutMkLst>
            <pc:docMk/>
            <pc:sldMasterMk cId="1962586729" sldId="2147483724"/>
            <pc:sldLayoutMk cId="3610207421" sldId="2147483728"/>
          </pc:sldLayoutMkLst>
        </pc:sldLayoutChg>
        <pc:sldLayoutChg chg="replId">
          <pc:chgData name="Mirko Pelgrom" userId="S::mirko.pelgrom@hu.nl::25eff972-e0d0-4f66-bb8d-b9544254e690" providerId="AD" clId="Web-{A46A71B0-EFB5-03CB-826C-98AF60634BCE}" dt="2022-01-11T08:53:34.245" v="868"/>
          <pc:sldLayoutMkLst>
            <pc:docMk/>
            <pc:sldMasterMk cId="1962586729" sldId="2147483724"/>
            <pc:sldLayoutMk cId="83122102" sldId="2147483729"/>
          </pc:sldLayoutMkLst>
        </pc:sldLayoutChg>
        <pc:sldLayoutChg chg="replId">
          <pc:chgData name="Mirko Pelgrom" userId="S::mirko.pelgrom@hu.nl::25eff972-e0d0-4f66-bb8d-b9544254e690" providerId="AD" clId="Web-{A46A71B0-EFB5-03CB-826C-98AF60634BCE}" dt="2022-01-11T08:53:34.245" v="868"/>
          <pc:sldLayoutMkLst>
            <pc:docMk/>
            <pc:sldMasterMk cId="1962586729" sldId="2147483724"/>
            <pc:sldLayoutMk cId="2370597211" sldId="2147483730"/>
          </pc:sldLayoutMkLst>
        </pc:sldLayoutChg>
        <pc:sldLayoutChg chg="replId">
          <pc:chgData name="Mirko Pelgrom" userId="S::mirko.pelgrom@hu.nl::25eff972-e0d0-4f66-bb8d-b9544254e690" providerId="AD" clId="Web-{A46A71B0-EFB5-03CB-826C-98AF60634BCE}" dt="2022-01-11T08:53:34.245" v="868"/>
          <pc:sldLayoutMkLst>
            <pc:docMk/>
            <pc:sldMasterMk cId="1962586729" sldId="2147483724"/>
            <pc:sldLayoutMk cId="64766321" sldId="2147483731"/>
          </pc:sldLayoutMkLst>
        </pc:sldLayoutChg>
        <pc:sldLayoutChg chg="replId">
          <pc:chgData name="Mirko Pelgrom" userId="S::mirko.pelgrom@hu.nl::25eff972-e0d0-4f66-bb8d-b9544254e690" providerId="AD" clId="Web-{A46A71B0-EFB5-03CB-826C-98AF60634BCE}" dt="2022-01-11T08:53:34.245" v="868"/>
          <pc:sldLayoutMkLst>
            <pc:docMk/>
            <pc:sldMasterMk cId="1962586729" sldId="2147483724"/>
            <pc:sldLayoutMk cId="1787259382" sldId="2147483732"/>
          </pc:sldLayoutMkLst>
        </pc:sldLayoutChg>
        <pc:sldLayoutChg chg="replId">
          <pc:chgData name="Mirko Pelgrom" userId="S::mirko.pelgrom@hu.nl::25eff972-e0d0-4f66-bb8d-b9544254e690" providerId="AD" clId="Web-{A46A71B0-EFB5-03CB-826C-98AF60634BCE}" dt="2022-01-11T08:53:34.245" v="868"/>
          <pc:sldLayoutMkLst>
            <pc:docMk/>
            <pc:sldMasterMk cId="1962586729" sldId="2147483724"/>
            <pc:sldLayoutMk cId="3644630866" sldId="2147483733"/>
          </pc:sldLayoutMkLst>
        </pc:sldLayoutChg>
      </pc:sldMasterChg>
    </pc:docChg>
  </pc:docChgLst>
  <pc:docChgLst>
    <pc:chgData name="Mirko Pelgrom" userId="S::mirko.pelgrom@hu.nl::25eff972-e0d0-4f66-bb8d-b9544254e690" providerId="AD" clId="Web-{2BA550F1-E2B3-0D13-3637-9B3C03ECFA51}"/>
    <pc:docChg chg="modSld">
      <pc:chgData name="Mirko Pelgrom" userId="S::mirko.pelgrom@hu.nl::25eff972-e0d0-4f66-bb8d-b9544254e690" providerId="AD" clId="Web-{2BA550F1-E2B3-0D13-3637-9B3C03ECFA51}" dt="2022-01-11T08:29:44.722" v="7" actId="1076"/>
      <pc:docMkLst>
        <pc:docMk/>
      </pc:docMkLst>
      <pc:sldChg chg="delSp modSp">
        <pc:chgData name="Mirko Pelgrom" userId="S::mirko.pelgrom@hu.nl::25eff972-e0d0-4f66-bb8d-b9544254e690" providerId="AD" clId="Web-{2BA550F1-E2B3-0D13-3637-9B3C03ECFA51}" dt="2022-01-11T08:29:44.722" v="7" actId="1076"/>
        <pc:sldMkLst>
          <pc:docMk/>
          <pc:sldMk cId="2159585193" sldId="324"/>
        </pc:sldMkLst>
        <pc:spChg chg="mod">
          <ac:chgData name="Mirko Pelgrom" userId="S::mirko.pelgrom@hu.nl::25eff972-e0d0-4f66-bb8d-b9544254e690" providerId="AD" clId="Web-{2BA550F1-E2B3-0D13-3637-9B3C03ECFA51}" dt="2022-01-11T08:29:40.831" v="6" actId="20577"/>
          <ac:spMkLst>
            <pc:docMk/>
            <pc:sldMk cId="2159585193" sldId="324"/>
            <ac:spMk id="2" creationId="{00000000-0000-0000-0000-000000000000}"/>
          </ac:spMkLst>
        </pc:spChg>
        <pc:spChg chg="del">
          <ac:chgData name="Mirko Pelgrom" userId="S::mirko.pelgrom@hu.nl::25eff972-e0d0-4f66-bb8d-b9544254e690" providerId="AD" clId="Web-{2BA550F1-E2B3-0D13-3637-9B3C03ECFA51}" dt="2022-01-11T08:29:32.300" v="4"/>
          <ac:spMkLst>
            <pc:docMk/>
            <pc:sldMk cId="2159585193" sldId="324"/>
            <ac:spMk id="11" creationId="{D64A2EE4-AE7E-42AF-ADF7-FC37F8BDFCAE}"/>
          </ac:spMkLst>
        </pc:spChg>
        <pc:picChg chg="del">
          <ac:chgData name="Mirko Pelgrom" userId="S::mirko.pelgrom@hu.nl::25eff972-e0d0-4f66-bb8d-b9544254e690" providerId="AD" clId="Web-{2BA550F1-E2B3-0D13-3637-9B3C03ECFA51}" dt="2022-01-11T08:29:19.503" v="0"/>
          <ac:picMkLst>
            <pc:docMk/>
            <pc:sldMk cId="2159585193" sldId="324"/>
            <ac:picMk id="10" creationId="{AC4826EB-DC5F-4634-B512-F0A615F2F557}"/>
          </ac:picMkLst>
        </pc:picChg>
        <pc:picChg chg="del">
          <ac:chgData name="Mirko Pelgrom" userId="S::mirko.pelgrom@hu.nl::25eff972-e0d0-4f66-bb8d-b9544254e690" providerId="AD" clId="Web-{2BA550F1-E2B3-0D13-3637-9B3C03ECFA51}" dt="2022-01-11T08:29:21.925" v="2"/>
          <ac:picMkLst>
            <pc:docMk/>
            <pc:sldMk cId="2159585193" sldId="324"/>
            <ac:picMk id="15" creationId="{5B6434F0-EFCE-4DFA-9AE2-8E6C9E7B9058}"/>
          </ac:picMkLst>
        </pc:picChg>
        <pc:picChg chg="del">
          <ac:chgData name="Mirko Pelgrom" userId="S::mirko.pelgrom@hu.nl::25eff972-e0d0-4f66-bb8d-b9544254e690" providerId="AD" clId="Web-{2BA550F1-E2B3-0D13-3637-9B3C03ECFA51}" dt="2022-01-11T08:29:20.925" v="1"/>
          <ac:picMkLst>
            <pc:docMk/>
            <pc:sldMk cId="2159585193" sldId="324"/>
            <ac:picMk id="17" creationId="{EDD3C514-573F-4F4C-9968-A5C9CF27E42F}"/>
          </ac:picMkLst>
        </pc:picChg>
        <pc:picChg chg="mod">
          <ac:chgData name="Mirko Pelgrom" userId="S::mirko.pelgrom@hu.nl::25eff972-e0d0-4f66-bb8d-b9544254e690" providerId="AD" clId="Web-{2BA550F1-E2B3-0D13-3637-9B3C03ECFA51}" dt="2022-01-11T08:29:44.722" v="7" actId="1076"/>
          <ac:picMkLst>
            <pc:docMk/>
            <pc:sldMk cId="2159585193" sldId="324"/>
            <ac:picMk id="19" creationId="{AE0BD39D-3334-4891-A877-4C3214ADEFAE}"/>
          </ac:picMkLst>
        </pc:picChg>
      </pc:sldChg>
    </pc:docChg>
  </pc:docChgLst>
  <pc:docChgLst>
    <pc:chgData name="Alex Jongman" userId="S::alex.jongman@hu.nl::f85a4f5b-1753-4f36-9859-6c1330cbfc1b" providerId="AD" clId="Web-{6A2F6644-68F4-D863-800F-9CD21F17B430}"/>
    <pc:docChg chg="">
      <pc:chgData name="Alex Jongman" userId="S::alex.jongman@hu.nl::f85a4f5b-1753-4f36-9859-6c1330cbfc1b" providerId="AD" clId="Web-{6A2F6644-68F4-D863-800F-9CD21F17B430}" dt="2022-10-10T15:25:42.296" v="0"/>
      <pc:docMkLst>
        <pc:docMk/>
      </pc:docMkLst>
      <pc:sldChg chg="modCm">
        <pc:chgData name="Alex Jongman" userId="S::alex.jongman@hu.nl::f85a4f5b-1753-4f36-9859-6c1330cbfc1b" providerId="AD" clId="Web-{6A2F6644-68F4-D863-800F-9CD21F17B430}" dt="2022-10-10T15:25:42.296" v="0"/>
        <pc:sldMkLst>
          <pc:docMk/>
          <pc:sldMk cId="1727450030" sldId="383"/>
        </pc:sldMkLst>
      </pc:sldChg>
    </pc:docChg>
  </pc:docChgLst>
</pc:chgInfo>
</file>

<file path=ppt/comments/modernComment_100_7BBCBE0D.xml><?xml version="1.0" encoding="utf-8"?>
<p188:cmLst xmlns:a="http://schemas.openxmlformats.org/drawingml/2006/main" xmlns:r="http://schemas.openxmlformats.org/officeDocument/2006/relationships" xmlns:p188="http://schemas.microsoft.com/office/powerpoint/2018/8/main">
  <p188:cm id="{652D357B-6960-47BD-B880-6428C9AB513E}" authorId="{E4DD81A1-AB15-06C9-25C6-F6FC09C71AC0}" status="resolved" created="2022-10-10T14:53:50.229" complete="100000">
    <pc:sldMkLst xmlns:pc="http://schemas.microsoft.com/office/powerpoint/2013/main/command">
      <pc:docMk/>
      <pc:sldMk cId="2075966989" sldId="256"/>
    </pc:sldMkLst>
    <p188:replyLst>
      <p188:reply id="{93B56EBF-4CE9-DD44-ABAF-F97FE7432EDC}" authorId="{284548ED-371A-E3D4-8D85-7E209A42ABE0}" created="2022-10-17T08:43:32.002">
        <p188:txBody>
          <a:bodyPr/>
          <a:lstStyle/>
          <a:p>
            <a:r>
              <a:rPr lang="en-NL"/>
              <a:t>Done</a:t>
            </a:r>
          </a:p>
        </p188:txBody>
      </p188:reply>
    </p188:replyLst>
    <p188:txBody>
      <a:bodyPr/>
      <a:lstStyle/>
      <a:p>
        <a:r>
          <a:rPr lang="nl-NL"/>
          <a:t>Denk dat de slides 1-11 in een eigen presentatie zouden kunnen komen te staan, die alleen maar erover gaat wat een web component nu eigenlijk is, geschiedenis ervan etc.
Als ook enkele kleine oefeningen waarin de studenten op basis van een screenshot mogelijke componeten die ze zien zouden moeten aanwijzen en beargumenteren waarom het een component zou kunnen zijn.</a:t>
        </a:r>
      </a:p>
    </p188:txBody>
  </p188:cm>
</p188:cmLst>
</file>

<file path=ppt/comments/modernComment_168_B1D5A008.xml><?xml version="1.0" encoding="utf-8"?>
<p188:cmLst xmlns:a="http://schemas.openxmlformats.org/drawingml/2006/main" xmlns:r="http://schemas.openxmlformats.org/officeDocument/2006/relationships" xmlns:p188="http://schemas.microsoft.com/office/powerpoint/2018/8/main">
  <p188:cm id="{5C0559D1-6065-48B1-B6CF-09EA2E515CE5}" authorId="{E4DD81A1-AB15-06C9-25C6-F6FC09C71AC0}" status="resolved" created="2022-10-10T14:46:35.602" complete="100000">
    <pc:sldMkLst xmlns:pc="http://schemas.microsoft.com/office/powerpoint/2013/main/command">
      <pc:docMk/>
      <pc:sldMk cId="2983567368" sldId="360"/>
    </pc:sldMkLst>
    <p188:replyLst>
      <p188:reply id="{5B41F7B7-8B2D-7244-BE55-F50E7C7C3C79}" authorId="{284548ED-371A-E3D4-8D85-7E209A42ABE0}" created="2022-10-17T07:58:00.474">
        <p188:txBody>
          <a:bodyPr/>
          <a:lstStyle/>
          <a:p>
            <a:r>
              <a:rPr lang="en-NL"/>
              <a:t>Toegevoegd</a:t>
            </a:r>
          </a:p>
        </p188:txBody>
      </p188:reply>
    </p188:replyLst>
    <p188:txBody>
      <a:bodyPr/>
      <a:lstStyle/>
      <a:p>
        <a:r>
          <a:rPr lang="nl-NL"/>
          <a:t>Mis iets over herbruikbaarheid.
OO aanpak. Klasse definitie geeft de template en wijziging van de template heeft effect op alle instanties ervan.</a:t>
        </a:r>
      </a:p>
    </p188:txBody>
  </p188:cm>
</p188:cmLst>
</file>

<file path=ppt/comments/modernComment_17A_971B2386.xml><?xml version="1.0" encoding="utf-8"?>
<p188:cmLst xmlns:a="http://schemas.openxmlformats.org/drawingml/2006/main" xmlns:r="http://schemas.openxmlformats.org/officeDocument/2006/relationships" xmlns:p188="http://schemas.microsoft.com/office/powerpoint/2018/8/main">
  <p188:cm id="{FAFAE35A-597C-4C1B-9DDE-BFAC831525B5}" authorId="{E4DD81A1-AB15-06C9-25C6-F6FC09C71AC0}" status="resolved" created="2022-10-10T14:50:44.550" complete="100000">
    <pc:sldMkLst xmlns:pc="http://schemas.microsoft.com/office/powerpoint/2013/main/command">
      <pc:docMk/>
      <pc:sldMk cId="2535138182" sldId="378"/>
    </pc:sldMkLst>
    <p188:replyLst>
      <p188:reply id="{E321F6BA-F57E-F04E-B3A1-F84436989E4C}" authorId="{284548ED-371A-E3D4-8D85-7E209A42ABE0}" created="2022-10-17T08:44:04.904">
        <p188:txBody>
          <a:bodyPr/>
          <a:lstStyle/>
          <a:p>
            <a:r>
              <a:rPr lang="en-NL"/>
              <a:t>Uitgewerkt op vervolg slider</a:t>
            </a:r>
          </a:p>
        </p188:txBody>
      </p188:reply>
    </p188:replyLst>
    <p188:txBody>
      <a:bodyPr/>
      <a:lstStyle/>
      <a:p>
        <a:r>
          <a:rPr lang="nl-NL"/>
          <a:t>Mooi voorbeeld van web componenten dat hier toegevoegd zou kunnen worden is &lt;input type="date"&gt; de kalender ziet bij elke browser anders eruit.
Door gebruik te maken van web components waarin we de kalender zelf designen zorgen we ervoor dat de gebruiker dezelfde ervaring heeft ongeacht de browser.
Ander voorbeeld: Is een blogpost. Deze heeft altijd dezelfde structuur en opmaak (titel, korte toelichting, hoofdtekst, een optionele afbeelding, autheur en datum) Een enkele blogpost (instantie) in het overzicht van posts zouden we ook als component kunnen defineeren.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94B2C-967C-4A3A-AE62-D5197B0760B5}" type="datetimeFigureOut">
              <a:rPr lang="en-US" smtClean="0"/>
              <a:t>10/17/22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B24A9-4EF9-451F-8BBD-225A97625231}" type="slidenum">
              <a:rPr lang="en-US" smtClean="0"/>
              <a:t>‹#›</a:t>
            </a:fld>
            <a:endParaRPr lang="en-US"/>
          </a:p>
        </p:txBody>
      </p:sp>
    </p:spTree>
    <p:extLst>
      <p:ext uri="{BB962C8B-B14F-4D97-AF65-F5344CB8AC3E}">
        <p14:creationId xmlns:p14="http://schemas.microsoft.com/office/powerpoint/2010/main" val="2209317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B24A9-4EF9-451F-8BBD-225A97625231}" type="slidenum">
              <a:rPr lang="en-US" smtClean="0"/>
              <a:t>1</a:t>
            </a:fld>
            <a:endParaRPr lang="en-US"/>
          </a:p>
        </p:txBody>
      </p:sp>
    </p:spTree>
    <p:extLst>
      <p:ext uri="{BB962C8B-B14F-4D97-AF65-F5344CB8AC3E}">
        <p14:creationId xmlns:p14="http://schemas.microsoft.com/office/powerpoint/2010/main" val="403850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3B24A9-4EF9-451F-8BBD-225A97625231}" type="slidenum">
              <a:rPr lang="en-US" smtClean="0"/>
              <a:t>2</a:t>
            </a:fld>
            <a:endParaRPr lang="en-US"/>
          </a:p>
        </p:txBody>
      </p:sp>
    </p:spTree>
    <p:extLst>
      <p:ext uri="{BB962C8B-B14F-4D97-AF65-F5344CB8AC3E}">
        <p14:creationId xmlns:p14="http://schemas.microsoft.com/office/powerpoint/2010/main" val="177197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pPr defTabSz="1219170"/>
            <a:endParaRPr lang="nl-NL" dirty="0">
              <a:solidFill>
                <a:srgbClr val="000000">
                  <a:tint val="75000"/>
                </a:srgbClr>
              </a:solidFill>
            </a:endParaRPr>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49" y="1797051"/>
            <a:ext cx="4800000" cy="408093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inhoud 15">
            <a:extLst>
              <a:ext uri="{FF2B5EF4-FFF2-40B4-BE49-F238E27FC236}">
                <a16:creationId xmlns:a16="http://schemas.microsoft.com/office/drawing/2014/main" id="{4FC9E3EF-B5D6-4148-81B7-175C3D016450}"/>
              </a:ext>
            </a:extLst>
          </p:cNvPr>
          <p:cNvSpPr>
            <a:spLocks noGrp="1"/>
          </p:cNvSpPr>
          <p:nvPr>
            <p:ph sz="quarter" idx="16"/>
          </p:nvPr>
        </p:nvSpPr>
        <p:spPr>
          <a:xfrm>
            <a:off x="6096001" y="1797051"/>
            <a:ext cx="4800600" cy="408093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475670283"/>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evoorblad met afbeelding">
    <p:spTree>
      <p:nvGrpSpPr>
        <p:cNvPr id="1" name=""/>
        <p:cNvGrpSpPr/>
        <p:nvPr/>
      </p:nvGrpSpPr>
      <p:grpSpPr>
        <a:xfrm>
          <a:off x="0" y="0"/>
          <a:ext cx="0" cy="0"/>
          <a:chOff x="0" y="0"/>
          <a:chExt cx="0" cy="0"/>
        </a:xfrm>
      </p:grpSpPr>
      <p:sp>
        <p:nvSpPr>
          <p:cNvPr id="10" name="Achtergrond"/>
          <p:cNvSpPr/>
          <p:nvPr userDrawn="1"/>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2" name="Datum">
            <a:extLst>
              <a:ext uri="{FF2B5EF4-FFF2-40B4-BE49-F238E27FC236}">
                <a16:creationId xmlns:a16="http://schemas.microsoft.com/office/drawing/2014/main" id="{D539146E-4701-437B-BCA5-5AC8EE309ACB}"/>
              </a:ext>
            </a:extLst>
          </p:cNvPr>
          <p:cNvSpPr>
            <a:spLocks noGrp="1"/>
          </p:cNvSpPr>
          <p:nvPr>
            <p:ph type="dt" sz="half" idx="12"/>
          </p:nvPr>
        </p:nvSpPr>
        <p:spPr>
          <a:xfrm>
            <a:off x="9516534" y="6356351"/>
            <a:ext cx="1083733" cy="366183"/>
          </a:xfrm>
        </p:spPr>
        <p:txBody>
          <a:bodyPr/>
          <a:lstStyle>
            <a:lvl1pPr>
              <a:defRPr>
                <a:solidFill>
                  <a:schemeClr val="bg1"/>
                </a:solidFill>
              </a:defRPr>
            </a:lvl1pPr>
          </a:lstStyle>
          <a:p>
            <a:pPr defTabSz="1219170"/>
            <a:fld id="{982E87CE-8545-4B28-9101-1ABE11BF1B41}" type="datetime1">
              <a:rPr lang="nl-NL" smtClean="0">
                <a:solidFill>
                  <a:srgbClr val="FFFFFF"/>
                </a:solidFill>
              </a:rPr>
              <a:pPr defTabSz="1219170"/>
              <a:t>17-10-2022</a:t>
            </a:fld>
            <a:endParaRPr lang="nl-NL" dirty="0">
              <a:solidFill>
                <a:srgbClr val="FFFFFF"/>
              </a:solidFill>
            </a:endParaRPr>
          </a:p>
        </p:txBody>
      </p:sp>
      <p:sp>
        <p:nvSpPr>
          <p:cNvPr id="5" name="Voettekst">
            <a:extLst>
              <a:ext uri="{FF2B5EF4-FFF2-40B4-BE49-F238E27FC236}">
                <a16:creationId xmlns:a16="http://schemas.microsoft.com/office/drawing/2014/main" id="{B785231E-3480-411A-8355-2793DB32CC6D}"/>
              </a:ext>
            </a:extLst>
          </p:cNvPr>
          <p:cNvSpPr>
            <a:spLocks noGrp="1"/>
          </p:cNvSpPr>
          <p:nvPr>
            <p:ph type="ftr" sz="quarter" idx="13"/>
          </p:nvPr>
        </p:nvSpPr>
        <p:spPr/>
        <p:txBody>
          <a:bodyPr/>
          <a:lstStyle>
            <a:lvl1pPr>
              <a:defRPr>
                <a:solidFill>
                  <a:schemeClr val="bg1"/>
                </a:solidFill>
              </a:defRPr>
            </a:lvl1pPr>
          </a:lstStyle>
          <a:p>
            <a:pPr defTabSz="1219170"/>
            <a:endParaRPr lang="nl-NL" dirty="0">
              <a:solidFill>
                <a:srgbClr val="FFFFFF"/>
              </a:solidFill>
            </a:endParaRPr>
          </a:p>
        </p:txBody>
      </p:sp>
      <p:sp>
        <p:nvSpPr>
          <p:cNvPr id="6" name="Dianummer">
            <a:extLst>
              <a:ext uri="{FF2B5EF4-FFF2-40B4-BE49-F238E27FC236}">
                <a16:creationId xmlns:a16="http://schemas.microsoft.com/office/drawing/2014/main" id="{1A9E668B-D224-466A-89CE-5C3C945EE619}"/>
              </a:ext>
            </a:extLst>
          </p:cNvPr>
          <p:cNvSpPr>
            <a:spLocks noGrp="1"/>
          </p:cNvSpPr>
          <p:nvPr>
            <p:ph type="sldNum" sz="quarter" idx="14"/>
          </p:nvPr>
        </p:nvSpPr>
        <p:spPr>
          <a:xfrm>
            <a:off x="990600" y="6356351"/>
            <a:ext cx="601133" cy="366183"/>
          </a:xfrm>
        </p:spPr>
        <p:txBody>
          <a:bodyPr/>
          <a:lstStyle>
            <a:lvl1pPr>
              <a:defRPr>
                <a:solidFill>
                  <a:schemeClr val="bg1"/>
                </a:solidFill>
              </a:defRPr>
            </a:lvl1pPr>
          </a:lstStyle>
          <a:p>
            <a:pPr defTabSz="1219170"/>
            <a:fld id="{82F1406F-2017-4431-B79A-7DFC81A4E36B}" type="slidenum">
              <a:rPr lang="nl-NL" smtClean="0">
                <a:solidFill>
                  <a:srgbClr val="FFFFFF"/>
                </a:solidFill>
              </a:rPr>
              <a:pPr defTabSz="1219170"/>
              <a:t>‹#›</a:t>
            </a:fld>
            <a:endParaRPr lang="nl-NL">
              <a:solidFill>
                <a:srgbClr val="FFFFFF"/>
              </a:solidFill>
            </a:endParaRPr>
          </a:p>
        </p:txBody>
      </p:sp>
      <p:sp>
        <p:nvSpPr>
          <p:cNvPr id="15" name="Afbeelding"/>
          <p:cNvSpPr>
            <a:spLocks noGrp="1"/>
          </p:cNvSpPr>
          <p:nvPr>
            <p:ph type="pic" sz="quarter" idx="10"/>
          </p:nvPr>
        </p:nvSpPr>
        <p:spPr>
          <a:xfrm>
            <a:off x="0" y="2"/>
            <a:ext cx="8922667" cy="4759341"/>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pic>
        <p:nvPicPr>
          <p:cNvPr id="16" name="Logo" descr="HU logo payoff wit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2151" y="375143"/>
            <a:ext cx="876300" cy="1328455"/>
          </a:xfrm>
          <a:prstGeom prst="rect">
            <a:avLst/>
          </a:prstGeom>
        </p:spPr>
      </p:pic>
      <p:sp>
        <p:nvSpPr>
          <p:cNvPr id="13" name="Titeldecoratie"/>
          <p:cNvSpPr/>
          <p:nvPr userDrawn="1"/>
        </p:nvSpPr>
        <p:spPr>
          <a:xfrm>
            <a:off x="705523" y="5150101"/>
            <a:ext cx="144000" cy="97695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3" name="Ondertitel">
            <a:extLst>
              <a:ext uri="{FF2B5EF4-FFF2-40B4-BE49-F238E27FC236}">
                <a16:creationId xmlns:a16="http://schemas.microsoft.com/office/drawing/2014/main" id="{5CA13914-06A2-46D7-A98A-1CC2B2F056F9}"/>
              </a:ext>
            </a:extLst>
          </p:cNvPr>
          <p:cNvSpPr>
            <a:spLocks noGrp="1"/>
          </p:cNvSpPr>
          <p:nvPr>
            <p:ph type="body" sz="quarter" idx="11" hasCustomPrompt="1"/>
          </p:nvPr>
        </p:nvSpPr>
        <p:spPr>
          <a:xfrm>
            <a:off x="1001184" y="5687137"/>
            <a:ext cx="9599083" cy="614015"/>
          </a:xfrm>
          <a:prstGeom prst="rect">
            <a:avLst/>
          </a:prstGeom>
        </p:spPr>
        <p:txBody>
          <a:bodyPr/>
          <a:lstStyle>
            <a:lvl1pPr marL="0" indent="0">
              <a:buNone/>
              <a:defRPr sz="3733">
                <a:solidFill>
                  <a:schemeClr val="bg1"/>
                </a:solidFill>
              </a:defRPr>
            </a:lvl1pPr>
          </a:lstStyle>
          <a:p>
            <a:pPr lvl="0"/>
            <a:r>
              <a:rPr lang="nl-NL" dirty="0"/>
              <a:t>Ondertitel</a:t>
            </a:r>
          </a:p>
        </p:txBody>
      </p:sp>
      <p:sp>
        <p:nvSpPr>
          <p:cNvPr id="4" name="Titel"/>
          <p:cNvSpPr>
            <a:spLocks noGrp="1"/>
          </p:cNvSpPr>
          <p:nvPr>
            <p:ph type="title"/>
          </p:nvPr>
        </p:nvSpPr>
        <p:spPr>
          <a:xfrm>
            <a:off x="1000760" y="4954423"/>
            <a:ext cx="9600000" cy="614015"/>
          </a:xfrm>
          <a:prstGeom prst="rect">
            <a:avLst/>
          </a:prstGeom>
        </p:spPr>
        <p:txBody>
          <a:bodyPr/>
          <a:lstStyle>
            <a:lvl1pPr>
              <a:defRPr>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249220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oud vervolg">
    <p:spTree>
      <p:nvGrpSpPr>
        <p:cNvPr id="1" name=""/>
        <p:cNvGrpSpPr/>
        <p:nvPr/>
      </p:nvGrpSpPr>
      <p:grpSpPr>
        <a:xfrm>
          <a:off x="0" y="0"/>
          <a:ext cx="0" cy="0"/>
          <a:chOff x="0" y="0"/>
          <a:chExt cx="0" cy="0"/>
        </a:xfrm>
      </p:grpSpPr>
      <p:sp>
        <p:nvSpPr>
          <p:cNvPr id="2" name="Datum">
            <a:extLst>
              <a:ext uri="{FF2B5EF4-FFF2-40B4-BE49-F238E27FC236}">
                <a16:creationId xmlns:a16="http://schemas.microsoft.com/office/drawing/2014/main" id="{9B40D12A-149A-4DCE-8C42-4088CD7A8FA3}"/>
              </a:ext>
            </a:extLst>
          </p:cNvPr>
          <p:cNvSpPr>
            <a:spLocks noGrp="1"/>
          </p:cNvSpPr>
          <p:nvPr>
            <p:ph type="dt" sz="half" idx="14"/>
          </p:nvPr>
        </p:nvSpPr>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3" name="Voettekst">
            <a:extLst>
              <a:ext uri="{FF2B5EF4-FFF2-40B4-BE49-F238E27FC236}">
                <a16:creationId xmlns:a16="http://schemas.microsoft.com/office/drawing/2014/main" id="{E5A64523-357B-4B86-93CD-B3CF0626CB62}"/>
              </a:ext>
            </a:extLst>
          </p:cNvPr>
          <p:cNvSpPr>
            <a:spLocks noGrp="1"/>
          </p:cNvSpPr>
          <p:nvPr>
            <p:ph type="ftr" sz="quarter" idx="15"/>
          </p:nvPr>
        </p:nvSpPr>
        <p:spPr/>
        <p:txBody>
          <a:bodyPr/>
          <a:lstStyle/>
          <a:p>
            <a:pPr defTabSz="1219170"/>
            <a:endParaRPr lang="nl-NL" dirty="0">
              <a:solidFill>
                <a:srgbClr val="000000">
                  <a:tint val="75000"/>
                </a:srgbClr>
              </a:solidFill>
            </a:endParaRPr>
          </a:p>
        </p:txBody>
      </p:sp>
      <p:sp>
        <p:nvSpPr>
          <p:cNvPr id="4" name="Dianummer">
            <a:extLst>
              <a:ext uri="{FF2B5EF4-FFF2-40B4-BE49-F238E27FC236}">
                <a16:creationId xmlns:a16="http://schemas.microsoft.com/office/drawing/2014/main" id="{B7CEBE79-820C-40D2-A38E-27E5CDBCA5BA}"/>
              </a:ext>
            </a:extLst>
          </p:cNvPr>
          <p:cNvSpPr>
            <a:spLocks noGrp="1"/>
          </p:cNvSpPr>
          <p:nvPr>
            <p:ph type="sldNum" sz="quarter" idx="16"/>
          </p:nvPr>
        </p:nvSpPr>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
        <p:nvSpPr>
          <p:cNvPr id="6" name="Inhoud">
            <a:extLst>
              <a:ext uri="{FF2B5EF4-FFF2-40B4-BE49-F238E27FC236}">
                <a16:creationId xmlns:a16="http://schemas.microsoft.com/office/drawing/2014/main" id="{CA2DE4A9-D9F4-4AE1-A336-BFCE81BB6F48}"/>
              </a:ext>
            </a:extLst>
          </p:cNvPr>
          <p:cNvSpPr>
            <a:spLocks noGrp="1"/>
          </p:cNvSpPr>
          <p:nvPr>
            <p:ph sz="quarter" idx="17" hasCustomPrompt="1"/>
          </p:nvPr>
        </p:nvSpPr>
        <p:spPr>
          <a:xfrm>
            <a:off x="814917" y="778933"/>
            <a:ext cx="10081683" cy="5099051"/>
          </a:xfrm>
        </p:spPr>
        <p:txBody>
          <a:bodyPr/>
          <a:lstStyle>
            <a:lvl1pPr marL="0" indent="0">
              <a:buNone/>
              <a:defRPr/>
            </a:lvl1pPr>
          </a:lstStyle>
          <a:p>
            <a:pPr lvl="0"/>
            <a:r>
              <a:rPr lang="nl-NL" dirty="0"/>
              <a:t>Vervolg</a:t>
            </a:r>
          </a:p>
        </p:txBody>
      </p:sp>
    </p:spTree>
    <p:extLst>
      <p:ext uri="{BB962C8B-B14F-4D97-AF65-F5344CB8AC3E}">
        <p14:creationId xmlns:p14="http://schemas.microsoft.com/office/powerpoint/2010/main" val="1223599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oud 2 afbeeldingen boven">
    <p:spTree>
      <p:nvGrpSpPr>
        <p:cNvPr id="1" name=""/>
        <p:cNvGrpSpPr/>
        <p:nvPr/>
      </p:nvGrpSpPr>
      <p:grpSpPr>
        <a:xfrm>
          <a:off x="0" y="0"/>
          <a:ext cx="0" cy="0"/>
          <a:chOff x="0" y="0"/>
          <a:chExt cx="0" cy="0"/>
        </a:xfrm>
      </p:grpSpPr>
      <p:sp>
        <p:nvSpPr>
          <p:cNvPr id="12" name="Afbeelding links"/>
          <p:cNvSpPr>
            <a:spLocks noGrp="1"/>
          </p:cNvSpPr>
          <p:nvPr>
            <p:ph type="pic" sz="quarter" idx="13"/>
          </p:nvPr>
        </p:nvSpPr>
        <p:spPr>
          <a:xfrm>
            <a:off x="8" y="-2016"/>
            <a:ext cx="6093977" cy="3422651"/>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sp>
        <p:nvSpPr>
          <p:cNvPr id="13" name="Afbeelding rechts"/>
          <p:cNvSpPr>
            <a:spLocks noGrp="1"/>
          </p:cNvSpPr>
          <p:nvPr>
            <p:ph type="pic" sz="quarter" idx="15"/>
          </p:nvPr>
        </p:nvSpPr>
        <p:spPr>
          <a:xfrm>
            <a:off x="6093985" y="-2016"/>
            <a:ext cx="6093977" cy="3422651"/>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p>
        </p:txBody>
      </p:sp>
      <p:sp>
        <p:nvSpPr>
          <p:cNvPr id="23" name="Titeldecoratie"/>
          <p:cNvSpPr/>
          <p:nvPr/>
        </p:nvSpPr>
        <p:spPr>
          <a:xfrm>
            <a:off x="708085" y="386968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28" name="Tekst"/>
          <p:cNvSpPr>
            <a:spLocks noGrp="1"/>
          </p:cNvSpPr>
          <p:nvPr>
            <p:ph type="body" sz="quarter" idx="17"/>
          </p:nvPr>
        </p:nvSpPr>
        <p:spPr>
          <a:xfrm flipH="1">
            <a:off x="814917" y="4552633"/>
            <a:ext cx="10081683" cy="1432247"/>
          </a:xfrm>
          <a:prstGeom prst="rect">
            <a:avLst/>
          </a:prstGeom>
        </p:spPr>
        <p:txBody>
          <a:bodyPr wrap="square">
            <a:noAutofit/>
          </a:bodyPr>
          <a:lstStyle>
            <a:lvl1pPr marL="0" indent="0">
              <a:buNone/>
              <a:defRPr/>
            </a:lvl1pPr>
          </a:lstStyle>
          <a:p>
            <a:pPr lvl="0"/>
            <a:r>
              <a:rPr lang="nl-NL"/>
              <a:t>Tekststijl van het model bewerken</a:t>
            </a:r>
          </a:p>
        </p:txBody>
      </p:sp>
      <p:sp>
        <p:nvSpPr>
          <p:cNvPr id="3" name="Titel">
            <a:extLst>
              <a:ext uri="{FF2B5EF4-FFF2-40B4-BE49-F238E27FC236}">
                <a16:creationId xmlns:a16="http://schemas.microsoft.com/office/drawing/2014/main" id="{C9D2C67F-4BD6-45C2-9C96-FE2566BA3701}"/>
              </a:ext>
            </a:extLst>
          </p:cNvPr>
          <p:cNvSpPr>
            <a:spLocks noGrp="1"/>
          </p:cNvSpPr>
          <p:nvPr>
            <p:ph type="title"/>
          </p:nvPr>
        </p:nvSpPr>
        <p:spPr>
          <a:xfrm>
            <a:off x="814918" y="3705034"/>
            <a:ext cx="10124733" cy="615553"/>
          </a:xfrm>
          <a:prstGeom prst="rect">
            <a:avLst/>
          </a:prstGeom>
        </p:spPr>
        <p:txBody>
          <a:bodyPr/>
          <a:lstStyle/>
          <a:p>
            <a:r>
              <a:rPr lang="nl-NL"/>
              <a:t>Klik om stijl te bewerken</a:t>
            </a:r>
          </a:p>
        </p:txBody>
      </p:sp>
      <p:sp>
        <p:nvSpPr>
          <p:cNvPr id="2" name="Tijdelijke aanduiding voor datum 1">
            <a:extLst>
              <a:ext uri="{FF2B5EF4-FFF2-40B4-BE49-F238E27FC236}">
                <a16:creationId xmlns:a16="http://schemas.microsoft.com/office/drawing/2014/main" id="{985DDF9D-2B17-4DED-9512-9F8A7A57FE3D}"/>
              </a:ext>
            </a:extLst>
          </p:cNvPr>
          <p:cNvSpPr>
            <a:spLocks noGrp="1"/>
          </p:cNvSpPr>
          <p:nvPr>
            <p:ph type="dt" sz="half" idx="18"/>
          </p:nvPr>
        </p:nvSpPr>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4" name="Tijdelijke aanduiding voor voettekst 3">
            <a:extLst>
              <a:ext uri="{FF2B5EF4-FFF2-40B4-BE49-F238E27FC236}">
                <a16:creationId xmlns:a16="http://schemas.microsoft.com/office/drawing/2014/main" id="{B90DEEB3-09D2-4333-9FF1-5461D5D3E997}"/>
              </a:ext>
            </a:extLst>
          </p:cNvPr>
          <p:cNvSpPr>
            <a:spLocks noGrp="1"/>
          </p:cNvSpPr>
          <p:nvPr>
            <p:ph type="ftr" sz="quarter" idx="19"/>
          </p:nvPr>
        </p:nvSpPr>
        <p:spPr/>
        <p:txBody>
          <a:bodyPr/>
          <a:lstStyle/>
          <a:p>
            <a:pPr defTabSz="1219170"/>
            <a:endParaRPr lang="nl-NL" dirty="0">
              <a:solidFill>
                <a:srgbClr val="000000">
                  <a:tint val="75000"/>
                </a:srgbClr>
              </a:solidFill>
            </a:endParaRPr>
          </a:p>
        </p:txBody>
      </p:sp>
      <p:sp>
        <p:nvSpPr>
          <p:cNvPr id="5" name="Tijdelijke aanduiding voor dianummer 4">
            <a:extLst>
              <a:ext uri="{FF2B5EF4-FFF2-40B4-BE49-F238E27FC236}">
                <a16:creationId xmlns:a16="http://schemas.microsoft.com/office/drawing/2014/main" id="{34B914B9-9F1D-4C1D-AE7E-826397420BB1}"/>
              </a:ext>
            </a:extLst>
          </p:cNvPr>
          <p:cNvSpPr>
            <a:spLocks noGrp="1"/>
          </p:cNvSpPr>
          <p:nvPr>
            <p:ph type="sldNum" sz="quarter" idx="20"/>
          </p:nvPr>
        </p:nvSpPr>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Tree>
    <p:extLst>
      <p:ext uri="{BB962C8B-B14F-4D97-AF65-F5344CB8AC3E}">
        <p14:creationId xmlns:p14="http://schemas.microsoft.com/office/powerpoint/2010/main" val="1229868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oud 3 afbeeldingen onder">
    <p:spTree>
      <p:nvGrpSpPr>
        <p:cNvPr id="1" name=""/>
        <p:cNvGrpSpPr/>
        <p:nvPr/>
      </p:nvGrpSpPr>
      <p:grpSpPr>
        <a:xfrm>
          <a:off x="0" y="0"/>
          <a:ext cx="0" cy="0"/>
          <a:chOff x="0" y="0"/>
          <a:chExt cx="0" cy="0"/>
        </a:xfrm>
      </p:grpSpPr>
      <p:sp>
        <p:nvSpPr>
          <p:cNvPr id="9" name="Afbeelding rechts"/>
          <p:cNvSpPr>
            <a:spLocks noGrp="1"/>
          </p:cNvSpPr>
          <p:nvPr>
            <p:ph type="pic" sz="quarter" idx="15"/>
          </p:nvPr>
        </p:nvSpPr>
        <p:spPr>
          <a:xfrm>
            <a:off x="8112003" y="3435349"/>
            <a:ext cx="4079999"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10" name="Afbeelding midden"/>
          <p:cNvSpPr>
            <a:spLocks noGrp="1"/>
          </p:cNvSpPr>
          <p:nvPr>
            <p:ph type="pic" sz="quarter" idx="16"/>
          </p:nvPr>
        </p:nvSpPr>
        <p:spPr>
          <a:xfrm>
            <a:off x="4084860" y="3435349"/>
            <a:ext cx="4031997"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8" name="Afbeelding links"/>
          <p:cNvSpPr>
            <a:spLocks noGrp="1"/>
          </p:cNvSpPr>
          <p:nvPr>
            <p:ph type="pic" sz="quarter" idx="13"/>
          </p:nvPr>
        </p:nvSpPr>
        <p:spPr>
          <a:xfrm>
            <a:off x="7" y="3435349"/>
            <a:ext cx="4079999"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3" name="Datum">
            <a:extLst>
              <a:ext uri="{FF2B5EF4-FFF2-40B4-BE49-F238E27FC236}">
                <a16:creationId xmlns:a16="http://schemas.microsoft.com/office/drawing/2014/main" id="{8467795E-BE0E-47E8-BCC2-D151E59EDFF5}"/>
              </a:ext>
            </a:extLst>
          </p:cNvPr>
          <p:cNvSpPr>
            <a:spLocks noGrp="1"/>
          </p:cNvSpPr>
          <p:nvPr>
            <p:ph type="dt" sz="half" idx="17"/>
          </p:nvPr>
        </p:nvSpPr>
        <p:spPr/>
        <p:txBody>
          <a:bodyPr/>
          <a:lstStyle>
            <a:lvl1pPr>
              <a:defRPr>
                <a:solidFill>
                  <a:schemeClr val="bg1"/>
                </a:solidFill>
              </a:defRPr>
            </a:lvl1pPr>
          </a:lstStyle>
          <a:p>
            <a:pPr defTabSz="1219170"/>
            <a:fld id="{982E87CE-8545-4B28-9101-1ABE11BF1B41}" type="datetime1">
              <a:rPr lang="nl-NL" smtClean="0">
                <a:solidFill>
                  <a:srgbClr val="FFFFFF"/>
                </a:solidFill>
              </a:rPr>
              <a:pPr defTabSz="1219170"/>
              <a:t>17-10-2022</a:t>
            </a:fld>
            <a:endParaRPr lang="nl-NL">
              <a:solidFill>
                <a:srgbClr val="FFFFFF"/>
              </a:solidFill>
            </a:endParaRPr>
          </a:p>
        </p:txBody>
      </p:sp>
      <p:sp>
        <p:nvSpPr>
          <p:cNvPr id="4" name="Voettekst">
            <a:extLst>
              <a:ext uri="{FF2B5EF4-FFF2-40B4-BE49-F238E27FC236}">
                <a16:creationId xmlns:a16="http://schemas.microsoft.com/office/drawing/2014/main" id="{B2430F08-8263-4811-BC43-F87BF48A780B}"/>
              </a:ext>
            </a:extLst>
          </p:cNvPr>
          <p:cNvSpPr>
            <a:spLocks noGrp="1"/>
          </p:cNvSpPr>
          <p:nvPr>
            <p:ph type="ftr" sz="quarter" idx="18"/>
          </p:nvPr>
        </p:nvSpPr>
        <p:spPr/>
        <p:txBody>
          <a:bodyPr/>
          <a:lstStyle>
            <a:lvl1pPr>
              <a:defRPr>
                <a:solidFill>
                  <a:schemeClr val="bg1"/>
                </a:solidFill>
              </a:defRPr>
            </a:lvl1pPr>
          </a:lstStyle>
          <a:p>
            <a:pPr defTabSz="1219170"/>
            <a:endParaRPr lang="nl-NL" dirty="0">
              <a:solidFill>
                <a:srgbClr val="FFFFFF"/>
              </a:solidFill>
            </a:endParaRPr>
          </a:p>
        </p:txBody>
      </p:sp>
      <p:sp>
        <p:nvSpPr>
          <p:cNvPr id="5" name="Dianummer">
            <a:extLst>
              <a:ext uri="{FF2B5EF4-FFF2-40B4-BE49-F238E27FC236}">
                <a16:creationId xmlns:a16="http://schemas.microsoft.com/office/drawing/2014/main" id="{7A01C895-BF20-46EC-ABA8-DD9B24E77DE0}"/>
              </a:ext>
            </a:extLst>
          </p:cNvPr>
          <p:cNvSpPr>
            <a:spLocks noGrp="1"/>
          </p:cNvSpPr>
          <p:nvPr>
            <p:ph type="sldNum" sz="quarter" idx="19"/>
          </p:nvPr>
        </p:nvSpPr>
        <p:spPr/>
        <p:txBody>
          <a:bodyPr/>
          <a:lstStyle>
            <a:lvl1pPr>
              <a:defRPr>
                <a:solidFill>
                  <a:schemeClr val="bg1"/>
                </a:solidFill>
              </a:defRPr>
            </a:lvl1pPr>
          </a:lstStyle>
          <a:p>
            <a:pPr defTabSz="1219170"/>
            <a:fld id="{82F1406F-2017-4431-B79A-7DFC81A4E36B}" type="slidenum">
              <a:rPr lang="nl-NL" smtClean="0">
                <a:solidFill>
                  <a:srgbClr val="FFFFFF"/>
                </a:solidFill>
              </a:rPr>
              <a:pPr defTabSz="1219170"/>
              <a:t>‹#›</a:t>
            </a:fld>
            <a:endParaRPr lang="nl-NL">
              <a:solidFill>
                <a:srgbClr val="FFFFFF"/>
              </a:solidFill>
            </a:endParaRPr>
          </a:p>
        </p:txBody>
      </p:sp>
      <p:sp>
        <p:nvSpPr>
          <p:cNvPr id="13" name="Tekst"/>
          <p:cNvSpPr>
            <a:spLocks noGrp="1"/>
          </p:cNvSpPr>
          <p:nvPr>
            <p:ph type="body" sz="quarter" idx="11"/>
          </p:nvPr>
        </p:nvSpPr>
        <p:spPr>
          <a:xfrm flipH="1">
            <a:off x="957712" y="1595121"/>
            <a:ext cx="10226755" cy="1472400"/>
          </a:xfrm>
          <a:prstGeom prst="rect">
            <a:avLst/>
          </a:prstGeom>
        </p:spPr>
        <p:txBody>
          <a:bodyPr wrap="square">
            <a:noAutofit/>
          </a:bodyPr>
          <a:lstStyle>
            <a:lvl1pPr marL="0" indent="0">
              <a:buNone/>
              <a:defRPr/>
            </a:lvl1pPr>
          </a:lstStyle>
          <a:p>
            <a:pPr lvl="0"/>
            <a:r>
              <a:rPr lang="nl-NL"/>
              <a:t>Tekststijl van het model bewerken</a:t>
            </a:r>
          </a:p>
        </p:txBody>
      </p:sp>
      <p:pic>
        <p:nvPicPr>
          <p:cNvPr id="12" name="Logo" descr="hu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46957" y="6145253"/>
            <a:ext cx="576000" cy="493369"/>
          </a:xfrm>
          <a:prstGeom prst="rect">
            <a:avLst/>
          </a:prstGeom>
        </p:spPr>
      </p:pic>
      <p:sp>
        <p:nvSpPr>
          <p:cNvPr id="2" name="Titel">
            <a:extLst>
              <a:ext uri="{FF2B5EF4-FFF2-40B4-BE49-F238E27FC236}">
                <a16:creationId xmlns:a16="http://schemas.microsoft.com/office/drawing/2014/main" id="{1BC1CB4D-2DB2-4F85-9CB5-70B257E8EAAF}"/>
              </a:ext>
            </a:extLst>
          </p:cNvPr>
          <p:cNvSpPr>
            <a:spLocks noGrp="1"/>
          </p:cNvSpPr>
          <p:nvPr>
            <p:ph type="title"/>
          </p:nvPr>
        </p:nvSpPr>
        <p:spPr>
          <a:xfrm>
            <a:off x="1000763" y="775568"/>
            <a:ext cx="10005904" cy="615553"/>
          </a:xfrm>
          <a:prstGeom prst="rect">
            <a:avLst/>
          </a:prstGeom>
        </p:spPr>
        <p:txBody>
          <a:bodyPr/>
          <a:lstStyle/>
          <a:p>
            <a:r>
              <a:rPr lang="nl-NL"/>
              <a:t>Klik om stijl te bewerken</a:t>
            </a:r>
          </a:p>
        </p:txBody>
      </p:sp>
    </p:spTree>
    <p:extLst>
      <p:ext uri="{BB962C8B-B14F-4D97-AF65-F5344CB8AC3E}">
        <p14:creationId xmlns:p14="http://schemas.microsoft.com/office/powerpoint/2010/main" val="2658510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oud 3 afbeeldingen boven">
    <p:spTree>
      <p:nvGrpSpPr>
        <p:cNvPr id="1" name=""/>
        <p:cNvGrpSpPr/>
        <p:nvPr/>
      </p:nvGrpSpPr>
      <p:grpSpPr>
        <a:xfrm>
          <a:off x="0" y="0"/>
          <a:ext cx="0" cy="0"/>
          <a:chOff x="0" y="0"/>
          <a:chExt cx="0" cy="0"/>
        </a:xfrm>
      </p:grpSpPr>
      <p:sp>
        <p:nvSpPr>
          <p:cNvPr id="9" name="Afbeelding rechts"/>
          <p:cNvSpPr>
            <a:spLocks noGrp="1"/>
          </p:cNvSpPr>
          <p:nvPr>
            <p:ph type="pic" sz="quarter" idx="15"/>
          </p:nvPr>
        </p:nvSpPr>
        <p:spPr>
          <a:xfrm>
            <a:off x="8112003" y="6349"/>
            <a:ext cx="4079999"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10" name="Afbeelding midden"/>
          <p:cNvSpPr>
            <a:spLocks noGrp="1"/>
          </p:cNvSpPr>
          <p:nvPr>
            <p:ph type="pic" sz="quarter" idx="16"/>
          </p:nvPr>
        </p:nvSpPr>
        <p:spPr>
          <a:xfrm>
            <a:off x="4084860" y="6349"/>
            <a:ext cx="4031997"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8" name="Afbeelding links"/>
          <p:cNvSpPr>
            <a:spLocks noGrp="1"/>
          </p:cNvSpPr>
          <p:nvPr>
            <p:ph type="pic" sz="quarter" idx="13"/>
          </p:nvPr>
        </p:nvSpPr>
        <p:spPr>
          <a:xfrm>
            <a:off x="7" y="6349"/>
            <a:ext cx="4079999"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3" name="Datum">
            <a:extLst>
              <a:ext uri="{FF2B5EF4-FFF2-40B4-BE49-F238E27FC236}">
                <a16:creationId xmlns:a16="http://schemas.microsoft.com/office/drawing/2014/main" id="{B4F857FD-BFB3-4545-8692-90B56608788F}"/>
              </a:ext>
            </a:extLst>
          </p:cNvPr>
          <p:cNvSpPr>
            <a:spLocks noGrp="1"/>
          </p:cNvSpPr>
          <p:nvPr>
            <p:ph type="dt" sz="half" idx="17"/>
          </p:nvPr>
        </p:nvSpPr>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4" name="Voettekst">
            <a:extLst>
              <a:ext uri="{FF2B5EF4-FFF2-40B4-BE49-F238E27FC236}">
                <a16:creationId xmlns:a16="http://schemas.microsoft.com/office/drawing/2014/main" id="{86AFB18C-1EA8-418B-921A-DF7ADE25FA6B}"/>
              </a:ext>
            </a:extLst>
          </p:cNvPr>
          <p:cNvSpPr>
            <a:spLocks noGrp="1"/>
          </p:cNvSpPr>
          <p:nvPr>
            <p:ph type="ftr" sz="quarter" idx="18"/>
          </p:nvPr>
        </p:nvSpPr>
        <p:spPr/>
        <p:txBody>
          <a:bodyPr/>
          <a:lstStyle/>
          <a:p>
            <a:pPr defTabSz="1219170"/>
            <a:endParaRPr lang="nl-NL" dirty="0">
              <a:solidFill>
                <a:srgbClr val="000000">
                  <a:tint val="75000"/>
                </a:srgbClr>
              </a:solidFill>
            </a:endParaRPr>
          </a:p>
        </p:txBody>
      </p:sp>
      <p:sp>
        <p:nvSpPr>
          <p:cNvPr id="5" name="Dianummer">
            <a:extLst>
              <a:ext uri="{FF2B5EF4-FFF2-40B4-BE49-F238E27FC236}">
                <a16:creationId xmlns:a16="http://schemas.microsoft.com/office/drawing/2014/main" id="{4148FFCD-33EC-4B70-AB72-C959479C0C92}"/>
              </a:ext>
            </a:extLst>
          </p:cNvPr>
          <p:cNvSpPr>
            <a:spLocks noGrp="1"/>
          </p:cNvSpPr>
          <p:nvPr>
            <p:ph type="sldNum" sz="quarter" idx="19"/>
          </p:nvPr>
        </p:nvSpPr>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
        <p:nvSpPr>
          <p:cNvPr id="16" name="Titeldecoratie"/>
          <p:cNvSpPr/>
          <p:nvPr/>
        </p:nvSpPr>
        <p:spPr>
          <a:xfrm>
            <a:off x="708085" y="37579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13" name="Tekst"/>
          <p:cNvSpPr>
            <a:spLocks noGrp="1"/>
          </p:cNvSpPr>
          <p:nvPr>
            <p:ph type="body" sz="quarter" idx="11"/>
          </p:nvPr>
        </p:nvSpPr>
        <p:spPr>
          <a:xfrm flipH="1">
            <a:off x="814917" y="4439921"/>
            <a:ext cx="10081683" cy="1472400"/>
          </a:xfrm>
          <a:prstGeom prst="rect">
            <a:avLst/>
          </a:prstGeom>
        </p:spPr>
        <p:txBody>
          <a:bodyPr wrap="square">
            <a:noAutofit/>
          </a:bodyPr>
          <a:lstStyle>
            <a:lvl1pPr marL="0" indent="0">
              <a:buNone/>
              <a:defRPr/>
            </a:lvl1pPr>
          </a:lstStyle>
          <a:p>
            <a:pPr lvl="0"/>
            <a:r>
              <a:rPr lang="nl-NL"/>
              <a:t>Tekststijl van het model bewerken</a:t>
            </a:r>
          </a:p>
        </p:txBody>
      </p:sp>
      <p:sp>
        <p:nvSpPr>
          <p:cNvPr id="2" name="Titel">
            <a:extLst>
              <a:ext uri="{FF2B5EF4-FFF2-40B4-BE49-F238E27FC236}">
                <a16:creationId xmlns:a16="http://schemas.microsoft.com/office/drawing/2014/main" id="{1BC1CB4D-2DB2-4F85-9CB5-70B257E8EAAF}"/>
              </a:ext>
            </a:extLst>
          </p:cNvPr>
          <p:cNvSpPr>
            <a:spLocks noGrp="1"/>
          </p:cNvSpPr>
          <p:nvPr>
            <p:ph type="title"/>
          </p:nvPr>
        </p:nvSpPr>
        <p:spPr>
          <a:xfrm>
            <a:off x="814917" y="3620368"/>
            <a:ext cx="10081683" cy="615553"/>
          </a:xfrm>
          <a:prstGeom prst="rect">
            <a:avLst/>
          </a:prstGeom>
        </p:spPr>
        <p:txBody>
          <a:bodyPr/>
          <a:lstStyle/>
          <a:p>
            <a:r>
              <a:rPr lang="nl-NL"/>
              <a:t>Klik om stijl te bewerken</a:t>
            </a:r>
          </a:p>
        </p:txBody>
      </p:sp>
    </p:spTree>
    <p:extLst>
      <p:ext uri="{BB962C8B-B14F-4D97-AF65-F5344CB8AC3E}">
        <p14:creationId xmlns:p14="http://schemas.microsoft.com/office/powerpoint/2010/main" val="205106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oud afbeelding links">
    <p:spTree>
      <p:nvGrpSpPr>
        <p:cNvPr id="1" name=""/>
        <p:cNvGrpSpPr/>
        <p:nvPr/>
      </p:nvGrpSpPr>
      <p:grpSpPr>
        <a:xfrm>
          <a:off x="0" y="0"/>
          <a:ext cx="0" cy="0"/>
          <a:chOff x="0" y="0"/>
          <a:chExt cx="0" cy="0"/>
        </a:xfrm>
      </p:grpSpPr>
      <p:sp>
        <p:nvSpPr>
          <p:cNvPr id="6" name="Afbeelding"/>
          <p:cNvSpPr>
            <a:spLocks noGrp="1"/>
          </p:cNvSpPr>
          <p:nvPr>
            <p:ph type="pic" sz="quarter" idx="13"/>
          </p:nvPr>
        </p:nvSpPr>
        <p:spPr>
          <a:xfrm>
            <a:off x="8" y="0"/>
            <a:ext cx="6093977" cy="6858000"/>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sp>
        <p:nvSpPr>
          <p:cNvPr id="3" name="Datum">
            <a:extLst>
              <a:ext uri="{FF2B5EF4-FFF2-40B4-BE49-F238E27FC236}">
                <a16:creationId xmlns:a16="http://schemas.microsoft.com/office/drawing/2014/main" id="{7D99692A-D52A-4A80-B7FC-3D6FDD82666F}"/>
              </a:ext>
            </a:extLst>
          </p:cNvPr>
          <p:cNvSpPr>
            <a:spLocks noGrp="1"/>
          </p:cNvSpPr>
          <p:nvPr>
            <p:ph type="dt" sz="half" idx="14"/>
          </p:nvPr>
        </p:nvSpPr>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4" name="Voettekst">
            <a:extLst>
              <a:ext uri="{FF2B5EF4-FFF2-40B4-BE49-F238E27FC236}">
                <a16:creationId xmlns:a16="http://schemas.microsoft.com/office/drawing/2014/main" id="{0322DF50-32EF-41B2-8EA1-3A3486DABB23}"/>
              </a:ext>
            </a:extLst>
          </p:cNvPr>
          <p:cNvSpPr>
            <a:spLocks noGrp="1"/>
          </p:cNvSpPr>
          <p:nvPr>
            <p:ph type="ftr" sz="quarter" idx="15"/>
          </p:nvPr>
        </p:nvSpPr>
        <p:spPr/>
        <p:txBody>
          <a:bodyPr/>
          <a:lstStyle>
            <a:lvl1pPr>
              <a:defRPr>
                <a:solidFill>
                  <a:schemeClr val="bg1"/>
                </a:solidFill>
              </a:defRPr>
            </a:lvl1pPr>
          </a:lstStyle>
          <a:p>
            <a:pPr defTabSz="1219170"/>
            <a:endParaRPr lang="nl-NL" dirty="0">
              <a:solidFill>
                <a:srgbClr val="FFFFFF"/>
              </a:solidFill>
            </a:endParaRPr>
          </a:p>
        </p:txBody>
      </p:sp>
      <p:sp>
        <p:nvSpPr>
          <p:cNvPr id="5" name="Dianummer">
            <a:extLst>
              <a:ext uri="{FF2B5EF4-FFF2-40B4-BE49-F238E27FC236}">
                <a16:creationId xmlns:a16="http://schemas.microsoft.com/office/drawing/2014/main" id="{CDB85868-4AF2-4121-8E41-546A5A0F3C66}"/>
              </a:ext>
            </a:extLst>
          </p:cNvPr>
          <p:cNvSpPr>
            <a:spLocks noGrp="1"/>
          </p:cNvSpPr>
          <p:nvPr>
            <p:ph type="sldNum" sz="quarter" idx="16"/>
          </p:nvPr>
        </p:nvSpPr>
        <p:spPr/>
        <p:txBody>
          <a:bodyPr/>
          <a:lstStyle>
            <a:lvl1pPr>
              <a:defRPr>
                <a:solidFill>
                  <a:schemeClr val="bg1"/>
                </a:solidFill>
              </a:defRPr>
            </a:lvl1pPr>
          </a:lstStyle>
          <a:p>
            <a:pPr defTabSz="1219170"/>
            <a:fld id="{82F1406F-2017-4431-B79A-7DFC81A4E36B}" type="slidenum">
              <a:rPr lang="nl-NL" smtClean="0">
                <a:solidFill>
                  <a:srgbClr val="FFFFFF"/>
                </a:solidFill>
              </a:rPr>
              <a:pPr defTabSz="1219170"/>
              <a:t>‹#›</a:t>
            </a:fld>
            <a:endParaRPr lang="nl-NL">
              <a:solidFill>
                <a:srgbClr val="FFFFFF"/>
              </a:solidFill>
            </a:endParaRPr>
          </a:p>
        </p:txBody>
      </p:sp>
      <p:sp>
        <p:nvSpPr>
          <p:cNvPr id="11" name="Titeldecoratie"/>
          <p:cNvSpPr/>
          <p:nvPr/>
        </p:nvSpPr>
        <p:spPr>
          <a:xfrm>
            <a:off x="6806567" y="9131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13" name="Tekst"/>
          <p:cNvSpPr>
            <a:spLocks noGrp="1"/>
          </p:cNvSpPr>
          <p:nvPr>
            <p:ph type="body" sz="quarter" idx="11"/>
          </p:nvPr>
        </p:nvSpPr>
        <p:spPr>
          <a:xfrm flipH="1">
            <a:off x="7056198" y="1595121"/>
            <a:ext cx="3840401" cy="4389755"/>
          </a:xfrm>
          <a:prstGeom prst="rect">
            <a:avLst/>
          </a:prstGeom>
        </p:spPr>
        <p:txBody>
          <a:bodyPr wrap="square">
            <a:noAutofit/>
          </a:bodyPr>
          <a:lstStyle>
            <a:lvl1pPr>
              <a:defRPr/>
            </a:lvl1pPr>
          </a:lstStyle>
          <a:p>
            <a:pPr lvl="0"/>
            <a:r>
              <a:rPr lang="nl-NL"/>
              <a:t>Tekststijl van het model bewerken</a:t>
            </a:r>
          </a:p>
        </p:txBody>
      </p:sp>
      <p:sp>
        <p:nvSpPr>
          <p:cNvPr id="2" name="Titel">
            <a:extLst>
              <a:ext uri="{FF2B5EF4-FFF2-40B4-BE49-F238E27FC236}">
                <a16:creationId xmlns:a16="http://schemas.microsoft.com/office/drawing/2014/main" id="{1AD873CB-895E-4138-8DAB-6B7F915652DD}"/>
              </a:ext>
            </a:extLst>
          </p:cNvPr>
          <p:cNvSpPr>
            <a:spLocks noGrp="1"/>
          </p:cNvSpPr>
          <p:nvPr>
            <p:ph type="title"/>
          </p:nvPr>
        </p:nvSpPr>
        <p:spPr>
          <a:xfrm>
            <a:off x="7056200" y="734612"/>
            <a:ext cx="3840401" cy="615553"/>
          </a:xfrm>
          <a:prstGeom prst="rect">
            <a:avLst/>
          </a:prstGeom>
        </p:spPr>
        <p:txBody>
          <a:bodyPr/>
          <a:lstStyle>
            <a:lvl1pPr>
              <a:defRPr sz="3200"/>
            </a:lvl1pPr>
          </a:lstStyle>
          <a:p>
            <a:r>
              <a:rPr lang="nl-NL"/>
              <a:t>Klik om stijl te bewerken</a:t>
            </a:r>
            <a:endParaRPr lang="nl-NL" dirty="0"/>
          </a:p>
        </p:txBody>
      </p:sp>
    </p:spTree>
    <p:extLst>
      <p:ext uri="{BB962C8B-B14F-4D97-AF65-F5344CB8AC3E}">
        <p14:creationId xmlns:p14="http://schemas.microsoft.com/office/powerpoint/2010/main" val="944472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oud afbeelding rechts">
    <p:spTree>
      <p:nvGrpSpPr>
        <p:cNvPr id="1" name=""/>
        <p:cNvGrpSpPr/>
        <p:nvPr/>
      </p:nvGrpSpPr>
      <p:grpSpPr>
        <a:xfrm>
          <a:off x="0" y="0"/>
          <a:ext cx="0" cy="0"/>
          <a:chOff x="0" y="0"/>
          <a:chExt cx="0" cy="0"/>
        </a:xfrm>
      </p:grpSpPr>
      <p:sp>
        <p:nvSpPr>
          <p:cNvPr id="6" name="Afbeelding"/>
          <p:cNvSpPr>
            <a:spLocks noGrp="1"/>
          </p:cNvSpPr>
          <p:nvPr>
            <p:ph type="pic" sz="quarter" idx="13"/>
          </p:nvPr>
        </p:nvSpPr>
        <p:spPr>
          <a:xfrm>
            <a:off x="6098030" y="0"/>
            <a:ext cx="6093977" cy="6858000"/>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pic>
        <p:nvPicPr>
          <p:cNvPr id="8" name="Logo" descr="hu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46957" y="6145253"/>
            <a:ext cx="576000" cy="493369"/>
          </a:xfrm>
          <a:prstGeom prst="rect">
            <a:avLst/>
          </a:prstGeom>
        </p:spPr>
      </p:pic>
      <p:sp>
        <p:nvSpPr>
          <p:cNvPr id="3" name="Datum">
            <a:extLst>
              <a:ext uri="{FF2B5EF4-FFF2-40B4-BE49-F238E27FC236}">
                <a16:creationId xmlns:a16="http://schemas.microsoft.com/office/drawing/2014/main" id="{9D31CFC5-410C-4748-B6C7-A722E6949738}"/>
              </a:ext>
            </a:extLst>
          </p:cNvPr>
          <p:cNvSpPr>
            <a:spLocks noGrp="1"/>
          </p:cNvSpPr>
          <p:nvPr>
            <p:ph type="dt" sz="half" idx="14"/>
          </p:nvPr>
        </p:nvSpPr>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4" name="Voettekst">
            <a:extLst>
              <a:ext uri="{FF2B5EF4-FFF2-40B4-BE49-F238E27FC236}">
                <a16:creationId xmlns:a16="http://schemas.microsoft.com/office/drawing/2014/main" id="{0CB614FB-0599-4F33-AE24-A266A79E9AE5}"/>
              </a:ext>
            </a:extLst>
          </p:cNvPr>
          <p:cNvSpPr>
            <a:spLocks noGrp="1"/>
          </p:cNvSpPr>
          <p:nvPr>
            <p:ph type="ftr" sz="quarter" idx="15"/>
          </p:nvPr>
        </p:nvSpPr>
        <p:spPr/>
        <p:txBody>
          <a:bodyPr/>
          <a:lstStyle/>
          <a:p>
            <a:pPr defTabSz="1219170"/>
            <a:endParaRPr lang="nl-NL" dirty="0">
              <a:solidFill>
                <a:srgbClr val="000000">
                  <a:tint val="75000"/>
                </a:srgbClr>
              </a:solidFill>
            </a:endParaRPr>
          </a:p>
        </p:txBody>
      </p:sp>
      <p:sp>
        <p:nvSpPr>
          <p:cNvPr id="5" name="Dianummer">
            <a:extLst>
              <a:ext uri="{FF2B5EF4-FFF2-40B4-BE49-F238E27FC236}">
                <a16:creationId xmlns:a16="http://schemas.microsoft.com/office/drawing/2014/main" id="{F7361324-3AD2-4A1C-B9DE-436592B7E800}"/>
              </a:ext>
            </a:extLst>
          </p:cNvPr>
          <p:cNvSpPr>
            <a:spLocks noGrp="1"/>
          </p:cNvSpPr>
          <p:nvPr>
            <p:ph type="sldNum" sz="quarter" idx="16"/>
          </p:nvPr>
        </p:nvSpPr>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
        <p:nvSpPr>
          <p:cNvPr id="14" name="Tekst"/>
          <p:cNvSpPr>
            <a:spLocks noGrp="1"/>
          </p:cNvSpPr>
          <p:nvPr>
            <p:ph type="body" sz="quarter" idx="11"/>
          </p:nvPr>
        </p:nvSpPr>
        <p:spPr>
          <a:xfrm flipH="1">
            <a:off x="800299" y="1595121"/>
            <a:ext cx="4815648" cy="4389755"/>
          </a:xfrm>
          <a:prstGeom prst="rect">
            <a:avLst/>
          </a:prstGeom>
        </p:spPr>
        <p:txBody>
          <a:bodyPr wrap="square">
            <a:noAutofit/>
          </a:bodyPr>
          <a:lstStyle>
            <a:lvl1pPr>
              <a:defRPr/>
            </a:lvl1pPr>
          </a:lstStyle>
          <a:p>
            <a:pPr lvl="0"/>
            <a:r>
              <a:rPr lang="nl-NL"/>
              <a:t>Tekststijl van het model bewerken</a:t>
            </a:r>
          </a:p>
        </p:txBody>
      </p:sp>
      <p:sp>
        <p:nvSpPr>
          <p:cNvPr id="9" name="Titel">
            <a:extLst>
              <a:ext uri="{FF2B5EF4-FFF2-40B4-BE49-F238E27FC236}">
                <a16:creationId xmlns:a16="http://schemas.microsoft.com/office/drawing/2014/main" id="{6D366FD9-FE48-4E10-8BCE-1292B606660F}"/>
              </a:ext>
            </a:extLst>
          </p:cNvPr>
          <p:cNvSpPr>
            <a:spLocks noGrp="1"/>
          </p:cNvSpPr>
          <p:nvPr>
            <p:ph type="title"/>
          </p:nvPr>
        </p:nvSpPr>
        <p:spPr>
          <a:xfrm>
            <a:off x="800300" y="325969"/>
            <a:ext cx="4815648" cy="1325033"/>
          </a:xfrm>
        </p:spPr>
        <p:txBody>
          <a:bodyPr>
            <a:normAutofit/>
          </a:bodyPr>
          <a:lstStyle>
            <a:lvl1pPr>
              <a:defRPr sz="3200"/>
            </a:lvl1pPr>
          </a:lstStyle>
          <a:p>
            <a:r>
              <a:rPr lang="nl-NL"/>
              <a:t>Klik om stijl te bewerken</a:t>
            </a:r>
            <a:endParaRPr lang="nl-NL" dirty="0"/>
          </a:p>
        </p:txBody>
      </p:sp>
    </p:spTree>
    <p:extLst>
      <p:ext uri="{BB962C8B-B14F-4D97-AF65-F5344CB8AC3E}">
        <p14:creationId xmlns:p14="http://schemas.microsoft.com/office/powerpoint/2010/main" val="3216854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0" name="Achtergrond"/>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3" name="Datum">
            <a:extLst>
              <a:ext uri="{FF2B5EF4-FFF2-40B4-BE49-F238E27FC236}">
                <a16:creationId xmlns:a16="http://schemas.microsoft.com/office/drawing/2014/main" id="{68A5FA88-603D-448E-A991-878A5BF919D6}"/>
              </a:ext>
            </a:extLst>
          </p:cNvPr>
          <p:cNvSpPr>
            <a:spLocks noGrp="1"/>
          </p:cNvSpPr>
          <p:nvPr>
            <p:ph type="dt" sz="half" idx="10"/>
          </p:nvPr>
        </p:nvSpPr>
        <p:spPr/>
        <p:txBody>
          <a:bodyPr/>
          <a:lstStyle>
            <a:lvl1pPr>
              <a:defRPr>
                <a:solidFill>
                  <a:schemeClr val="bg1"/>
                </a:solidFill>
              </a:defRPr>
            </a:lvl1pPr>
          </a:lstStyle>
          <a:p>
            <a:pPr defTabSz="1219170"/>
            <a:fld id="{982E87CE-8545-4B28-9101-1ABE11BF1B41}" type="datetime1">
              <a:rPr lang="nl-NL" smtClean="0">
                <a:solidFill>
                  <a:srgbClr val="FFFFFF"/>
                </a:solidFill>
              </a:rPr>
              <a:pPr defTabSz="1219170"/>
              <a:t>17-10-2022</a:t>
            </a:fld>
            <a:endParaRPr lang="nl-NL">
              <a:solidFill>
                <a:srgbClr val="FFFFFF"/>
              </a:solidFill>
            </a:endParaRPr>
          </a:p>
        </p:txBody>
      </p:sp>
      <p:sp>
        <p:nvSpPr>
          <p:cNvPr id="5" name="Voettekst">
            <a:extLst>
              <a:ext uri="{FF2B5EF4-FFF2-40B4-BE49-F238E27FC236}">
                <a16:creationId xmlns:a16="http://schemas.microsoft.com/office/drawing/2014/main" id="{C447EC34-3FCD-4AF9-93D4-2F7E44A3B731}"/>
              </a:ext>
            </a:extLst>
          </p:cNvPr>
          <p:cNvSpPr>
            <a:spLocks noGrp="1"/>
          </p:cNvSpPr>
          <p:nvPr>
            <p:ph type="ftr" sz="quarter" idx="11"/>
          </p:nvPr>
        </p:nvSpPr>
        <p:spPr/>
        <p:txBody>
          <a:bodyPr/>
          <a:lstStyle>
            <a:lvl1pPr>
              <a:defRPr>
                <a:solidFill>
                  <a:schemeClr val="bg1"/>
                </a:solidFill>
              </a:defRPr>
            </a:lvl1pPr>
          </a:lstStyle>
          <a:p>
            <a:pPr defTabSz="1219170"/>
            <a:endParaRPr lang="nl-NL" dirty="0">
              <a:solidFill>
                <a:srgbClr val="FFFFFF"/>
              </a:solidFill>
            </a:endParaRPr>
          </a:p>
        </p:txBody>
      </p:sp>
      <p:sp>
        <p:nvSpPr>
          <p:cNvPr id="6" name="Dianummer">
            <a:extLst>
              <a:ext uri="{FF2B5EF4-FFF2-40B4-BE49-F238E27FC236}">
                <a16:creationId xmlns:a16="http://schemas.microsoft.com/office/drawing/2014/main" id="{3FB4A23C-1705-4B39-9C44-37CD709908EC}"/>
              </a:ext>
            </a:extLst>
          </p:cNvPr>
          <p:cNvSpPr>
            <a:spLocks noGrp="1"/>
          </p:cNvSpPr>
          <p:nvPr>
            <p:ph type="sldNum" sz="quarter" idx="12"/>
          </p:nvPr>
        </p:nvSpPr>
        <p:spPr/>
        <p:txBody>
          <a:bodyPr/>
          <a:lstStyle>
            <a:lvl1pPr>
              <a:defRPr>
                <a:solidFill>
                  <a:schemeClr val="bg1"/>
                </a:solidFill>
              </a:defRPr>
            </a:lvl1pPr>
          </a:lstStyle>
          <a:p>
            <a:pPr defTabSz="1219170"/>
            <a:fld id="{82F1406F-2017-4431-B79A-7DFC81A4E36B}" type="slidenum">
              <a:rPr lang="nl-NL" smtClean="0">
                <a:solidFill>
                  <a:srgbClr val="FFFFFF"/>
                </a:solidFill>
              </a:rPr>
              <a:pPr defTabSz="1219170"/>
              <a:t>‹#›</a:t>
            </a:fld>
            <a:endParaRPr lang="nl-NL">
              <a:solidFill>
                <a:srgbClr val="FFFFFF"/>
              </a:solidFill>
            </a:endParaRPr>
          </a:p>
        </p:txBody>
      </p:sp>
      <p:pic>
        <p:nvPicPr>
          <p:cNvPr id="9" name="Logo" descr="hu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46957" y="6145253"/>
            <a:ext cx="576000" cy="493369"/>
          </a:xfrm>
          <a:prstGeom prst="rect">
            <a:avLst/>
          </a:prstGeom>
        </p:spPr>
      </p:pic>
      <p:sp>
        <p:nvSpPr>
          <p:cNvPr id="12" name="Titeldecoratie"/>
          <p:cNvSpPr/>
          <p:nvPr/>
        </p:nvSpPr>
        <p:spPr>
          <a:xfrm>
            <a:off x="705523" y="914999"/>
            <a:ext cx="144000" cy="97695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2" name="Titel">
            <a:extLst>
              <a:ext uri="{FF2B5EF4-FFF2-40B4-BE49-F238E27FC236}">
                <a16:creationId xmlns:a16="http://schemas.microsoft.com/office/drawing/2014/main" id="{2BA0D956-0B37-4F2B-BD64-4682BAE8EBDC}"/>
              </a:ext>
            </a:extLst>
          </p:cNvPr>
          <p:cNvSpPr>
            <a:spLocks noGrp="1"/>
          </p:cNvSpPr>
          <p:nvPr>
            <p:ph type="title"/>
          </p:nvPr>
        </p:nvSpPr>
        <p:spPr>
          <a:xfrm>
            <a:off x="800299" y="647702"/>
            <a:ext cx="10096300" cy="1325033"/>
          </a:xfrm>
        </p:spPr>
        <p:txBody>
          <a:bodyPr anchor="t"/>
          <a:lstStyle>
            <a:lvl1pPr>
              <a:spcBef>
                <a:spcPts val="1600"/>
              </a:spcBef>
              <a:defRPr i="1">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2428294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oud blauwe kop">
    <p:spTree>
      <p:nvGrpSpPr>
        <p:cNvPr id="1" name=""/>
        <p:cNvGrpSpPr/>
        <p:nvPr/>
      </p:nvGrpSpPr>
      <p:grpSpPr>
        <a:xfrm>
          <a:off x="0" y="0"/>
          <a:ext cx="0" cy="0"/>
          <a:chOff x="0" y="0"/>
          <a:chExt cx="0" cy="0"/>
        </a:xfrm>
      </p:grpSpPr>
      <p:sp>
        <p:nvSpPr>
          <p:cNvPr id="10" name="Blauwe balk"/>
          <p:cNvSpPr/>
          <p:nvPr/>
        </p:nvSpPr>
        <p:spPr>
          <a:xfrm>
            <a:off x="0" y="4"/>
            <a:ext cx="12192000" cy="21335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9" name="Titeldecoratie"/>
          <p:cNvSpPr/>
          <p:nvPr/>
        </p:nvSpPr>
        <p:spPr>
          <a:xfrm>
            <a:off x="708085" y="9131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2" name="Titel">
            <a:extLst>
              <a:ext uri="{FF2B5EF4-FFF2-40B4-BE49-F238E27FC236}">
                <a16:creationId xmlns:a16="http://schemas.microsoft.com/office/drawing/2014/main" id="{48FD308B-A17C-459D-AD21-0988223F51AA}"/>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3" name="Tijdelijke aanduiding voor inhoud 12">
            <a:extLst>
              <a:ext uri="{FF2B5EF4-FFF2-40B4-BE49-F238E27FC236}">
                <a16:creationId xmlns:a16="http://schemas.microsoft.com/office/drawing/2014/main" id="{A6F08B07-1555-4E47-8951-0ECAD9F5A341}"/>
              </a:ext>
            </a:extLst>
          </p:cNvPr>
          <p:cNvSpPr>
            <a:spLocks noGrp="1"/>
          </p:cNvSpPr>
          <p:nvPr>
            <p:ph sz="quarter" idx="10"/>
          </p:nvPr>
        </p:nvSpPr>
        <p:spPr>
          <a:xfrm>
            <a:off x="814918" y="2110127"/>
            <a:ext cx="10096500" cy="376785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1144667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inks in blauw">
    <p:spTree>
      <p:nvGrpSpPr>
        <p:cNvPr id="1" name=""/>
        <p:cNvGrpSpPr/>
        <p:nvPr/>
      </p:nvGrpSpPr>
      <p:grpSpPr>
        <a:xfrm>
          <a:off x="0" y="0"/>
          <a:ext cx="0" cy="0"/>
          <a:chOff x="0" y="0"/>
          <a:chExt cx="0" cy="0"/>
        </a:xfrm>
      </p:grpSpPr>
      <p:sp>
        <p:nvSpPr>
          <p:cNvPr id="21" name="Rechthoek 20"/>
          <p:cNvSpPr/>
          <p:nvPr/>
        </p:nvSpPr>
        <p:spPr>
          <a:xfrm>
            <a:off x="0" y="0"/>
            <a:ext cx="6096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18" name="Rechthoek 17"/>
          <p:cNvSpPr/>
          <p:nvPr/>
        </p:nvSpPr>
        <p:spPr>
          <a:xfrm>
            <a:off x="708085" y="9131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20" name="Tijdelijke aanduiding voor tekst 10"/>
          <p:cNvSpPr>
            <a:spLocks noGrp="1"/>
          </p:cNvSpPr>
          <p:nvPr>
            <p:ph type="body" sz="quarter" idx="11"/>
          </p:nvPr>
        </p:nvSpPr>
        <p:spPr>
          <a:xfrm flipH="1">
            <a:off x="800296" y="1595121"/>
            <a:ext cx="4896755" cy="4389755"/>
          </a:xfrm>
          <a:prstGeom prst="rect">
            <a:avLst/>
          </a:prstGeom>
        </p:spPr>
        <p:txBody>
          <a:bodyPr wrap="square">
            <a:noAutofit/>
          </a:bodyPr>
          <a:lstStyle>
            <a:lvl1pPr>
              <a:defRPr/>
            </a:lvl1pPr>
          </a:lstStyle>
          <a:p>
            <a:pPr lvl="0"/>
            <a:r>
              <a:rPr lang="nl-NL"/>
              <a:t>Tekststijl van het model bewerken</a:t>
            </a:r>
          </a:p>
        </p:txBody>
      </p:sp>
      <p:sp>
        <p:nvSpPr>
          <p:cNvPr id="2" name="Titel 1">
            <a:extLst>
              <a:ext uri="{FF2B5EF4-FFF2-40B4-BE49-F238E27FC236}">
                <a16:creationId xmlns:a16="http://schemas.microsoft.com/office/drawing/2014/main" id="{73E799FC-BB9B-4680-9378-7D7DAE7AEECB}"/>
              </a:ext>
            </a:extLst>
          </p:cNvPr>
          <p:cNvSpPr>
            <a:spLocks noGrp="1"/>
          </p:cNvSpPr>
          <p:nvPr>
            <p:ph type="title"/>
          </p:nvPr>
        </p:nvSpPr>
        <p:spPr>
          <a:xfrm>
            <a:off x="800299" y="325969"/>
            <a:ext cx="4896753" cy="1325033"/>
          </a:xfrm>
        </p:spPr>
        <p:txBody>
          <a:bodyPr>
            <a:normAutofit/>
          </a:bodyPr>
          <a:lstStyle>
            <a:lvl1pPr>
              <a:defRPr sz="3200">
                <a:solidFill>
                  <a:schemeClr val="bg1"/>
                </a:solidFill>
              </a:defRPr>
            </a:lvl1pPr>
          </a:lstStyle>
          <a:p>
            <a:r>
              <a:rPr lang="nl-NL"/>
              <a:t>Klik om stijl te bewerken</a:t>
            </a:r>
            <a:endParaRPr lang="nl-NL" dirty="0"/>
          </a:p>
        </p:txBody>
      </p:sp>
      <p:sp>
        <p:nvSpPr>
          <p:cNvPr id="3" name="Tijdelijke aanduiding voor datum 2">
            <a:extLst>
              <a:ext uri="{FF2B5EF4-FFF2-40B4-BE49-F238E27FC236}">
                <a16:creationId xmlns:a16="http://schemas.microsoft.com/office/drawing/2014/main" id="{1059847E-1AEB-4364-9B40-CB9FE59D2139}"/>
              </a:ext>
            </a:extLst>
          </p:cNvPr>
          <p:cNvSpPr>
            <a:spLocks noGrp="1"/>
          </p:cNvSpPr>
          <p:nvPr>
            <p:ph type="dt" sz="half" idx="12"/>
          </p:nvPr>
        </p:nvSpPr>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4" name="Tijdelijke aanduiding voor voettekst 3">
            <a:extLst>
              <a:ext uri="{FF2B5EF4-FFF2-40B4-BE49-F238E27FC236}">
                <a16:creationId xmlns:a16="http://schemas.microsoft.com/office/drawing/2014/main" id="{F112DF11-8467-40DB-B310-0BE80520F91E}"/>
              </a:ext>
            </a:extLst>
          </p:cNvPr>
          <p:cNvSpPr>
            <a:spLocks noGrp="1"/>
          </p:cNvSpPr>
          <p:nvPr>
            <p:ph type="ftr" sz="quarter" idx="13"/>
          </p:nvPr>
        </p:nvSpPr>
        <p:spPr/>
        <p:txBody>
          <a:bodyPr/>
          <a:lstStyle>
            <a:lvl1pPr>
              <a:defRPr>
                <a:solidFill>
                  <a:schemeClr val="bg1"/>
                </a:solidFill>
              </a:defRPr>
            </a:lvl1pPr>
          </a:lstStyle>
          <a:p>
            <a:pPr defTabSz="1219170"/>
            <a:endParaRPr lang="nl-NL" dirty="0">
              <a:solidFill>
                <a:srgbClr val="FFFFFF"/>
              </a:solidFill>
            </a:endParaRPr>
          </a:p>
        </p:txBody>
      </p:sp>
      <p:sp>
        <p:nvSpPr>
          <p:cNvPr id="5" name="Tijdelijke aanduiding voor dianummer 4">
            <a:extLst>
              <a:ext uri="{FF2B5EF4-FFF2-40B4-BE49-F238E27FC236}">
                <a16:creationId xmlns:a16="http://schemas.microsoft.com/office/drawing/2014/main" id="{771B7FDD-8445-4B6C-928C-42E20728C1D4}"/>
              </a:ext>
            </a:extLst>
          </p:cNvPr>
          <p:cNvSpPr>
            <a:spLocks noGrp="1"/>
          </p:cNvSpPr>
          <p:nvPr>
            <p:ph type="sldNum" sz="quarter" idx="14"/>
          </p:nvPr>
        </p:nvSpPr>
        <p:spPr/>
        <p:txBody>
          <a:bodyPr/>
          <a:lstStyle>
            <a:lvl1pPr>
              <a:defRPr>
                <a:solidFill>
                  <a:schemeClr val="bg1"/>
                </a:solidFill>
              </a:defRPr>
            </a:lvl1pPr>
          </a:lstStyle>
          <a:p>
            <a:pPr defTabSz="1219170"/>
            <a:fld id="{82F1406F-2017-4431-B79A-7DFC81A4E36B}" type="slidenum">
              <a:rPr lang="nl-NL" smtClean="0">
                <a:solidFill>
                  <a:srgbClr val="FFFFFF"/>
                </a:solidFill>
              </a:rPr>
              <a:pPr defTabSz="1219170"/>
              <a:t>‹#›</a:t>
            </a:fld>
            <a:endParaRPr lang="nl-NL">
              <a:solidFill>
                <a:srgbClr val="FFFFFF"/>
              </a:solidFill>
            </a:endParaRPr>
          </a:p>
        </p:txBody>
      </p:sp>
    </p:spTree>
    <p:extLst>
      <p:ext uri="{BB962C8B-B14F-4D97-AF65-F5344CB8AC3E}">
        <p14:creationId xmlns:p14="http://schemas.microsoft.com/office/powerpoint/2010/main" val="99432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pPr defTabSz="1219170"/>
            <a:endParaRPr lang="nl-NL" dirty="0">
              <a:solidFill>
                <a:srgbClr val="000000">
                  <a:tint val="75000"/>
                </a:srgbClr>
              </a:solidFill>
            </a:endParaRPr>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52" y="1797051"/>
            <a:ext cx="9925049" cy="408093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2025862355"/>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Afbeelding">
    <p:spTree>
      <p:nvGrpSpPr>
        <p:cNvPr id="1" name=""/>
        <p:cNvGrpSpPr/>
        <p:nvPr/>
      </p:nvGrpSpPr>
      <p:grpSpPr>
        <a:xfrm>
          <a:off x="0" y="0"/>
          <a:ext cx="0" cy="0"/>
          <a:chOff x="0" y="0"/>
          <a:chExt cx="0" cy="0"/>
        </a:xfrm>
      </p:grpSpPr>
      <p:sp>
        <p:nvSpPr>
          <p:cNvPr id="6" name="Afbeelding"/>
          <p:cNvSpPr>
            <a:spLocks noGrp="1"/>
          </p:cNvSpPr>
          <p:nvPr>
            <p:ph type="pic" sz="quarter" idx="13"/>
          </p:nvPr>
        </p:nvSpPr>
        <p:spPr>
          <a:xfrm>
            <a:off x="0" y="0"/>
            <a:ext cx="12192000" cy="6858000"/>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pic>
        <p:nvPicPr>
          <p:cNvPr id="5" name="Logo" descr="hu roo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46957" y="6145253"/>
            <a:ext cx="576000" cy="493369"/>
          </a:xfrm>
          <a:prstGeom prst="rect">
            <a:avLst/>
          </a:prstGeom>
        </p:spPr>
      </p:pic>
      <p:sp>
        <p:nvSpPr>
          <p:cNvPr id="2" name="Datum">
            <a:extLst>
              <a:ext uri="{FF2B5EF4-FFF2-40B4-BE49-F238E27FC236}">
                <a16:creationId xmlns:a16="http://schemas.microsoft.com/office/drawing/2014/main" id="{E2087E8A-EBF1-4939-A6EC-C8B71CD1F234}"/>
              </a:ext>
            </a:extLst>
          </p:cNvPr>
          <p:cNvSpPr>
            <a:spLocks noGrp="1"/>
          </p:cNvSpPr>
          <p:nvPr>
            <p:ph type="dt" sz="half" idx="14"/>
          </p:nvPr>
        </p:nvSpPr>
        <p:spPr/>
        <p:txBody>
          <a:bodyPr/>
          <a:lstStyle>
            <a:lvl1pPr>
              <a:defRPr>
                <a:solidFill>
                  <a:schemeClr val="bg1"/>
                </a:solidFill>
              </a:defRPr>
            </a:lvl1pPr>
          </a:lstStyle>
          <a:p>
            <a:pPr defTabSz="1219170"/>
            <a:fld id="{982E87CE-8545-4B28-9101-1ABE11BF1B41}" type="datetime1">
              <a:rPr lang="nl-NL" smtClean="0">
                <a:solidFill>
                  <a:srgbClr val="FFFFFF"/>
                </a:solidFill>
              </a:rPr>
              <a:pPr defTabSz="1219170"/>
              <a:t>17-10-2022</a:t>
            </a:fld>
            <a:endParaRPr lang="nl-NL">
              <a:solidFill>
                <a:srgbClr val="FFFFFF"/>
              </a:solidFill>
            </a:endParaRPr>
          </a:p>
        </p:txBody>
      </p:sp>
      <p:sp>
        <p:nvSpPr>
          <p:cNvPr id="3" name="Voettekst">
            <a:extLst>
              <a:ext uri="{FF2B5EF4-FFF2-40B4-BE49-F238E27FC236}">
                <a16:creationId xmlns:a16="http://schemas.microsoft.com/office/drawing/2014/main" id="{51ABAC98-76D6-4AA2-8123-35DE7B9C5D00}"/>
              </a:ext>
            </a:extLst>
          </p:cNvPr>
          <p:cNvSpPr>
            <a:spLocks noGrp="1"/>
          </p:cNvSpPr>
          <p:nvPr>
            <p:ph type="ftr" sz="quarter" idx="15"/>
          </p:nvPr>
        </p:nvSpPr>
        <p:spPr/>
        <p:txBody>
          <a:bodyPr/>
          <a:lstStyle>
            <a:lvl1pPr>
              <a:defRPr>
                <a:solidFill>
                  <a:schemeClr val="bg1"/>
                </a:solidFill>
              </a:defRPr>
            </a:lvl1pPr>
          </a:lstStyle>
          <a:p>
            <a:pPr defTabSz="1219170"/>
            <a:endParaRPr lang="nl-NL" dirty="0">
              <a:solidFill>
                <a:srgbClr val="FFFFFF"/>
              </a:solidFill>
            </a:endParaRPr>
          </a:p>
        </p:txBody>
      </p:sp>
      <p:sp>
        <p:nvSpPr>
          <p:cNvPr id="4" name="Dianummer">
            <a:extLst>
              <a:ext uri="{FF2B5EF4-FFF2-40B4-BE49-F238E27FC236}">
                <a16:creationId xmlns:a16="http://schemas.microsoft.com/office/drawing/2014/main" id="{F035DCDC-840A-41D8-8CF0-86E58D1BEDB5}"/>
              </a:ext>
            </a:extLst>
          </p:cNvPr>
          <p:cNvSpPr>
            <a:spLocks noGrp="1"/>
          </p:cNvSpPr>
          <p:nvPr>
            <p:ph type="sldNum" sz="quarter" idx="16"/>
          </p:nvPr>
        </p:nvSpPr>
        <p:spPr/>
        <p:txBody>
          <a:bodyPr/>
          <a:lstStyle>
            <a:lvl1pPr>
              <a:defRPr>
                <a:solidFill>
                  <a:schemeClr val="bg1"/>
                </a:solidFill>
              </a:defRPr>
            </a:lvl1pPr>
          </a:lstStyle>
          <a:p>
            <a:pPr defTabSz="1219170"/>
            <a:fld id="{82F1406F-2017-4431-B79A-7DFC81A4E36B}" type="slidenum">
              <a:rPr lang="nl-NL" smtClean="0">
                <a:solidFill>
                  <a:srgbClr val="FFFFFF"/>
                </a:solidFill>
              </a:rPr>
              <a:pPr defTabSz="1219170"/>
              <a:t>‹#›</a:t>
            </a:fld>
            <a:endParaRPr lang="nl-NL">
              <a:solidFill>
                <a:srgbClr val="FFFFFF"/>
              </a:solidFill>
            </a:endParaRPr>
          </a:p>
        </p:txBody>
      </p:sp>
    </p:spTree>
    <p:extLst>
      <p:ext uri="{BB962C8B-B14F-4D97-AF65-F5344CB8AC3E}">
        <p14:creationId xmlns:p14="http://schemas.microsoft.com/office/powerpoint/2010/main" val="3482426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7" name="Afbeelding"/>
          <p:cNvSpPr>
            <a:spLocks noGrp="1"/>
          </p:cNvSpPr>
          <p:nvPr>
            <p:ph type="pic" sz="quarter" idx="13"/>
          </p:nvPr>
        </p:nvSpPr>
        <p:spPr>
          <a:xfrm>
            <a:off x="0" y="8483"/>
            <a:ext cx="12192000" cy="4430712"/>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sp>
        <p:nvSpPr>
          <p:cNvPr id="2" name="Datum">
            <a:extLst>
              <a:ext uri="{FF2B5EF4-FFF2-40B4-BE49-F238E27FC236}">
                <a16:creationId xmlns:a16="http://schemas.microsoft.com/office/drawing/2014/main" id="{6D906BA2-E053-48E4-AB1A-B98F822F373A}"/>
              </a:ext>
            </a:extLst>
          </p:cNvPr>
          <p:cNvSpPr>
            <a:spLocks noGrp="1"/>
          </p:cNvSpPr>
          <p:nvPr>
            <p:ph type="dt" sz="half" idx="14"/>
          </p:nvPr>
        </p:nvSpPr>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3" name="Voettekst">
            <a:extLst>
              <a:ext uri="{FF2B5EF4-FFF2-40B4-BE49-F238E27FC236}">
                <a16:creationId xmlns:a16="http://schemas.microsoft.com/office/drawing/2014/main" id="{9EFAB82E-0F83-4580-84EB-A0052930C744}"/>
              </a:ext>
            </a:extLst>
          </p:cNvPr>
          <p:cNvSpPr>
            <a:spLocks noGrp="1"/>
          </p:cNvSpPr>
          <p:nvPr>
            <p:ph type="ftr" sz="quarter" idx="15"/>
          </p:nvPr>
        </p:nvSpPr>
        <p:spPr/>
        <p:txBody>
          <a:bodyPr/>
          <a:lstStyle/>
          <a:p>
            <a:pPr defTabSz="1219170"/>
            <a:endParaRPr lang="nl-NL" dirty="0">
              <a:solidFill>
                <a:srgbClr val="000000">
                  <a:tint val="75000"/>
                </a:srgbClr>
              </a:solidFill>
            </a:endParaRPr>
          </a:p>
        </p:txBody>
      </p:sp>
      <p:sp>
        <p:nvSpPr>
          <p:cNvPr id="4" name="Dianummer">
            <a:extLst>
              <a:ext uri="{FF2B5EF4-FFF2-40B4-BE49-F238E27FC236}">
                <a16:creationId xmlns:a16="http://schemas.microsoft.com/office/drawing/2014/main" id="{E4E548A3-BE10-43A7-8499-801A7AA2EC49}"/>
              </a:ext>
            </a:extLst>
          </p:cNvPr>
          <p:cNvSpPr>
            <a:spLocks noGrp="1"/>
          </p:cNvSpPr>
          <p:nvPr>
            <p:ph type="sldNum" sz="quarter" idx="16"/>
          </p:nvPr>
        </p:nvSpPr>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
        <p:nvSpPr>
          <p:cNvPr id="9" name="Tekst"/>
          <p:cNvSpPr>
            <a:spLocks noGrp="1"/>
          </p:cNvSpPr>
          <p:nvPr>
            <p:ph type="body" sz="quarter" idx="12" hasCustomPrompt="1"/>
          </p:nvPr>
        </p:nvSpPr>
        <p:spPr>
          <a:xfrm>
            <a:off x="708086" y="4927953"/>
            <a:ext cx="10476381" cy="1056923"/>
          </a:xfrm>
          <a:prstGeom prst="rect">
            <a:avLst/>
          </a:prstGeom>
        </p:spPr>
        <p:txBody>
          <a:bodyPr vert="horz" wrap="square">
            <a:noAutofit/>
          </a:bodyPr>
          <a:lstStyle>
            <a:lvl1pPr marL="0" indent="0">
              <a:buNone/>
              <a:defRPr sz="2667" b="0"/>
            </a:lvl1pPr>
            <a:lvl2pPr marL="609585" indent="0">
              <a:buNone/>
              <a:defRPr sz="2667" b="1"/>
            </a:lvl2pPr>
            <a:lvl3pPr marL="1219170" indent="0">
              <a:buNone/>
              <a:defRPr sz="2667" b="1"/>
            </a:lvl3pPr>
            <a:lvl4pPr marL="1828754" indent="0">
              <a:buNone/>
              <a:defRPr sz="2667" b="1"/>
            </a:lvl4pPr>
            <a:lvl5pPr marL="2438339" indent="0">
              <a:buNone/>
              <a:defRPr sz="2667" b="1"/>
            </a:lvl5pPr>
          </a:lstStyle>
          <a:p>
            <a:pPr lvl="0"/>
            <a:r>
              <a:rPr lang="en-US" dirty="0" err="1"/>
              <a:t>Bijschrift</a:t>
            </a:r>
            <a:endParaRPr lang="nl-NL" dirty="0"/>
          </a:p>
        </p:txBody>
      </p:sp>
    </p:spTree>
    <p:extLst>
      <p:ext uri="{BB962C8B-B14F-4D97-AF65-F5344CB8AC3E}">
        <p14:creationId xmlns:p14="http://schemas.microsoft.com/office/powerpoint/2010/main" val="2992452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0" name="Tijdelijke aanduiding voor inhoud 19"/>
          <p:cNvSpPr>
            <a:spLocks noGrp="1"/>
          </p:cNvSpPr>
          <p:nvPr>
            <p:ph sz="quarter" idx="11"/>
          </p:nvPr>
        </p:nvSpPr>
        <p:spPr>
          <a:xfrm>
            <a:off x="1007533" y="1557339"/>
            <a:ext cx="10526248"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p>
        </p:txBody>
      </p:sp>
      <p:sp>
        <p:nvSpPr>
          <p:cNvPr id="16" name="Tijdelijke aanduiding voor voettekst 15"/>
          <p:cNvSpPr>
            <a:spLocks noGrp="1"/>
          </p:cNvSpPr>
          <p:nvPr>
            <p:ph type="ftr" sz="quarter" idx="10"/>
          </p:nvPr>
        </p:nvSpPr>
        <p:spPr/>
        <p:txBody>
          <a:bodyPr/>
          <a:lstStyle/>
          <a:p>
            <a:pPr defTabSz="1219170"/>
            <a:endParaRPr lang="en-US">
              <a:solidFill>
                <a:srgbClr val="000000">
                  <a:tint val="75000"/>
                </a:srgbClr>
              </a:solidFill>
            </a:endParaRPr>
          </a:p>
        </p:txBody>
      </p:sp>
    </p:spTree>
    <p:extLst>
      <p:ext uri="{BB962C8B-B14F-4D97-AF65-F5344CB8AC3E}">
        <p14:creationId xmlns:p14="http://schemas.microsoft.com/office/powerpoint/2010/main" val="409866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p:bg>
      <p:bgRef idx="1001">
        <a:schemeClr val="bg1"/>
      </p:bgRef>
    </p:bg>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1007435" y="3108450"/>
            <a:ext cx="10168565" cy="707886"/>
          </a:xfrm>
        </p:spPr>
        <p:txBody>
          <a:bodyPr anchor="b"/>
          <a:lstStyle>
            <a:lvl1pPr algn="l">
              <a:defRPr sz="4000">
                <a:solidFill>
                  <a:schemeClr val="tx1"/>
                </a:solidFill>
              </a:defRPr>
            </a:lvl1pPr>
          </a:lstStyle>
          <a:p>
            <a:r>
              <a:rPr lang="en-US"/>
              <a:t>Click to edit Master title style</a:t>
            </a:r>
            <a:endParaRPr lang="en-US" dirty="0"/>
          </a:p>
        </p:txBody>
      </p:sp>
      <p:sp>
        <p:nvSpPr>
          <p:cNvPr id="13315" name="Rectangle 3"/>
          <p:cNvSpPr>
            <a:spLocks noGrp="1" noChangeArrowheads="1"/>
          </p:cNvSpPr>
          <p:nvPr>
            <p:ph type="subTitle" sz="quarter" idx="1" hasCustomPrompt="1"/>
          </p:nvPr>
        </p:nvSpPr>
        <p:spPr>
          <a:xfrm>
            <a:off x="1007435" y="3886200"/>
            <a:ext cx="10168565" cy="437043"/>
          </a:xfrm>
        </p:spPr>
        <p:txBody>
          <a:bodyPr>
            <a:spAutoFit/>
          </a:bodyPr>
          <a:lstStyle>
            <a:lvl1pPr marL="0" indent="0">
              <a:lnSpc>
                <a:spcPct val="80000"/>
              </a:lnSpc>
              <a:buFont typeface="Zapf Dingbats" charset="2"/>
              <a:buNone/>
              <a:defRPr sz="2800" baseline="0">
                <a:solidFill>
                  <a:schemeClr val="tx1"/>
                </a:solidFill>
              </a:defRPr>
            </a:lvl1pPr>
          </a:lstStyle>
          <a:p>
            <a:r>
              <a:rPr lang="en-US" dirty="0" err="1"/>
              <a:t>Klik</a:t>
            </a:r>
            <a:r>
              <a:rPr lang="en-US" dirty="0"/>
              <a:t> </a:t>
            </a:r>
            <a:r>
              <a:rPr lang="en-US" dirty="0" err="1"/>
              <a:t>om</a:t>
            </a:r>
            <a:r>
              <a:rPr lang="en-US" dirty="0"/>
              <a:t> het </a:t>
            </a:r>
            <a:r>
              <a:rPr lang="en-US" dirty="0" err="1"/>
              <a:t>opmaakprofiel</a:t>
            </a:r>
            <a:r>
              <a:rPr lang="en-US" dirty="0"/>
              <a:t> van het </a:t>
            </a:r>
            <a:r>
              <a:rPr lang="en-US" dirty="0" err="1"/>
              <a:t>opmaakprofiel</a:t>
            </a:r>
            <a:r>
              <a:rPr lang="en-US" dirty="0"/>
              <a:t> te </a:t>
            </a:r>
            <a:r>
              <a:rPr lang="en-US" dirty="0" err="1"/>
              <a:t>bewerken</a:t>
            </a:r>
            <a:endParaRPr lang="en-US" dirty="0"/>
          </a:p>
        </p:txBody>
      </p:sp>
      <p:sp>
        <p:nvSpPr>
          <p:cNvPr id="7" name="Tijdelijke aanduiding voor voettekst 6"/>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819589344"/>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fld id="{982E87CE-8545-4B28-9101-1ABE11BF1B41}" type="datetime1">
              <a:rPr lang="nl-NL" smtClean="0"/>
              <a:t>17-10-2022</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fld id="{82F1406F-2017-4431-B79A-7DFC81A4E36B}" type="slidenum">
              <a:rPr lang="nl-NL" smtClean="0"/>
              <a:pPr/>
              <a:t>‹#›</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49" y="1797051"/>
            <a:ext cx="4800000" cy="408093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ijdelijke aanduiding voor inhoud 15">
            <a:extLst>
              <a:ext uri="{FF2B5EF4-FFF2-40B4-BE49-F238E27FC236}">
                <a16:creationId xmlns:a16="http://schemas.microsoft.com/office/drawing/2014/main" id="{4FC9E3EF-B5D6-4148-81B7-175C3D016450}"/>
              </a:ext>
            </a:extLst>
          </p:cNvPr>
          <p:cNvSpPr>
            <a:spLocks noGrp="1"/>
          </p:cNvSpPr>
          <p:nvPr>
            <p:ph sz="quarter" idx="16"/>
          </p:nvPr>
        </p:nvSpPr>
        <p:spPr>
          <a:xfrm>
            <a:off x="6096001" y="1797051"/>
            <a:ext cx="4800600" cy="408093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3926972479"/>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fld id="{982E87CE-8545-4B28-9101-1ABE11BF1B41}" type="datetime1">
              <a:rPr lang="nl-NL" smtClean="0"/>
              <a:t>17-10-2022</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fld id="{82F1406F-2017-4431-B79A-7DFC81A4E36B}" type="slidenum">
              <a:rPr lang="nl-NL" smtClean="0"/>
              <a:pPr/>
              <a:t>‹#›</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52" y="1797051"/>
            <a:ext cx="9925049" cy="408093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1968075401"/>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fld id="{982E87CE-8545-4B28-9101-1ABE11BF1B41}" type="datetime1">
              <a:rPr lang="nl-NL" smtClean="0"/>
              <a:t>17-10-2022</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fld id="{82F1406F-2017-4431-B79A-7DFC81A4E36B}" type="slidenum">
              <a:rPr lang="nl-NL" smtClean="0"/>
              <a:pPr/>
              <a:t>‹#›</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49" y="2499784"/>
            <a:ext cx="4800000" cy="337820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inhoud 15">
            <a:extLst>
              <a:ext uri="{FF2B5EF4-FFF2-40B4-BE49-F238E27FC236}">
                <a16:creationId xmlns:a16="http://schemas.microsoft.com/office/drawing/2014/main" id="{4FC9E3EF-B5D6-4148-81B7-175C3D016450}"/>
              </a:ext>
            </a:extLst>
          </p:cNvPr>
          <p:cNvSpPr>
            <a:spLocks noGrp="1"/>
          </p:cNvSpPr>
          <p:nvPr>
            <p:ph sz="quarter" idx="16"/>
          </p:nvPr>
        </p:nvSpPr>
        <p:spPr>
          <a:xfrm>
            <a:off x="6096001" y="2499784"/>
            <a:ext cx="4800601" cy="337820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3" name="Tijdelijke aanduiding voor tekst 2">
            <a:extLst>
              <a:ext uri="{FF2B5EF4-FFF2-40B4-BE49-F238E27FC236}">
                <a16:creationId xmlns:a16="http://schemas.microsoft.com/office/drawing/2014/main" id="{C6EDF895-B7D1-4441-89CE-FC604E2C61AD}"/>
              </a:ext>
            </a:extLst>
          </p:cNvPr>
          <p:cNvSpPr>
            <a:spLocks noGrp="1"/>
          </p:cNvSpPr>
          <p:nvPr>
            <p:ph type="body" sz="quarter" idx="17"/>
          </p:nvPr>
        </p:nvSpPr>
        <p:spPr>
          <a:xfrm>
            <a:off x="971549" y="1678517"/>
            <a:ext cx="4800000" cy="793749"/>
          </a:xfrm>
        </p:spPr>
        <p:txBody>
          <a:bodyPr/>
          <a:lstStyle>
            <a:lvl1pPr marL="0" indent="0">
              <a:buNone/>
              <a:defRPr b="1"/>
            </a:lvl1pPr>
          </a:lstStyle>
          <a:p>
            <a:pPr lvl="0"/>
            <a:r>
              <a:rPr lang="nl-NL"/>
              <a:t>Tekststijl van het model bewerken</a:t>
            </a:r>
          </a:p>
        </p:txBody>
      </p:sp>
      <p:sp>
        <p:nvSpPr>
          <p:cNvPr id="15" name="Tijdelijke aanduiding voor tekst 2">
            <a:extLst>
              <a:ext uri="{FF2B5EF4-FFF2-40B4-BE49-F238E27FC236}">
                <a16:creationId xmlns:a16="http://schemas.microsoft.com/office/drawing/2014/main" id="{18D6D157-830E-472B-A8A5-982AAFED6519}"/>
              </a:ext>
            </a:extLst>
          </p:cNvPr>
          <p:cNvSpPr>
            <a:spLocks noGrp="1"/>
          </p:cNvSpPr>
          <p:nvPr>
            <p:ph type="body" sz="quarter" idx="18"/>
          </p:nvPr>
        </p:nvSpPr>
        <p:spPr>
          <a:xfrm>
            <a:off x="6095398" y="1678517"/>
            <a:ext cx="4800601" cy="793749"/>
          </a:xfrm>
        </p:spPr>
        <p:txBody>
          <a:bodyPr/>
          <a:lstStyle>
            <a:lvl1pPr marL="0" indent="0">
              <a:buNone/>
              <a:defRPr b="1"/>
            </a:lvl1pPr>
          </a:lstStyle>
          <a:p>
            <a:pPr lvl="0"/>
            <a:r>
              <a:rPr lang="nl-NL"/>
              <a:t>Tekststijl van het model bewerken</a:t>
            </a:r>
          </a:p>
        </p:txBody>
      </p:sp>
    </p:spTree>
    <p:extLst>
      <p:ext uri="{BB962C8B-B14F-4D97-AF65-F5344CB8AC3E}">
        <p14:creationId xmlns:p14="http://schemas.microsoft.com/office/powerpoint/2010/main" val="1705988314"/>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efening">
    <p:spTree>
      <p:nvGrpSpPr>
        <p:cNvPr id="1" name=""/>
        <p:cNvGrpSpPr/>
        <p:nvPr/>
      </p:nvGrpSpPr>
      <p:grpSpPr>
        <a:xfrm>
          <a:off x="0" y="0"/>
          <a:ext cx="0" cy="0"/>
          <a:chOff x="0" y="0"/>
          <a:chExt cx="0" cy="0"/>
        </a:xfrm>
      </p:grpSpPr>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fld id="{982E87CE-8545-4B28-9101-1ABE11BF1B41}" type="datetime1">
              <a:rPr lang="nl-NL" smtClean="0"/>
              <a:t>17-10-2022</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fld id="{82F1406F-2017-4431-B79A-7DFC81A4E36B}" type="slidenum">
              <a:rPr lang="nl-NL" smtClean="0"/>
              <a:pPr/>
              <a:t>‹#›</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52" y="1797051"/>
            <a:ext cx="9925049" cy="408093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pic>
        <p:nvPicPr>
          <p:cNvPr id="7" name="Pictogram">
            <a:extLst>
              <a:ext uri="{FF2B5EF4-FFF2-40B4-BE49-F238E27FC236}">
                <a16:creationId xmlns:a16="http://schemas.microsoft.com/office/drawing/2014/main" id="{6BB6BD9F-BBC2-4C62-B72A-1D9C3C2DC9B6}"/>
              </a:ext>
            </a:extLst>
          </p:cNvPr>
          <p:cNvPicPr>
            <a:picLocks noChangeAspect="1"/>
          </p:cNvPicPr>
          <p:nvPr userDrawn="1"/>
        </p:nvPicPr>
        <p:blipFill>
          <a:blip r:embed="rId2"/>
          <a:stretch>
            <a:fillRect/>
          </a:stretch>
        </p:blipFill>
        <p:spPr>
          <a:xfrm>
            <a:off x="11013001" y="576852"/>
            <a:ext cx="927419" cy="924845"/>
          </a:xfrm>
          <a:prstGeom prst="rect">
            <a:avLst/>
          </a:prstGeom>
        </p:spPr>
      </p:pic>
    </p:spTree>
    <p:extLst>
      <p:ext uri="{BB962C8B-B14F-4D97-AF65-F5344CB8AC3E}">
        <p14:creationId xmlns:p14="http://schemas.microsoft.com/office/powerpoint/2010/main" val="1411768802"/>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efening uitwerkin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fld id="{982E87CE-8545-4B28-9101-1ABE11BF1B41}" type="datetime1">
              <a:rPr lang="nl-NL" smtClean="0"/>
              <a:t>17-10-2022</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fld id="{82F1406F-2017-4431-B79A-7DFC81A4E36B}" type="slidenum">
              <a:rPr lang="nl-NL" smtClean="0"/>
              <a:pPr/>
              <a:t>‹#›</a:t>
            </a:fld>
            <a:endParaRPr lang="nl-NL"/>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52" y="1797051"/>
            <a:ext cx="9925049" cy="408093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pic>
        <p:nvPicPr>
          <p:cNvPr id="8" name="Picture 7">
            <a:extLst>
              <a:ext uri="{FF2B5EF4-FFF2-40B4-BE49-F238E27FC236}">
                <a16:creationId xmlns:a16="http://schemas.microsoft.com/office/drawing/2014/main" id="{176CBBC2-229A-4179-BF74-E29AAD55A4BA}"/>
              </a:ext>
            </a:extLst>
          </p:cNvPr>
          <p:cNvPicPr>
            <a:picLocks noChangeAspect="1"/>
          </p:cNvPicPr>
          <p:nvPr userDrawn="1"/>
        </p:nvPicPr>
        <p:blipFill>
          <a:blip r:embed="rId2"/>
          <a:stretch>
            <a:fillRect/>
          </a:stretch>
        </p:blipFill>
        <p:spPr>
          <a:xfrm>
            <a:off x="10856687" y="469147"/>
            <a:ext cx="1083733" cy="1032551"/>
          </a:xfrm>
          <a:prstGeom prst="rect">
            <a:avLst/>
          </a:prstGeom>
        </p:spPr>
      </p:pic>
    </p:spTree>
    <p:extLst>
      <p:ext uri="{BB962C8B-B14F-4D97-AF65-F5344CB8AC3E}">
        <p14:creationId xmlns:p14="http://schemas.microsoft.com/office/powerpoint/2010/main" val="408256535"/>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fld id="{982E87CE-8545-4B28-9101-1ABE11BF1B41}" type="datetime1">
              <a:rPr lang="nl-NL" smtClean="0"/>
              <a:t>17-10-2022</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fld id="{82F1406F-2017-4431-B79A-7DFC81A4E36B}" type="slidenum">
              <a:rPr lang="nl-NL" smtClean="0"/>
              <a:pPr/>
              <a:t>‹#›</a:t>
            </a:fld>
            <a:endParaRPr lang="nl-NL"/>
          </a:p>
        </p:txBody>
      </p:sp>
    </p:spTree>
    <p:extLst>
      <p:ext uri="{BB962C8B-B14F-4D97-AF65-F5344CB8AC3E}">
        <p14:creationId xmlns:p14="http://schemas.microsoft.com/office/powerpoint/2010/main" val="335414453"/>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pPr defTabSz="1219170"/>
            <a:endParaRPr lang="nl-NL" dirty="0">
              <a:solidFill>
                <a:srgbClr val="000000">
                  <a:tint val="75000"/>
                </a:srgbClr>
              </a:solidFill>
            </a:endParaRPr>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49" y="2499784"/>
            <a:ext cx="4800000" cy="337820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inhoud 15">
            <a:extLst>
              <a:ext uri="{FF2B5EF4-FFF2-40B4-BE49-F238E27FC236}">
                <a16:creationId xmlns:a16="http://schemas.microsoft.com/office/drawing/2014/main" id="{4FC9E3EF-B5D6-4148-81B7-175C3D016450}"/>
              </a:ext>
            </a:extLst>
          </p:cNvPr>
          <p:cNvSpPr>
            <a:spLocks noGrp="1"/>
          </p:cNvSpPr>
          <p:nvPr>
            <p:ph sz="quarter" idx="16"/>
          </p:nvPr>
        </p:nvSpPr>
        <p:spPr>
          <a:xfrm>
            <a:off x="6096001" y="2499784"/>
            <a:ext cx="4800601" cy="337820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3" name="Tijdelijke aanduiding voor tekst 2">
            <a:extLst>
              <a:ext uri="{FF2B5EF4-FFF2-40B4-BE49-F238E27FC236}">
                <a16:creationId xmlns:a16="http://schemas.microsoft.com/office/drawing/2014/main" id="{C6EDF895-B7D1-4441-89CE-FC604E2C61AD}"/>
              </a:ext>
            </a:extLst>
          </p:cNvPr>
          <p:cNvSpPr>
            <a:spLocks noGrp="1"/>
          </p:cNvSpPr>
          <p:nvPr>
            <p:ph type="body" sz="quarter" idx="17"/>
          </p:nvPr>
        </p:nvSpPr>
        <p:spPr>
          <a:xfrm>
            <a:off x="971549" y="1678517"/>
            <a:ext cx="4800000" cy="793749"/>
          </a:xfrm>
        </p:spPr>
        <p:txBody>
          <a:bodyPr/>
          <a:lstStyle>
            <a:lvl1pPr marL="0" indent="0">
              <a:buNone/>
              <a:defRPr b="1"/>
            </a:lvl1pPr>
          </a:lstStyle>
          <a:p>
            <a:pPr lvl="0"/>
            <a:r>
              <a:rPr lang="nl-NL"/>
              <a:t>Tekststijl van het model bewerken</a:t>
            </a:r>
          </a:p>
        </p:txBody>
      </p:sp>
      <p:sp>
        <p:nvSpPr>
          <p:cNvPr id="15" name="Tijdelijke aanduiding voor tekst 2">
            <a:extLst>
              <a:ext uri="{FF2B5EF4-FFF2-40B4-BE49-F238E27FC236}">
                <a16:creationId xmlns:a16="http://schemas.microsoft.com/office/drawing/2014/main" id="{18D6D157-830E-472B-A8A5-982AAFED6519}"/>
              </a:ext>
            </a:extLst>
          </p:cNvPr>
          <p:cNvSpPr>
            <a:spLocks noGrp="1"/>
          </p:cNvSpPr>
          <p:nvPr>
            <p:ph type="body" sz="quarter" idx="18"/>
          </p:nvPr>
        </p:nvSpPr>
        <p:spPr>
          <a:xfrm>
            <a:off x="6095398" y="1678517"/>
            <a:ext cx="4800601" cy="793749"/>
          </a:xfrm>
        </p:spPr>
        <p:txBody>
          <a:bodyPr/>
          <a:lstStyle>
            <a:lvl1pPr marL="0" indent="0">
              <a:buNone/>
              <a:defRPr b="1"/>
            </a:lvl1pPr>
          </a:lstStyle>
          <a:p>
            <a:pPr lvl="0"/>
            <a:r>
              <a:rPr lang="nl-NL"/>
              <a:t>Tekststijl van het model bewerken</a:t>
            </a:r>
          </a:p>
        </p:txBody>
      </p:sp>
    </p:spTree>
    <p:extLst>
      <p:ext uri="{BB962C8B-B14F-4D97-AF65-F5344CB8AC3E}">
        <p14:creationId xmlns:p14="http://schemas.microsoft.com/office/powerpoint/2010/main" val="292926119"/>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fld id="{982E87CE-8545-4B28-9101-1ABE11BF1B41}" type="datetime1">
              <a:rPr lang="nl-NL" smtClean="0"/>
              <a:t>17-10-2022</a:t>
            </a:fld>
            <a:endParaRPr lang="nl-NL"/>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endParaRPr lang="nl-NL" dirty="0"/>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fld id="{82F1406F-2017-4431-B79A-7DFC81A4E36B}" type="slidenum">
              <a:rPr lang="nl-NL" smtClean="0"/>
              <a:pPr/>
              <a:t>‹#›</a:t>
            </a:fld>
            <a:endParaRPr lang="nl-NL"/>
          </a:p>
        </p:txBody>
      </p:sp>
    </p:spTree>
    <p:extLst>
      <p:ext uri="{BB962C8B-B14F-4D97-AF65-F5344CB8AC3E}">
        <p14:creationId xmlns:p14="http://schemas.microsoft.com/office/powerpoint/2010/main" val="3546510830"/>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Voorblad">
    <p:spTree>
      <p:nvGrpSpPr>
        <p:cNvPr id="1" name=""/>
        <p:cNvGrpSpPr/>
        <p:nvPr/>
      </p:nvGrpSpPr>
      <p:grpSpPr>
        <a:xfrm>
          <a:off x="0" y="0"/>
          <a:ext cx="0" cy="0"/>
          <a:chOff x="0" y="0"/>
          <a:chExt cx="0" cy="0"/>
        </a:xfrm>
      </p:grpSpPr>
      <p:sp>
        <p:nvSpPr>
          <p:cNvPr id="4" name="Achtergrond"/>
          <p:cNvSpPr/>
          <p:nvPr userDrawn="1"/>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9" name="Dianummer">
            <a:extLst>
              <a:ext uri="{FF2B5EF4-FFF2-40B4-BE49-F238E27FC236}">
                <a16:creationId xmlns:a16="http://schemas.microsoft.com/office/drawing/2014/main" id="{26848480-8112-419D-B34B-C11933364B34}"/>
              </a:ext>
            </a:extLst>
          </p:cNvPr>
          <p:cNvSpPr>
            <a:spLocks noGrp="1"/>
          </p:cNvSpPr>
          <p:nvPr>
            <p:ph type="sldNum" sz="quarter" idx="13"/>
          </p:nvPr>
        </p:nvSpPr>
        <p:spPr>
          <a:xfrm>
            <a:off x="705536" y="5899151"/>
            <a:ext cx="1056000" cy="366183"/>
          </a:xfrm>
        </p:spPr>
        <p:txBody>
          <a:bodyPr/>
          <a:lstStyle>
            <a:lvl1pPr>
              <a:defRPr>
                <a:solidFill>
                  <a:schemeClr val="bg1"/>
                </a:solidFill>
              </a:defRPr>
            </a:lvl1pPr>
          </a:lstStyle>
          <a:p>
            <a:fld id="{82F1406F-2017-4431-B79A-7DFC81A4E36B}" type="slidenum">
              <a:rPr lang="nl-NL" smtClean="0"/>
              <a:pPr/>
              <a:t>‹#›</a:t>
            </a:fld>
            <a:endParaRPr lang="nl-NL"/>
          </a:p>
        </p:txBody>
      </p:sp>
      <p:sp>
        <p:nvSpPr>
          <p:cNvPr id="8" name="Voettekst">
            <a:extLst>
              <a:ext uri="{FF2B5EF4-FFF2-40B4-BE49-F238E27FC236}">
                <a16:creationId xmlns:a16="http://schemas.microsoft.com/office/drawing/2014/main" id="{6D2DF633-EA52-45A8-879B-C026C255004A}"/>
              </a:ext>
            </a:extLst>
          </p:cNvPr>
          <p:cNvSpPr>
            <a:spLocks noGrp="1"/>
          </p:cNvSpPr>
          <p:nvPr>
            <p:ph type="ftr" sz="quarter" idx="12"/>
          </p:nvPr>
        </p:nvSpPr>
        <p:spPr>
          <a:xfrm>
            <a:off x="2159000" y="5899151"/>
            <a:ext cx="6192000" cy="366183"/>
          </a:xfrm>
        </p:spPr>
        <p:txBody>
          <a:bodyPr/>
          <a:lstStyle>
            <a:lvl1pPr>
              <a:defRPr>
                <a:solidFill>
                  <a:schemeClr val="bg1"/>
                </a:solidFill>
              </a:defRPr>
            </a:lvl1pPr>
          </a:lstStyle>
          <a:p>
            <a:endParaRPr lang="nl-NL" dirty="0"/>
          </a:p>
        </p:txBody>
      </p:sp>
      <p:sp>
        <p:nvSpPr>
          <p:cNvPr id="3" name="Datum">
            <a:extLst>
              <a:ext uri="{FF2B5EF4-FFF2-40B4-BE49-F238E27FC236}">
                <a16:creationId xmlns:a16="http://schemas.microsoft.com/office/drawing/2014/main" id="{E77EF371-812E-477A-8EE0-D26B8676C7A8}"/>
              </a:ext>
            </a:extLst>
          </p:cNvPr>
          <p:cNvSpPr>
            <a:spLocks noGrp="1"/>
          </p:cNvSpPr>
          <p:nvPr>
            <p:ph type="dt" sz="half" idx="11"/>
          </p:nvPr>
        </p:nvSpPr>
        <p:spPr>
          <a:xfrm>
            <a:off x="8625536" y="5899151"/>
            <a:ext cx="1680000" cy="366183"/>
          </a:xfrm>
        </p:spPr>
        <p:txBody>
          <a:bodyPr/>
          <a:lstStyle>
            <a:lvl1pPr>
              <a:defRPr>
                <a:solidFill>
                  <a:schemeClr val="bg1"/>
                </a:solidFill>
              </a:defRPr>
            </a:lvl1pPr>
          </a:lstStyle>
          <a:p>
            <a:fld id="{982E87CE-8545-4B28-9101-1ABE11BF1B41}" type="datetime1">
              <a:rPr lang="nl-NL" smtClean="0"/>
              <a:pPr/>
              <a:t>17-10-2022</a:t>
            </a:fld>
            <a:endParaRPr lang="nl-NL"/>
          </a:p>
        </p:txBody>
      </p:sp>
      <p:pic>
        <p:nvPicPr>
          <p:cNvPr id="6" name="Logo" descr="hu volui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536" y="915007"/>
            <a:ext cx="4031973" cy="984615"/>
          </a:xfrm>
          <a:prstGeom prst="rect">
            <a:avLst/>
          </a:prstGeom>
        </p:spPr>
      </p:pic>
      <p:sp>
        <p:nvSpPr>
          <p:cNvPr id="7" name="Ondertitel">
            <a:extLst>
              <a:ext uri="{FF2B5EF4-FFF2-40B4-BE49-F238E27FC236}">
                <a16:creationId xmlns:a16="http://schemas.microsoft.com/office/drawing/2014/main" id="{5A67F249-E426-4913-A7A1-0DC6C47F6A5A}"/>
              </a:ext>
            </a:extLst>
          </p:cNvPr>
          <p:cNvSpPr>
            <a:spLocks noGrp="1"/>
          </p:cNvSpPr>
          <p:nvPr>
            <p:ph type="body" sz="quarter" idx="10" hasCustomPrompt="1"/>
          </p:nvPr>
        </p:nvSpPr>
        <p:spPr>
          <a:xfrm>
            <a:off x="704336" y="3613526"/>
            <a:ext cx="9601200" cy="1234017"/>
          </a:xfrm>
          <a:prstGeom prst="rect">
            <a:avLst/>
          </a:prstGeom>
        </p:spPr>
        <p:txBody>
          <a:bodyPr/>
          <a:lstStyle>
            <a:lvl1pPr marL="0" indent="0">
              <a:buNone/>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Ondertitel</a:t>
            </a:r>
          </a:p>
        </p:txBody>
      </p:sp>
      <p:sp>
        <p:nvSpPr>
          <p:cNvPr id="2" name="Titel">
            <a:extLst>
              <a:ext uri="{FF2B5EF4-FFF2-40B4-BE49-F238E27FC236}">
                <a16:creationId xmlns:a16="http://schemas.microsoft.com/office/drawing/2014/main" id="{18F44797-10EF-4356-B568-4F79B1B93404}"/>
              </a:ext>
            </a:extLst>
          </p:cNvPr>
          <p:cNvSpPr>
            <a:spLocks noGrp="1"/>
          </p:cNvSpPr>
          <p:nvPr>
            <p:ph type="title"/>
          </p:nvPr>
        </p:nvSpPr>
        <p:spPr>
          <a:xfrm>
            <a:off x="705536" y="2813448"/>
            <a:ext cx="9600000" cy="615553"/>
          </a:xfrm>
          <a:prstGeom prst="rect">
            <a:avLst/>
          </a:prstGeom>
        </p:spPr>
        <p:txBody>
          <a:bodyPr/>
          <a:lstStyle>
            <a:lvl1pPr>
              <a:defRPr sz="4267">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14508754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voorblad">
    <p:spTree>
      <p:nvGrpSpPr>
        <p:cNvPr id="1" name=""/>
        <p:cNvGrpSpPr/>
        <p:nvPr/>
      </p:nvGrpSpPr>
      <p:grpSpPr>
        <a:xfrm>
          <a:off x="0" y="0"/>
          <a:ext cx="0" cy="0"/>
          <a:chOff x="0" y="0"/>
          <a:chExt cx="0" cy="0"/>
        </a:xfrm>
      </p:grpSpPr>
      <p:sp>
        <p:nvSpPr>
          <p:cNvPr id="7" name="Achtergrond"/>
          <p:cNvSpPr/>
          <p:nvPr userDrawn="1"/>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2" name="Datum">
            <a:extLst>
              <a:ext uri="{FF2B5EF4-FFF2-40B4-BE49-F238E27FC236}">
                <a16:creationId xmlns:a16="http://schemas.microsoft.com/office/drawing/2014/main" id="{10927F8C-5A80-4319-BDBF-9A3AB0138747}"/>
              </a:ext>
            </a:extLst>
          </p:cNvPr>
          <p:cNvSpPr>
            <a:spLocks noGrp="1"/>
          </p:cNvSpPr>
          <p:nvPr>
            <p:ph type="dt" sz="half" idx="12"/>
          </p:nvPr>
        </p:nvSpPr>
        <p:spPr>
          <a:xfrm>
            <a:off x="9517030" y="6356351"/>
            <a:ext cx="1083733" cy="366183"/>
          </a:xfrm>
        </p:spPr>
        <p:txBody>
          <a:bodyPr/>
          <a:lstStyle>
            <a:lvl1pPr>
              <a:defRPr>
                <a:solidFill>
                  <a:schemeClr val="bg1"/>
                </a:solidFill>
              </a:defRPr>
            </a:lvl1pPr>
          </a:lstStyle>
          <a:p>
            <a:fld id="{982E87CE-8545-4B28-9101-1ABE11BF1B41}" type="datetime1">
              <a:rPr lang="nl-NL" smtClean="0"/>
              <a:pPr/>
              <a:t>17-10-2022</a:t>
            </a:fld>
            <a:endParaRPr lang="nl-NL"/>
          </a:p>
        </p:txBody>
      </p:sp>
      <p:sp>
        <p:nvSpPr>
          <p:cNvPr id="3" name="Voettekst">
            <a:extLst>
              <a:ext uri="{FF2B5EF4-FFF2-40B4-BE49-F238E27FC236}">
                <a16:creationId xmlns:a16="http://schemas.microsoft.com/office/drawing/2014/main" id="{490227BA-4906-4781-8AD2-5643A020889C}"/>
              </a:ext>
            </a:extLst>
          </p:cNvPr>
          <p:cNvSpPr>
            <a:spLocks noGrp="1"/>
          </p:cNvSpPr>
          <p:nvPr>
            <p:ph type="ftr" sz="quarter" idx="13"/>
          </p:nvPr>
        </p:nvSpPr>
        <p:spPr>
          <a:xfrm>
            <a:off x="1900967" y="6356351"/>
            <a:ext cx="7412368" cy="366184"/>
          </a:xfrm>
        </p:spPr>
        <p:txBody>
          <a:bodyPr/>
          <a:lstStyle>
            <a:lvl1pPr>
              <a:defRPr>
                <a:solidFill>
                  <a:schemeClr val="bg1"/>
                </a:solidFill>
              </a:defRPr>
            </a:lvl1pPr>
          </a:lstStyle>
          <a:p>
            <a:endParaRPr lang="nl-NL" dirty="0"/>
          </a:p>
        </p:txBody>
      </p:sp>
      <p:sp>
        <p:nvSpPr>
          <p:cNvPr id="4" name="Dianummer">
            <a:extLst>
              <a:ext uri="{FF2B5EF4-FFF2-40B4-BE49-F238E27FC236}">
                <a16:creationId xmlns:a16="http://schemas.microsoft.com/office/drawing/2014/main" id="{1A1E9383-ECE6-4B18-8D0E-B56E4972407C}"/>
              </a:ext>
            </a:extLst>
          </p:cNvPr>
          <p:cNvSpPr>
            <a:spLocks noGrp="1"/>
          </p:cNvSpPr>
          <p:nvPr>
            <p:ph type="sldNum" sz="quarter" idx="14"/>
          </p:nvPr>
        </p:nvSpPr>
        <p:spPr>
          <a:xfrm>
            <a:off x="1007534" y="6356351"/>
            <a:ext cx="601133" cy="366183"/>
          </a:xfrm>
        </p:spPr>
        <p:txBody>
          <a:bodyPr/>
          <a:lstStyle>
            <a:lvl1pPr>
              <a:defRPr>
                <a:solidFill>
                  <a:schemeClr val="bg1"/>
                </a:solidFill>
              </a:defRPr>
            </a:lvl1pPr>
          </a:lstStyle>
          <a:p>
            <a:fld id="{82F1406F-2017-4431-B79A-7DFC81A4E36B}" type="slidenum">
              <a:rPr lang="nl-NL" smtClean="0"/>
              <a:pPr/>
              <a:t>‹#›</a:t>
            </a:fld>
            <a:endParaRPr lang="nl-NL"/>
          </a:p>
        </p:txBody>
      </p:sp>
      <p:pic>
        <p:nvPicPr>
          <p:cNvPr id="9" name="Logo" descr="HU logo payoff wit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2151" y="375143"/>
            <a:ext cx="876300" cy="1328455"/>
          </a:xfrm>
          <a:prstGeom prst="rect">
            <a:avLst/>
          </a:prstGeom>
        </p:spPr>
      </p:pic>
      <p:sp>
        <p:nvSpPr>
          <p:cNvPr id="11" name="Titeldecoratie"/>
          <p:cNvSpPr/>
          <p:nvPr userDrawn="1"/>
        </p:nvSpPr>
        <p:spPr>
          <a:xfrm>
            <a:off x="705523" y="4640332"/>
            <a:ext cx="144000" cy="97695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13" name="Ondertitel">
            <a:extLst>
              <a:ext uri="{FF2B5EF4-FFF2-40B4-BE49-F238E27FC236}">
                <a16:creationId xmlns:a16="http://schemas.microsoft.com/office/drawing/2014/main" id="{3C731FDD-BD4E-40B2-B5C7-E1DB10585B5B}"/>
              </a:ext>
            </a:extLst>
          </p:cNvPr>
          <p:cNvSpPr>
            <a:spLocks noGrp="1"/>
          </p:cNvSpPr>
          <p:nvPr>
            <p:ph type="body" sz="quarter" idx="11" hasCustomPrompt="1"/>
          </p:nvPr>
        </p:nvSpPr>
        <p:spPr>
          <a:xfrm>
            <a:off x="1001184" y="5213003"/>
            <a:ext cx="9599083" cy="975784"/>
          </a:xfrm>
          <a:prstGeom prst="rect">
            <a:avLst/>
          </a:prstGeom>
        </p:spPr>
        <p:txBody>
          <a:bodyPr/>
          <a:lstStyle>
            <a:lvl1pPr marL="0" indent="0">
              <a:buNone/>
              <a:defRPr sz="3733">
                <a:solidFill>
                  <a:schemeClr val="bg1"/>
                </a:solidFill>
              </a:defRPr>
            </a:lvl1pPr>
          </a:lstStyle>
          <a:p>
            <a:pPr lvl="0"/>
            <a:r>
              <a:rPr lang="nl-NL" dirty="0"/>
              <a:t>Ondertitel</a:t>
            </a:r>
          </a:p>
        </p:txBody>
      </p:sp>
      <p:sp>
        <p:nvSpPr>
          <p:cNvPr id="6" name="Titel"/>
          <p:cNvSpPr>
            <a:spLocks noGrp="1"/>
          </p:cNvSpPr>
          <p:nvPr>
            <p:ph type="title"/>
          </p:nvPr>
        </p:nvSpPr>
        <p:spPr>
          <a:xfrm>
            <a:off x="1000763" y="4444657"/>
            <a:ext cx="9600000" cy="615553"/>
          </a:xfrm>
          <a:prstGeom prst="rect">
            <a:avLst/>
          </a:prstGeom>
        </p:spPr>
        <p:txBody>
          <a:bodyPr/>
          <a:lstStyle>
            <a:lvl1pPr>
              <a:defRPr>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1957858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evoorblad met afbeelding">
    <p:spTree>
      <p:nvGrpSpPr>
        <p:cNvPr id="1" name=""/>
        <p:cNvGrpSpPr/>
        <p:nvPr/>
      </p:nvGrpSpPr>
      <p:grpSpPr>
        <a:xfrm>
          <a:off x="0" y="0"/>
          <a:ext cx="0" cy="0"/>
          <a:chOff x="0" y="0"/>
          <a:chExt cx="0" cy="0"/>
        </a:xfrm>
      </p:grpSpPr>
      <p:sp>
        <p:nvSpPr>
          <p:cNvPr id="10" name="Achtergrond"/>
          <p:cNvSpPr/>
          <p:nvPr userDrawn="1"/>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solidFill>
                <a:schemeClr val="bg1"/>
              </a:solidFill>
            </a:endParaRPr>
          </a:p>
        </p:txBody>
      </p:sp>
      <p:sp>
        <p:nvSpPr>
          <p:cNvPr id="2" name="Datum">
            <a:extLst>
              <a:ext uri="{FF2B5EF4-FFF2-40B4-BE49-F238E27FC236}">
                <a16:creationId xmlns:a16="http://schemas.microsoft.com/office/drawing/2014/main" id="{D539146E-4701-437B-BCA5-5AC8EE309ACB}"/>
              </a:ext>
            </a:extLst>
          </p:cNvPr>
          <p:cNvSpPr>
            <a:spLocks noGrp="1"/>
          </p:cNvSpPr>
          <p:nvPr>
            <p:ph type="dt" sz="half" idx="12"/>
          </p:nvPr>
        </p:nvSpPr>
        <p:spPr>
          <a:xfrm>
            <a:off x="9516534" y="6356351"/>
            <a:ext cx="1083733" cy="366183"/>
          </a:xfrm>
        </p:spPr>
        <p:txBody>
          <a:bodyPr/>
          <a:lstStyle>
            <a:lvl1pPr>
              <a:defRPr>
                <a:solidFill>
                  <a:schemeClr val="bg1"/>
                </a:solidFill>
              </a:defRPr>
            </a:lvl1pPr>
          </a:lstStyle>
          <a:p>
            <a:fld id="{982E87CE-8545-4B28-9101-1ABE11BF1B41}" type="datetime1">
              <a:rPr lang="nl-NL" smtClean="0"/>
              <a:pPr/>
              <a:t>17-10-2022</a:t>
            </a:fld>
            <a:endParaRPr lang="nl-NL" dirty="0"/>
          </a:p>
        </p:txBody>
      </p:sp>
      <p:sp>
        <p:nvSpPr>
          <p:cNvPr id="5" name="Voettekst">
            <a:extLst>
              <a:ext uri="{FF2B5EF4-FFF2-40B4-BE49-F238E27FC236}">
                <a16:creationId xmlns:a16="http://schemas.microsoft.com/office/drawing/2014/main" id="{B785231E-3480-411A-8355-2793DB32CC6D}"/>
              </a:ext>
            </a:extLst>
          </p:cNvPr>
          <p:cNvSpPr>
            <a:spLocks noGrp="1"/>
          </p:cNvSpPr>
          <p:nvPr>
            <p:ph type="ftr" sz="quarter" idx="13"/>
          </p:nvPr>
        </p:nvSpPr>
        <p:spPr/>
        <p:txBody>
          <a:bodyPr/>
          <a:lstStyle>
            <a:lvl1pPr>
              <a:defRPr>
                <a:solidFill>
                  <a:schemeClr val="bg1"/>
                </a:solidFill>
              </a:defRPr>
            </a:lvl1pPr>
          </a:lstStyle>
          <a:p>
            <a:endParaRPr lang="nl-NL" dirty="0"/>
          </a:p>
        </p:txBody>
      </p:sp>
      <p:sp>
        <p:nvSpPr>
          <p:cNvPr id="6" name="Dianummer">
            <a:extLst>
              <a:ext uri="{FF2B5EF4-FFF2-40B4-BE49-F238E27FC236}">
                <a16:creationId xmlns:a16="http://schemas.microsoft.com/office/drawing/2014/main" id="{1A9E668B-D224-466A-89CE-5C3C945EE619}"/>
              </a:ext>
            </a:extLst>
          </p:cNvPr>
          <p:cNvSpPr>
            <a:spLocks noGrp="1"/>
          </p:cNvSpPr>
          <p:nvPr>
            <p:ph type="sldNum" sz="quarter" idx="14"/>
          </p:nvPr>
        </p:nvSpPr>
        <p:spPr>
          <a:xfrm>
            <a:off x="990600" y="6356351"/>
            <a:ext cx="601133" cy="366183"/>
          </a:xfrm>
        </p:spPr>
        <p:txBody>
          <a:bodyPr/>
          <a:lstStyle>
            <a:lvl1pPr>
              <a:defRPr>
                <a:solidFill>
                  <a:schemeClr val="bg1"/>
                </a:solidFill>
              </a:defRPr>
            </a:lvl1pPr>
          </a:lstStyle>
          <a:p>
            <a:fld id="{82F1406F-2017-4431-B79A-7DFC81A4E36B}" type="slidenum">
              <a:rPr lang="nl-NL" smtClean="0"/>
              <a:pPr/>
              <a:t>‹#›</a:t>
            </a:fld>
            <a:endParaRPr lang="nl-NL"/>
          </a:p>
        </p:txBody>
      </p:sp>
      <p:sp>
        <p:nvSpPr>
          <p:cNvPr id="15" name="Afbeelding"/>
          <p:cNvSpPr>
            <a:spLocks noGrp="1"/>
          </p:cNvSpPr>
          <p:nvPr>
            <p:ph type="pic" sz="quarter" idx="10"/>
          </p:nvPr>
        </p:nvSpPr>
        <p:spPr>
          <a:xfrm>
            <a:off x="0" y="2"/>
            <a:ext cx="8922667" cy="4759341"/>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pic>
        <p:nvPicPr>
          <p:cNvPr id="16" name="Logo" descr="HU logo payoff wit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2151" y="375143"/>
            <a:ext cx="876300" cy="1328455"/>
          </a:xfrm>
          <a:prstGeom prst="rect">
            <a:avLst/>
          </a:prstGeom>
        </p:spPr>
      </p:pic>
      <p:sp>
        <p:nvSpPr>
          <p:cNvPr id="13" name="Titeldecoratie"/>
          <p:cNvSpPr/>
          <p:nvPr userDrawn="1"/>
        </p:nvSpPr>
        <p:spPr>
          <a:xfrm>
            <a:off x="705523" y="5150101"/>
            <a:ext cx="144000" cy="97695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3" name="Ondertitel">
            <a:extLst>
              <a:ext uri="{FF2B5EF4-FFF2-40B4-BE49-F238E27FC236}">
                <a16:creationId xmlns:a16="http://schemas.microsoft.com/office/drawing/2014/main" id="{5CA13914-06A2-46D7-A98A-1CC2B2F056F9}"/>
              </a:ext>
            </a:extLst>
          </p:cNvPr>
          <p:cNvSpPr>
            <a:spLocks noGrp="1"/>
          </p:cNvSpPr>
          <p:nvPr>
            <p:ph type="body" sz="quarter" idx="11" hasCustomPrompt="1"/>
          </p:nvPr>
        </p:nvSpPr>
        <p:spPr>
          <a:xfrm>
            <a:off x="1001184" y="5687137"/>
            <a:ext cx="9599083" cy="614015"/>
          </a:xfrm>
          <a:prstGeom prst="rect">
            <a:avLst/>
          </a:prstGeom>
        </p:spPr>
        <p:txBody>
          <a:bodyPr/>
          <a:lstStyle>
            <a:lvl1pPr marL="0" indent="0">
              <a:buNone/>
              <a:defRPr sz="3733">
                <a:solidFill>
                  <a:schemeClr val="bg1"/>
                </a:solidFill>
              </a:defRPr>
            </a:lvl1pPr>
          </a:lstStyle>
          <a:p>
            <a:pPr lvl="0"/>
            <a:r>
              <a:rPr lang="nl-NL" dirty="0"/>
              <a:t>Ondertitel</a:t>
            </a:r>
          </a:p>
        </p:txBody>
      </p:sp>
      <p:sp>
        <p:nvSpPr>
          <p:cNvPr id="4" name="Titel"/>
          <p:cNvSpPr>
            <a:spLocks noGrp="1"/>
          </p:cNvSpPr>
          <p:nvPr>
            <p:ph type="title"/>
          </p:nvPr>
        </p:nvSpPr>
        <p:spPr>
          <a:xfrm>
            <a:off x="1000760" y="4954423"/>
            <a:ext cx="9600000" cy="614015"/>
          </a:xfrm>
          <a:prstGeom prst="rect">
            <a:avLst/>
          </a:prstGeom>
        </p:spPr>
        <p:txBody>
          <a:bodyPr/>
          <a:lstStyle>
            <a:lvl1pPr>
              <a:defRPr>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3401538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houd vervolg">
    <p:spTree>
      <p:nvGrpSpPr>
        <p:cNvPr id="1" name=""/>
        <p:cNvGrpSpPr/>
        <p:nvPr/>
      </p:nvGrpSpPr>
      <p:grpSpPr>
        <a:xfrm>
          <a:off x="0" y="0"/>
          <a:ext cx="0" cy="0"/>
          <a:chOff x="0" y="0"/>
          <a:chExt cx="0" cy="0"/>
        </a:xfrm>
      </p:grpSpPr>
      <p:sp>
        <p:nvSpPr>
          <p:cNvPr id="2" name="Datum">
            <a:extLst>
              <a:ext uri="{FF2B5EF4-FFF2-40B4-BE49-F238E27FC236}">
                <a16:creationId xmlns:a16="http://schemas.microsoft.com/office/drawing/2014/main" id="{9B40D12A-149A-4DCE-8C42-4088CD7A8FA3}"/>
              </a:ext>
            </a:extLst>
          </p:cNvPr>
          <p:cNvSpPr>
            <a:spLocks noGrp="1"/>
          </p:cNvSpPr>
          <p:nvPr>
            <p:ph type="dt" sz="half" idx="14"/>
          </p:nvPr>
        </p:nvSpPr>
        <p:spPr/>
        <p:txBody>
          <a:bodyPr/>
          <a:lstStyle/>
          <a:p>
            <a:fld id="{982E87CE-8545-4B28-9101-1ABE11BF1B41}" type="datetime1">
              <a:rPr lang="nl-NL" smtClean="0"/>
              <a:t>17-10-2022</a:t>
            </a:fld>
            <a:endParaRPr lang="nl-NL"/>
          </a:p>
        </p:txBody>
      </p:sp>
      <p:sp>
        <p:nvSpPr>
          <p:cNvPr id="3" name="Voettekst">
            <a:extLst>
              <a:ext uri="{FF2B5EF4-FFF2-40B4-BE49-F238E27FC236}">
                <a16:creationId xmlns:a16="http://schemas.microsoft.com/office/drawing/2014/main" id="{E5A64523-357B-4B86-93CD-B3CF0626CB62}"/>
              </a:ext>
            </a:extLst>
          </p:cNvPr>
          <p:cNvSpPr>
            <a:spLocks noGrp="1"/>
          </p:cNvSpPr>
          <p:nvPr>
            <p:ph type="ftr" sz="quarter" idx="15"/>
          </p:nvPr>
        </p:nvSpPr>
        <p:spPr/>
        <p:txBody>
          <a:bodyPr/>
          <a:lstStyle/>
          <a:p>
            <a:endParaRPr lang="nl-NL" dirty="0"/>
          </a:p>
        </p:txBody>
      </p:sp>
      <p:sp>
        <p:nvSpPr>
          <p:cNvPr id="4" name="Dianummer">
            <a:extLst>
              <a:ext uri="{FF2B5EF4-FFF2-40B4-BE49-F238E27FC236}">
                <a16:creationId xmlns:a16="http://schemas.microsoft.com/office/drawing/2014/main" id="{B7CEBE79-820C-40D2-A38E-27E5CDBCA5BA}"/>
              </a:ext>
            </a:extLst>
          </p:cNvPr>
          <p:cNvSpPr>
            <a:spLocks noGrp="1"/>
          </p:cNvSpPr>
          <p:nvPr>
            <p:ph type="sldNum" sz="quarter" idx="16"/>
          </p:nvPr>
        </p:nvSpPr>
        <p:spPr/>
        <p:txBody>
          <a:bodyPr/>
          <a:lstStyle/>
          <a:p>
            <a:fld id="{82F1406F-2017-4431-B79A-7DFC81A4E36B}" type="slidenum">
              <a:rPr lang="nl-NL" smtClean="0"/>
              <a:pPr/>
              <a:t>‹#›</a:t>
            </a:fld>
            <a:endParaRPr lang="nl-NL"/>
          </a:p>
        </p:txBody>
      </p:sp>
      <p:sp>
        <p:nvSpPr>
          <p:cNvPr id="6" name="Inhoud">
            <a:extLst>
              <a:ext uri="{FF2B5EF4-FFF2-40B4-BE49-F238E27FC236}">
                <a16:creationId xmlns:a16="http://schemas.microsoft.com/office/drawing/2014/main" id="{CA2DE4A9-D9F4-4AE1-A336-BFCE81BB6F48}"/>
              </a:ext>
            </a:extLst>
          </p:cNvPr>
          <p:cNvSpPr>
            <a:spLocks noGrp="1"/>
          </p:cNvSpPr>
          <p:nvPr>
            <p:ph sz="quarter" idx="17" hasCustomPrompt="1"/>
          </p:nvPr>
        </p:nvSpPr>
        <p:spPr>
          <a:xfrm>
            <a:off x="814917" y="778933"/>
            <a:ext cx="10081683" cy="5099051"/>
          </a:xfrm>
        </p:spPr>
        <p:txBody>
          <a:bodyPr/>
          <a:lstStyle>
            <a:lvl1pPr marL="0" indent="0">
              <a:buNone/>
              <a:defRPr/>
            </a:lvl1pPr>
          </a:lstStyle>
          <a:p>
            <a:pPr lvl="0"/>
            <a:r>
              <a:rPr lang="nl-NL" dirty="0"/>
              <a:t>Vervolg</a:t>
            </a:r>
          </a:p>
        </p:txBody>
      </p:sp>
    </p:spTree>
    <p:extLst>
      <p:ext uri="{BB962C8B-B14F-4D97-AF65-F5344CB8AC3E}">
        <p14:creationId xmlns:p14="http://schemas.microsoft.com/office/powerpoint/2010/main" val="20920876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houd 2 afbeeldingen boven">
    <p:spTree>
      <p:nvGrpSpPr>
        <p:cNvPr id="1" name=""/>
        <p:cNvGrpSpPr/>
        <p:nvPr/>
      </p:nvGrpSpPr>
      <p:grpSpPr>
        <a:xfrm>
          <a:off x="0" y="0"/>
          <a:ext cx="0" cy="0"/>
          <a:chOff x="0" y="0"/>
          <a:chExt cx="0" cy="0"/>
        </a:xfrm>
      </p:grpSpPr>
      <p:sp>
        <p:nvSpPr>
          <p:cNvPr id="12" name="Afbeelding links"/>
          <p:cNvSpPr>
            <a:spLocks noGrp="1"/>
          </p:cNvSpPr>
          <p:nvPr>
            <p:ph type="pic" sz="quarter" idx="13"/>
          </p:nvPr>
        </p:nvSpPr>
        <p:spPr>
          <a:xfrm>
            <a:off x="8" y="-2016"/>
            <a:ext cx="6093977" cy="3422651"/>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sp>
        <p:nvSpPr>
          <p:cNvPr id="13" name="Afbeelding rechts"/>
          <p:cNvSpPr>
            <a:spLocks noGrp="1"/>
          </p:cNvSpPr>
          <p:nvPr>
            <p:ph type="pic" sz="quarter" idx="15"/>
          </p:nvPr>
        </p:nvSpPr>
        <p:spPr>
          <a:xfrm>
            <a:off x="6093985" y="-2016"/>
            <a:ext cx="6093977" cy="3422651"/>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p>
        </p:txBody>
      </p:sp>
      <p:sp>
        <p:nvSpPr>
          <p:cNvPr id="23" name="Titeldecoratie"/>
          <p:cNvSpPr/>
          <p:nvPr/>
        </p:nvSpPr>
        <p:spPr>
          <a:xfrm>
            <a:off x="708085" y="386968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28" name="Tekst"/>
          <p:cNvSpPr>
            <a:spLocks noGrp="1"/>
          </p:cNvSpPr>
          <p:nvPr>
            <p:ph type="body" sz="quarter" idx="17"/>
          </p:nvPr>
        </p:nvSpPr>
        <p:spPr>
          <a:xfrm flipH="1">
            <a:off x="814917" y="4552633"/>
            <a:ext cx="10081683" cy="1432247"/>
          </a:xfrm>
          <a:prstGeom prst="rect">
            <a:avLst/>
          </a:prstGeom>
        </p:spPr>
        <p:txBody>
          <a:bodyPr wrap="square">
            <a:noAutofit/>
          </a:bodyPr>
          <a:lstStyle>
            <a:lvl1pPr marL="0" indent="0">
              <a:buNone/>
              <a:defRPr/>
            </a:lvl1pPr>
          </a:lstStyle>
          <a:p>
            <a:pPr lvl="0"/>
            <a:r>
              <a:rPr lang="nl-NL"/>
              <a:t>Tekststijl van het model bewerken</a:t>
            </a:r>
          </a:p>
        </p:txBody>
      </p:sp>
      <p:sp>
        <p:nvSpPr>
          <p:cNvPr id="3" name="Titel">
            <a:extLst>
              <a:ext uri="{FF2B5EF4-FFF2-40B4-BE49-F238E27FC236}">
                <a16:creationId xmlns:a16="http://schemas.microsoft.com/office/drawing/2014/main" id="{C9D2C67F-4BD6-45C2-9C96-FE2566BA3701}"/>
              </a:ext>
            </a:extLst>
          </p:cNvPr>
          <p:cNvSpPr>
            <a:spLocks noGrp="1"/>
          </p:cNvSpPr>
          <p:nvPr>
            <p:ph type="title"/>
          </p:nvPr>
        </p:nvSpPr>
        <p:spPr>
          <a:xfrm>
            <a:off x="814918" y="3705034"/>
            <a:ext cx="10124733" cy="615553"/>
          </a:xfrm>
          <a:prstGeom prst="rect">
            <a:avLst/>
          </a:prstGeom>
        </p:spPr>
        <p:txBody>
          <a:bodyPr/>
          <a:lstStyle/>
          <a:p>
            <a:r>
              <a:rPr lang="nl-NL"/>
              <a:t>Klik om stijl te bewerken</a:t>
            </a:r>
          </a:p>
        </p:txBody>
      </p:sp>
      <p:sp>
        <p:nvSpPr>
          <p:cNvPr id="2" name="Tijdelijke aanduiding voor datum 1">
            <a:extLst>
              <a:ext uri="{FF2B5EF4-FFF2-40B4-BE49-F238E27FC236}">
                <a16:creationId xmlns:a16="http://schemas.microsoft.com/office/drawing/2014/main" id="{985DDF9D-2B17-4DED-9512-9F8A7A57FE3D}"/>
              </a:ext>
            </a:extLst>
          </p:cNvPr>
          <p:cNvSpPr>
            <a:spLocks noGrp="1"/>
          </p:cNvSpPr>
          <p:nvPr>
            <p:ph type="dt" sz="half" idx="18"/>
          </p:nvPr>
        </p:nvSpPr>
        <p:spPr/>
        <p:txBody>
          <a:bodyPr/>
          <a:lstStyle/>
          <a:p>
            <a:fld id="{982E87CE-8545-4B28-9101-1ABE11BF1B41}" type="datetime1">
              <a:rPr lang="nl-NL" smtClean="0"/>
              <a:t>17-10-2022</a:t>
            </a:fld>
            <a:endParaRPr lang="nl-NL"/>
          </a:p>
        </p:txBody>
      </p:sp>
      <p:sp>
        <p:nvSpPr>
          <p:cNvPr id="4" name="Tijdelijke aanduiding voor voettekst 3">
            <a:extLst>
              <a:ext uri="{FF2B5EF4-FFF2-40B4-BE49-F238E27FC236}">
                <a16:creationId xmlns:a16="http://schemas.microsoft.com/office/drawing/2014/main" id="{B90DEEB3-09D2-4333-9FF1-5461D5D3E997}"/>
              </a:ext>
            </a:extLst>
          </p:cNvPr>
          <p:cNvSpPr>
            <a:spLocks noGrp="1"/>
          </p:cNvSpPr>
          <p:nvPr>
            <p:ph type="ftr" sz="quarter" idx="19"/>
          </p:nvPr>
        </p:nvSpPr>
        <p:spPr/>
        <p:txBody>
          <a:bodyPr/>
          <a:lstStyle/>
          <a:p>
            <a:endParaRPr lang="nl-NL" dirty="0"/>
          </a:p>
        </p:txBody>
      </p:sp>
      <p:sp>
        <p:nvSpPr>
          <p:cNvPr id="5" name="Tijdelijke aanduiding voor dianummer 4">
            <a:extLst>
              <a:ext uri="{FF2B5EF4-FFF2-40B4-BE49-F238E27FC236}">
                <a16:creationId xmlns:a16="http://schemas.microsoft.com/office/drawing/2014/main" id="{34B914B9-9F1D-4C1D-AE7E-826397420BB1}"/>
              </a:ext>
            </a:extLst>
          </p:cNvPr>
          <p:cNvSpPr>
            <a:spLocks noGrp="1"/>
          </p:cNvSpPr>
          <p:nvPr>
            <p:ph type="sldNum" sz="quarter" idx="20"/>
          </p:nvPr>
        </p:nvSpPr>
        <p:spPr/>
        <p:txBody>
          <a:bodyPr/>
          <a:lstStyle/>
          <a:p>
            <a:fld id="{82F1406F-2017-4431-B79A-7DFC81A4E36B}" type="slidenum">
              <a:rPr lang="nl-NL" smtClean="0"/>
              <a:pPr/>
              <a:t>‹#›</a:t>
            </a:fld>
            <a:endParaRPr lang="nl-NL"/>
          </a:p>
        </p:txBody>
      </p:sp>
    </p:spTree>
    <p:extLst>
      <p:ext uri="{BB962C8B-B14F-4D97-AF65-F5344CB8AC3E}">
        <p14:creationId xmlns:p14="http://schemas.microsoft.com/office/powerpoint/2010/main" val="28137350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houd 3 afbeeldingen onder">
    <p:spTree>
      <p:nvGrpSpPr>
        <p:cNvPr id="1" name=""/>
        <p:cNvGrpSpPr/>
        <p:nvPr/>
      </p:nvGrpSpPr>
      <p:grpSpPr>
        <a:xfrm>
          <a:off x="0" y="0"/>
          <a:ext cx="0" cy="0"/>
          <a:chOff x="0" y="0"/>
          <a:chExt cx="0" cy="0"/>
        </a:xfrm>
      </p:grpSpPr>
      <p:sp>
        <p:nvSpPr>
          <p:cNvPr id="9" name="Afbeelding rechts"/>
          <p:cNvSpPr>
            <a:spLocks noGrp="1"/>
          </p:cNvSpPr>
          <p:nvPr>
            <p:ph type="pic" sz="quarter" idx="15"/>
          </p:nvPr>
        </p:nvSpPr>
        <p:spPr>
          <a:xfrm>
            <a:off x="8112003" y="3435349"/>
            <a:ext cx="4079999"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10" name="Afbeelding midden"/>
          <p:cNvSpPr>
            <a:spLocks noGrp="1"/>
          </p:cNvSpPr>
          <p:nvPr>
            <p:ph type="pic" sz="quarter" idx="16"/>
          </p:nvPr>
        </p:nvSpPr>
        <p:spPr>
          <a:xfrm>
            <a:off x="4084860" y="3435349"/>
            <a:ext cx="4031997"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8" name="Afbeelding links"/>
          <p:cNvSpPr>
            <a:spLocks noGrp="1"/>
          </p:cNvSpPr>
          <p:nvPr>
            <p:ph type="pic" sz="quarter" idx="13"/>
          </p:nvPr>
        </p:nvSpPr>
        <p:spPr>
          <a:xfrm>
            <a:off x="7" y="3435349"/>
            <a:ext cx="4079999"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3" name="Datum">
            <a:extLst>
              <a:ext uri="{FF2B5EF4-FFF2-40B4-BE49-F238E27FC236}">
                <a16:creationId xmlns:a16="http://schemas.microsoft.com/office/drawing/2014/main" id="{8467795E-BE0E-47E8-BCC2-D151E59EDFF5}"/>
              </a:ext>
            </a:extLst>
          </p:cNvPr>
          <p:cNvSpPr>
            <a:spLocks noGrp="1"/>
          </p:cNvSpPr>
          <p:nvPr>
            <p:ph type="dt" sz="half" idx="17"/>
          </p:nvPr>
        </p:nvSpPr>
        <p:spPr/>
        <p:txBody>
          <a:bodyPr/>
          <a:lstStyle>
            <a:lvl1pPr>
              <a:defRPr>
                <a:solidFill>
                  <a:schemeClr val="bg1"/>
                </a:solidFill>
              </a:defRPr>
            </a:lvl1pPr>
          </a:lstStyle>
          <a:p>
            <a:fld id="{982E87CE-8545-4B28-9101-1ABE11BF1B41}" type="datetime1">
              <a:rPr lang="nl-NL" smtClean="0"/>
              <a:pPr/>
              <a:t>17-10-2022</a:t>
            </a:fld>
            <a:endParaRPr lang="nl-NL"/>
          </a:p>
        </p:txBody>
      </p:sp>
      <p:sp>
        <p:nvSpPr>
          <p:cNvPr id="4" name="Voettekst">
            <a:extLst>
              <a:ext uri="{FF2B5EF4-FFF2-40B4-BE49-F238E27FC236}">
                <a16:creationId xmlns:a16="http://schemas.microsoft.com/office/drawing/2014/main" id="{B2430F08-8263-4811-BC43-F87BF48A780B}"/>
              </a:ext>
            </a:extLst>
          </p:cNvPr>
          <p:cNvSpPr>
            <a:spLocks noGrp="1"/>
          </p:cNvSpPr>
          <p:nvPr>
            <p:ph type="ftr" sz="quarter" idx="18"/>
          </p:nvPr>
        </p:nvSpPr>
        <p:spPr/>
        <p:txBody>
          <a:bodyPr/>
          <a:lstStyle>
            <a:lvl1pPr>
              <a:defRPr>
                <a:solidFill>
                  <a:schemeClr val="bg1"/>
                </a:solidFill>
              </a:defRPr>
            </a:lvl1pPr>
          </a:lstStyle>
          <a:p>
            <a:endParaRPr lang="nl-NL" dirty="0"/>
          </a:p>
        </p:txBody>
      </p:sp>
      <p:sp>
        <p:nvSpPr>
          <p:cNvPr id="5" name="Dianummer">
            <a:extLst>
              <a:ext uri="{FF2B5EF4-FFF2-40B4-BE49-F238E27FC236}">
                <a16:creationId xmlns:a16="http://schemas.microsoft.com/office/drawing/2014/main" id="{7A01C895-BF20-46EC-ABA8-DD9B24E77DE0}"/>
              </a:ext>
            </a:extLst>
          </p:cNvPr>
          <p:cNvSpPr>
            <a:spLocks noGrp="1"/>
          </p:cNvSpPr>
          <p:nvPr>
            <p:ph type="sldNum" sz="quarter" idx="19"/>
          </p:nvPr>
        </p:nvSpPr>
        <p:spPr/>
        <p:txBody>
          <a:bodyPr/>
          <a:lstStyle>
            <a:lvl1pPr>
              <a:defRPr>
                <a:solidFill>
                  <a:schemeClr val="bg1"/>
                </a:solidFill>
              </a:defRPr>
            </a:lvl1pPr>
          </a:lstStyle>
          <a:p>
            <a:fld id="{82F1406F-2017-4431-B79A-7DFC81A4E36B}" type="slidenum">
              <a:rPr lang="nl-NL" smtClean="0"/>
              <a:pPr/>
              <a:t>‹#›</a:t>
            </a:fld>
            <a:endParaRPr lang="nl-NL"/>
          </a:p>
        </p:txBody>
      </p:sp>
      <p:sp>
        <p:nvSpPr>
          <p:cNvPr id="13" name="Tekst"/>
          <p:cNvSpPr>
            <a:spLocks noGrp="1"/>
          </p:cNvSpPr>
          <p:nvPr>
            <p:ph type="body" sz="quarter" idx="11"/>
          </p:nvPr>
        </p:nvSpPr>
        <p:spPr>
          <a:xfrm flipH="1">
            <a:off x="957712" y="1595121"/>
            <a:ext cx="10226755" cy="1472400"/>
          </a:xfrm>
          <a:prstGeom prst="rect">
            <a:avLst/>
          </a:prstGeom>
        </p:spPr>
        <p:txBody>
          <a:bodyPr wrap="square">
            <a:noAutofit/>
          </a:bodyPr>
          <a:lstStyle>
            <a:lvl1pPr marL="0" indent="0">
              <a:buNone/>
              <a:defRPr/>
            </a:lvl1pPr>
          </a:lstStyle>
          <a:p>
            <a:pPr lvl="0"/>
            <a:r>
              <a:rPr lang="nl-NL"/>
              <a:t>Tekststijl van het model bewerken</a:t>
            </a:r>
          </a:p>
        </p:txBody>
      </p:sp>
      <p:pic>
        <p:nvPicPr>
          <p:cNvPr id="12" name="Logo" descr="hu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46957" y="6145253"/>
            <a:ext cx="576000" cy="493369"/>
          </a:xfrm>
          <a:prstGeom prst="rect">
            <a:avLst/>
          </a:prstGeom>
        </p:spPr>
      </p:pic>
      <p:sp>
        <p:nvSpPr>
          <p:cNvPr id="2" name="Titel">
            <a:extLst>
              <a:ext uri="{FF2B5EF4-FFF2-40B4-BE49-F238E27FC236}">
                <a16:creationId xmlns:a16="http://schemas.microsoft.com/office/drawing/2014/main" id="{1BC1CB4D-2DB2-4F85-9CB5-70B257E8EAAF}"/>
              </a:ext>
            </a:extLst>
          </p:cNvPr>
          <p:cNvSpPr>
            <a:spLocks noGrp="1"/>
          </p:cNvSpPr>
          <p:nvPr>
            <p:ph type="title"/>
          </p:nvPr>
        </p:nvSpPr>
        <p:spPr>
          <a:xfrm>
            <a:off x="1000763" y="775568"/>
            <a:ext cx="10005904" cy="615553"/>
          </a:xfrm>
          <a:prstGeom prst="rect">
            <a:avLst/>
          </a:prstGeom>
        </p:spPr>
        <p:txBody>
          <a:bodyPr/>
          <a:lstStyle/>
          <a:p>
            <a:r>
              <a:rPr lang="nl-NL"/>
              <a:t>Klik om stijl te bewerken</a:t>
            </a:r>
          </a:p>
        </p:txBody>
      </p:sp>
    </p:spTree>
    <p:extLst>
      <p:ext uri="{BB962C8B-B14F-4D97-AF65-F5344CB8AC3E}">
        <p14:creationId xmlns:p14="http://schemas.microsoft.com/office/powerpoint/2010/main" val="20262929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nhoud 3 afbeeldingen boven">
    <p:spTree>
      <p:nvGrpSpPr>
        <p:cNvPr id="1" name=""/>
        <p:cNvGrpSpPr/>
        <p:nvPr/>
      </p:nvGrpSpPr>
      <p:grpSpPr>
        <a:xfrm>
          <a:off x="0" y="0"/>
          <a:ext cx="0" cy="0"/>
          <a:chOff x="0" y="0"/>
          <a:chExt cx="0" cy="0"/>
        </a:xfrm>
      </p:grpSpPr>
      <p:sp>
        <p:nvSpPr>
          <p:cNvPr id="9" name="Afbeelding rechts"/>
          <p:cNvSpPr>
            <a:spLocks noGrp="1"/>
          </p:cNvSpPr>
          <p:nvPr>
            <p:ph type="pic" sz="quarter" idx="15"/>
          </p:nvPr>
        </p:nvSpPr>
        <p:spPr>
          <a:xfrm>
            <a:off x="8112003" y="6349"/>
            <a:ext cx="4079999"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10" name="Afbeelding midden"/>
          <p:cNvSpPr>
            <a:spLocks noGrp="1"/>
          </p:cNvSpPr>
          <p:nvPr>
            <p:ph type="pic" sz="quarter" idx="16"/>
          </p:nvPr>
        </p:nvSpPr>
        <p:spPr>
          <a:xfrm>
            <a:off x="4084860" y="6349"/>
            <a:ext cx="4031997"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8" name="Afbeelding links"/>
          <p:cNvSpPr>
            <a:spLocks noGrp="1"/>
          </p:cNvSpPr>
          <p:nvPr>
            <p:ph type="pic" sz="quarter" idx="13"/>
          </p:nvPr>
        </p:nvSpPr>
        <p:spPr>
          <a:xfrm>
            <a:off x="7" y="6349"/>
            <a:ext cx="4079999" cy="3422651"/>
          </a:xfrm>
          <a:prstGeom prst="rect">
            <a:avLst/>
          </a:prstGeom>
          <a:solidFill>
            <a:schemeClr val="bg1">
              <a:lumMod val="75000"/>
            </a:schemeClr>
          </a:solidFill>
        </p:spPr>
        <p:txBody>
          <a:bodyPr vert="horz"/>
          <a:lstStyle>
            <a:lvl1pPr marL="0" indent="0">
              <a:buNone/>
              <a:defRPr sz="2667"/>
            </a:lvl1pPr>
          </a:lstStyle>
          <a:p>
            <a:r>
              <a:rPr lang="nl-NL"/>
              <a:t>Klik op het pictogram als u een afbeelding wilt toevoegen</a:t>
            </a:r>
            <a:endParaRPr lang="nl-NL" dirty="0"/>
          </a:p>
        </p:txBody>
      </p:sp>
      <p:sp>
        <p:nvSpPr>
          <p:cNvPr id="3" name="Datum">
            <a:extLst>
              <a:ext uri="{FF2B5EF4-FFF2-40B4-BE49-F238E27FC236}">
                <a16:creationId xmlns:a16="http://schemas.microsoft.com/office/drawing/2014/main" id="{B4F857FD-BFB3-4545-8692-90B56608788F}"/>
              </a:ext>
            </a:extLst>
          </p:cNvPr>
          <p:cNvSpPr>
            <a:spLocks noGrp="1"/>
          </p:cNvSpPr>
          <p:nvPr>
            <p:ph type="dt" sz="half" idx="17"/>
          </p:nvPr>
        </p:nvSpPr>
        <p:spPr/>
        <p:txBody>
          <a:bodyPr/>
          <a:lstStyle/>
          <a:p>
            <a:fld id="{982E87CE-8545-4B28-9101-1ABE11BF1B41}" type="datetime1">
              <a:rPr lang="nl-NL" smtClean="0"/>
              <a:t>17-10-2022</a:t>
            </a:fld>
            <a:endParaRPr lang="nl-NL"/>
          </a:p>
        </p:txBody>
      </p:sp>
      <p:sp>
        <p:nvSpPr>
          <p:cNvPr id="4" name="Voettekst">
            <a:extLst>
              <a:ext uri="{FF2B5EF4-FFF2-40B4-BE49-F238E27FC236}">
                <a16:creationId xmlns:a16="http://schemas.microsoft.com/office/drawing/2014/main" id="{86AFB18C-1EA8-418B-921A-DF7ADE25FA6B}"/>
              </a:ext>
            </a:extLst>
          </p:cNvPr>
          <p:cNvSpPr>
            <a:spLocks noGrp="1"/>
          </p:cNvSpPr>
          <p:nvPr>
            <p:ph type="ftr" sz="quarter" idx="18"/>
          </p:nvPr>
        </p:nvSpPr>
        <p:spPr/>
        <p:txBody>
          <a:bodyPr/>
          <a:lstStyle/>
          <a:p>
            <a:endParaRPr lang="nl-NL" dirty="0"/>
          </a:p>
        </p:txBody>
      </p:sp>
      <p:sp>
        <p:nvSpPr>
          <p:cNvPr id="5" name="Dianummer">
            <a:extLst>
              <a:ext uri="{FF2B5EF4-FFF2-40B4-BE49-F238E27FC236}">
                <a16:creationId xmlns:a16="http://schemas.microsoft.com/office/drawing/2014/main" id="{4148FFCD-33EC-4B70-AB72-C959479C0C92}"/>
              </a:ext>
            </a:extLst>
          </p:cNvPr>
          <p:cNvSpPr>
            <a:spLocks noGrp="1"/>
          </p:cNvSpPr>
          <p:nvPr>
            <p:ph type="sldNum" sz="quarter" idx="19"/>
          </p:nvPr>
        </p:nvSpPr>
        <p:spPr/>
        <p:txBody>
          <a:bodyPr/>
          <a:lstStyle/>
          <a:p>
            <a:fld id="{82F1406F-2017-4431-B79A-7DFC81A4E36B}" type="slidenum">
              <a:rPr lang="nl-NL" smtClean="0"/>
              <a:pPr/>
              <a:t>‹#›</a:t>
            </a:fld>
            <a:endParaRPr lang="nl-NL"/>
          </a:p>
        </p:txBody>
      </p:sp>
      <p:sp>
        <p:nvSpPr>
          <p:cNvPr id="16" name="Titeldecoratie"/>
          <p:cNvSpPr/>
          <p:nvPr/>
        </p:nvSpPr>
        <p:spPr>
          <a:xfrm>
            <a:off x="708085" y="37579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13" name="Tekst"/>
          <p:cNvSpPr>
            <a:spLocks noGrp="1"/>
          </p:cNvSpPr>
          <p:nvPr>
            <p:ph type="body" sz="quarter" idx="11"/>
          </p:nvPr>
        </p:nvSpPr>
        <p:spPr>
          <a:xfrm flipH="1">
            <a:off x="814917" y="4439921"/>
            <a:ext cx="10081683" cy="1472400"/>
          </a:xfrm>
          <a:prstGeom prst="rect">
            <a:avLst/>
          </a:prstGeom>
        </p:spPr>
        <p:txBody>
          <a:bodyPr wrap="square">
            <a:noAutofit/>
          </a:bodyPr>
          <a:lstStyle>
            <a:lvl1pPr marL="0" indent="0">
              <a:buNone/>
              <a:defRPr/>
            </a:lvl1pPr>
          </a:lstStyle>
          <a:p>
            <a:pPr lvl="0"/>
            <a:r>
              <a:rPr lang="nl-NL"/>
              <a:t>Tekststijl van het model bewerken</a:t>
            </a:r>
          </a:p>
        </p:txBody>
      </p:sp>
      <p:sp>
        <p:nvSpPr>
          <p:cNvPr id="2" name="Titel">
            <a:extLst>
              <a:ext uri="{FF2B5EF4-FFF2-40B4-BE49-F238E27FC236}">
                <a16:creationId xmlns:a16="http://schemas.microsoft.com/office/drawing/2014/main" id="{1BC1CB4D-2DB2-4F85-9CB5-70B257E8EAAF}"/>
              </a:ext>
            </a:extLst>
          </p:cNvPr>
          <p:cNvSpPr>
            <a:spLocks noGrp="1"/>
          </p:cNvSpPr>
          <p:nvPr>
            <p:ph type="title"/>
          </p:nvPr>
        </p:nvSpPr>
        <p:spPr>
          <a:xfrm>
            <a:off x="814917" y="3620368"/>
            <a:ext cx="10081683" cy="615553"/>
          </a:xfrm>
          <a:prstGeom prst="rect">
            <a:avLst/>
          </a:prstGeom>
        </p:spPr>
        <p:txBody>
          <a:bodyPr/>
          <a:lstStyle/>
          <a:p>
            <a:r>
              <a:rPr lang="nl-NL"/>
              <a:t>Klik om stijl te bewerken</a:t>
            </a:r>
          </a:p>
        </p:txBody>
      </p:sp>
    </p:spTree>
    <p:extLst>
      <p:ext uri="{BB962C8B-B14F-4D97-AF65-F5344CB8AC3E}">
        <p14:creationId xmlns:p14="http://schemas.microsoft.com/office/powerpoint/2010/main" val="20823667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houd afbeelding links">
    <p:spTree>
      <p:nvGrpSpPr>
        <p:cNvPr id="1" name=""/>
        <p:cNvGrpSpPr/>
        <p:nvPr/>
      </p:nvGrpSpPr>
      <p:grpSpPr>
        <a:xfrm>
          <a:off x="0" y="0"/>
          <a:ext cx="0" cy="0"/>
          <a:chOff x="0" y="0"/>
          <a:chExt cx="0" cy="0"/>
        </a:xfrm>
      </p:grpSpPr>
      <p:sp>
        <p:nvSpPr>
          <p:cNvPr id="6" name="Afbeelding"/>
          <p:cNvSpPr>
            <a:spLocks noGrp="1"/>
          </p:cNvSpPr>
          <p:nvPr>
            <p:ph type="pic" sz="quarter" idx="13"/>
          </p:nvPr>
        </p:nvSpPr>
        <p:spPr>
          <a:xfrm>
            <a:off x="8" y="0"/>
            <a:ext cx="6093977" cy="6858000"/>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sp>
        <p:nvSpPr>
          <p:cNvPr id="3" name="Datum">
            <a:extLst>
              <a:ext uri="{FF2B5EF4-FFF2-40B4-BE49-F238E27FC236}">
                <a16:creationId xmlns:a16="http://schemas.microsoft.com/office/drawing/2014/main" id="{7D99692A-D52A-4A80-B7FC-3D6FDD82666F}"/>
              </a:ext>
            </a:extLst>
          </p:cNvPr>
          <p:cNvSpPr>
            <a:spLocks noGrp="1"/>
          </p:cNvSpPr>
          <p:nvPr>
            <p:ph type="dt" sz="half" idx="14"/>
          </p:nvPr>
        </p:nvSpPr>
        <p:spPr/>
        <p:txBody>
          <a:bodyPr/>
          <a:lstStyle/>
          <a:p>
            <a:fld id="{982E87CE-8545-4B28-9101-1ABE11BF1B41}" type="datetime1">
              <a:rPr lang="nl-NL" smtClean="0"/>
              <a:t>17-10-2022</a:t>
            </a:fld>
            <a:endParaRPr lang="nl-NL"/>
          </a:p>
        </p:txBody>
      </p:sp>
      <p:sp>
        <p:nvSpPr>
          <p:cNvPr id="4" name="Voettekst">
            <a:extLst>
              <a:ext uri="{FF2B5EF4-FFF2-40B4-BE49-F238E27FC236}">
                <a16:creationId xmlns:a16="http://schemas.microsoft.com/office/drawing/2014/main" id="{0322DF50-32EF-41B2-8EA1-3A3486DABB23}"/>
              </a:ext>
            </a:extLst>
          </p:cNvPr>
          <p:cNvSpPr>
            <a:spLocks noGrp="1"/>
          </p:cNvSpPr>
          <p:nvPr>
            <p:ph type="ftr" sz="quarter" idx="15"/>
          </p:nvPr>
        </p:nvSpPr>
        <p:spPr/>
        <p:txBody>
          <a:bodyPr/>
          <a:lstStyle>
            <a:lvl1pPr>
              <a:defRPr>
                <a:solidFill>
                  <a:schemeClr val="bg1"/>
                </a:solidFill>
              </a:defRPr>
            </a:lvl1pPr>
          </a:lstStyle>
          <a:p>
            <a:endParaRPr lang="nl-NL" dirty="0"/>
          </a:p>
        </p:txBody>
      </p:sp>
      <p:sp>
        <p:nvSpPr>
          <p:cNvPr id="5" name="Dianummer">
            <a:extLst>
              <a:ext uri="{FF2B5EF4-FFF2-40B4-BE49-F238E27FC236}">
                <a16:creationId xmlns:a16="http://schemas.microsoft.com/office/drawing/2014/main" id="{CDB85868-4AF2-4121-8E41-546A5A0F3C66}"/>
              </a:ext>
            </a:extLst>
          </p:cNvPr>
          <p:cNvSpPr>
            <a:spLocks noGrp="1"/>
          </p:cNvSpPr>
          <p:nvPr>
            <p:ph type="sldNum" sz="quarter" idx="16"/>
          </p:nvPr>
        </p:nvSpPr>
        <p:spPr/>
        <p:txBody>
          <a:bodyPr/>
          <a:lstStyle>
            <a:lvl1pPr>
              <a:defRPr>
                <a:solidFill>
                  <a:schemeClr val="bg1"/>
                </a:solidFill>
              </a:defRPr>
            </a:lvl1pPr>
          </a:lstStyle>
          <a:p>
            <a:fld id="{82F1406F-2017-4431-B79A-7DFC81A4E36B}" type="slidenum">
              <a:rPr lang="nl-NL" smtClean="0"/>
              <a:pPr/>
              <a:t>‹#›</a:t>
            </a:fld>
            <a:endParaRPr lang="nl-NL"/>
          </a:p>
        </p:txBody>
      </p:sp>
      <p:sp>
        <p:nvSpPr>
          <p:cNvPr id="11" name="Titeldecoratie"/>
          <p:cNvSpPr/>
          <p:nvPr/>
        </p:nvSpPr>
        <p:spPr>
          <a:xfrm>
            <a:off x="6806567" y="9131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13" name="Tekst"/>
          <p:cNvSpPr>
            <a:spLocks noGrp="1"/>
          </p:cNvSpPr>
          <p:nvPr>
            <p:ph type="body" sz="quarter" idx="11"/>
          </p:nvPr>
        </p:nvSpPr>
        <p:spPr>
          <a:xfrm flipH="1">
            <a:off x="7056198" y="1595121"/>
            <a:ext cx="3840401" cy="4389755"/>
          </a:xfrm>
          <a:prstGeom prst="rect">
            <a:avLst/>
          </a:prstGeom>
        </p:spPr>
        <p:txBody>
          <a:bodyPr wrap="square">
            <a:noAutofit/>
          </a:bodyPr>
          <a:lstStyle>
            <a:lvl1pPr>
              <a:defRPr/>
            </a:lvl1pPr>
          </a:lstStyle>
          <a:p>
            <a:pPr lvl="0"/>
            <a:r>
              <a:rPr lang="nl-NL"/>
              <a:t>Tekststijl van het model bewerken</a:t>
            </a:r>
          </a:p>
        </p:txBody>
      </p:sp>
      <p:sp>
        <p:nvSpPr>
          <p:cNvPr id="2" name="Titel">
            <a:extLst>
              <a:ext uri="{FF2B5EF4-FFF2-40B4-BE49-F238E27FC236}">
                <a16:creationId xmlns:a16="http://schemas.microsoft.com/office/drawing/2014/main" id="{1AD873CB-895E-4138-8DAB-6B7F915652DD}"/>
              </a:ext>
            </a:extLst>
          </p:cNvPr>
          <p:cNvSpPr>
            <a:spLocks noGrp="1"/>
          </p:cNvSpPr>
          <p:nvPr>
            <p:ph type="title"/>
          </p:nvPr>
        </p:nvSpPr>
        <p:spPr>
          <a:xfrm>
            <a:off x="7056200" y="734612"/>
            <a:ext cx="3840401" cy="615553"/>
          </a:xfrm>
          <a:prstGeom prst="rect">
            <a:avLst/>
          </a:prstGeom>
        </p:spPr>
        <p:txBody>
          <a:bodyPr/>
          <a:lstStyle>
            <a:lvl1pPr>
              <a:defRPr sz="3200"/>
            </a:lvl1pPr>
          </a:lstStyle>
          <a:p>
            <a:r>
              <a:rPr lang="nl-NL"/>
              <a:t>Klik om stijl te bewerken</a:t>
            </a:r>
            <a:endParaRPr lang="nl-NL" dirty="0"/>
          </a:p>
        </p:txBody>
      </p:sp>
    </p:spTree>
    <p:extLst>
      <p:ext uri="{BB962C8B-B14F-4D97-AF65-F5344CB8AC3E}">
        <p14:creationId xmlns:p14="http://schemas.microsoft.com/office/powerpoint/2010/main" val="30225874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nhoud afbeelding rechts">
    <p:spTree>
      <p:nvGrpSpPr>
        <p:cNvPr id="1" name=""/>
        <p:cNvGrpSpPr/>
        <p:nvPr/>
      </p:nvGrpSpPr>
      <p:grpSpPr>
        <a:xfrm>
          <a:off x="0" y="0"/>
          <a:ext cx="0" cy="0"/>
          <a:chOff x="0" y="0"/>
          <a:chExt cx="0" cy="0"/>
        </a:xfrm>
      </p:grpSpPr>
      <p:sp>
        <p:nvSpPr>
          <p:cNvPr id="6" name="Afbeelding"/>
          <p:cNvSpPr>
            <a:spLocks noGrp="1"/>
          </p:cNvSpPr>
          <p:nvPr>
            <p:ph type="pic" sz="quarter" idx="13"/>
          </p:nvPr>
        </p:nvSpPr>
        <p:spPr>
          <a:xfrm>
            <a:off x="6098030" y="0"/>
            <a:ext cx="6093977" cy="6858000"/>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pic>
        <p:nvPicPr>
          <p:cNvPr id="8" name="Logo" descr="hu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46957" y="6145253"/>
            <a:ext cx="576000" cy="493369"/>
          </a:xfrm>
          <a:prstGeom prst="rect">
            <a:avLst/>
          </a:prstGeom>
        </p:spPr>
      </p:pic>
      <p:sp>
        <p:nvSpPr>
          <p:cNvPr id="3" name="Datum">
            <a:extLst>
              <a:ext uri="{FF2B5EF4-FFF2-40B4-BE49-F238E27FC236}">
                <a16:creationId xmlns:a16="http://schemas.microsoft.com/office/drawing/2014/main" id="{9D31CFC5-410C-4748-B6C7-A722E6949738}"/>
              </a:ext>
            </a:extLst>
          </p:cNvPr>
          <p:cNvSpPr>
            <a:spLocks noGrp="1"/>
          </p:cNvSpPr>
          <p:nvPr>
            <p:ph type="dt" sz="half" idx="14"/>
          </p:nvPr>
        </p:nvSpPr>
        <p:spPr/>
        <p:txBody>
          <a:bodyPr/>
          <a:lstStyle/>
          <a:p>
            <a:fld id="{982E87CE-8545-4B28-9101-1ABE11BF1B41}" type="datetime1">
              <a:rPr lang="nl-NL" smtClean="0"/>
              <a:t>17-10-2022</a:t>
            </a:fld>
            <a:endParaRPr lang="nl-NL"/>
          </a:p>
        </p:txBody>
      </p:sp>
      <p:sp>
        <p:nvSpPr>
          <p:cNvPr id="4" name="Voettekst">
            <a:extLst>
              <a:ext uri="{FF2B5EF4-FFF2-40B4-BE49-F238E27FC236}">
                <a16:creationId xmlns:a16="http://schemas.microsoft.com/office/drawing/2014/main" id="{0CB614FB-0599-4F33-AE24-A266A79E9AE5}"/>
              </a:ext>
            </a:extLst>
          </p:cNvPr>
          <p:cNvSpPr>
            <a:spLocks noGrp="1"/>
          </p:cNvSpPr>
          <p:nvPr>
            <p:ph type="ftr" sz="quarter" idx="15"/>
          </p:nvPr>
        </p:nvSpPr>
        <p:spPr/>
        <p:txBody>
          <a:bodyPr/>
          <a:lstStyle/>
          <a:p>
            <a:endParaRPr lang="nl-NL" dirty="0"/>
          </a:p>
        </p:txBody>
      </p:sp>
      <p:sp>
        <p:nvSpPr>
          <p:cNvPr id="5" name="Dianummer">
            <a:extLst>
              <a:ext uri="{FF2B5EF4-FFF2-40B4-BE49-F238E27FC236}">
                <a16:creationId xmlns:a16="http://schemas.microsoft.com/office/drawing/2014/main" id="{F7361324-3AD2-4A1C-B9DE-436592B7E800}"/>
              </a:ext>
            </a:extLst>
          </p:cNvPr>
          <p:cNvSpPr>
            <a:spLocks noGrp="1"/>
          </p:cNvSpPr>
          <p:nvPr>
            <p:ph type="sldNum" sz="quarter" idx="16"/>
          </p:nvPr>
        </p:nvSpPr>
        <p:spPr/>
        <p:txBody>
          <a:bodyPr/>
          <a:lstStyle/>
          <a:p>
            <a:fld id="{82F1406F-2017-4431-B79A-7DFC81A4E36B}" type="slidenum">
              <a:rPr lang="nl-NL" smtClean="0"/>
              <a:pPr/>
              <a:t>‹#›</a:t>
            </a:fld>
            <a:endParaRPr lang="nl-NL"/>
          </a:p>
        </p:txBody>
      </p:sp>
      <p:sp>
        <p:nvSpPr>
          <p:cNvPr id="14" name="Tekst"/>
          <p:cNvSpPr>
            <a:spLocks noGrp="1"/>
          </p:cNvSpPr>
          <p:nvPr>
            <p:ph type="body" sz="quarter" idx="11"/>
          </p:nvPr>
        </p:nvSpPr>
        <p:spPr>
          <a:xfrm flipH="1">
            <a:off x="800299" y="1595121"/>
            <a:ext cx="4815648" cy="4389755"/>
          </a:xfrm>
          <a:prstGeom prst="rect">
            <a:avLst/>
          </a:prstGeom>
        </p:spPr>
        <p:txBody>
          <a:bodyPr wrap="square">
            <a:noAutofit/>
          </a:bodyPr>
          <a:lstStyle>
            <a:lvl1pPr>
              <a:defRPr/>
            </a:lvl1pPr>
          </a:lstStyle>
          <a:p>
            <a:pPr lvl="0"/>
            <a:r>
              <a:rPr lang="nl-NL"/>
              <a:t>Tekststijl van het model bewerken</a:t>
            </a:r>
          </a:p>
        </p:txBody>
      </p:sp>
      <p:sp>
        <p:nvSpPr>
          <p:cNvPr id="9" name="Titel">
            <a:extLst>
              <a:ext uri="{FF2B5EF4-FFF2-40B4-BE49-F238E27FC236}">
                <a16:creationId xmlns:a16="http://schemas.microsoft.com/office/drawing/2014/main" id="{6D366FD9-FE48-4E10-8BCE-1292B606660F}"/>
              </a:ext>
            </a:extLst>
          </p:cNvPr>
          <p:cNvSpPr>
            <a:spLocks noGrp="1"/>
          </p:cNvSpPr>
          <p:nvPr>
            <p:ph type="title"/>
          </p:nvPr>
        </p:nvSpPr>
        <p:spPr>
          <a:xfrm>
            <a:off x="800300" y="325969"/>
            <a:ext cx="4815648" cy="1325033"/>
          </a:xfrm>
        </p:spPr>
        <p:txBody>
          <a:bodyPr>
            <a:normAutofit/>
          </a:bodyPr>
          <a:lstStyle>
            <a:lvl1pPr>
              <a:defRPr sz="3200"/>
            </a:lvl1pPr>
          </a:lstStyle>
          <a:p>
            <a:r>
              <a:rPr lang="nl-NL"/>
              <a:t>Klik om stijl te bewerken</a:t>
            </a:r>
            <a:endParaRPr lang="nl-NL" dirty="0"/>
          </a:p>
        </p:txBody>
      </p:sp>
    </p:spTree>
    <p:extLst>
      <p:ext uri="{BB962C8B-B14F-4D97-AF65-F5344CB8AC3E}">
        <p14:creationId xmlns:p14="http://schemas.microsoft.com/office/powerpoint/2010/main" val="370639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efening">
    <p:spTree>
      <p:nvGrpSpPr>
        <p:cNvPr id="1" name=""/>
        <p:cNvGrpSpPr/>
        <p:nvPr/>
      </p:nvGrpSpPr>
      <p:grpSpPr>
        <a:xfrm>
          <a:off x="0" y="0"/>
          <a:ext cx="0" cy="0"/>
          <a:chOff x="0" y="0"/>
          <a:chExt cx="0" cy="0"/>
        </a:xfrm>
      </p:grpSpPr>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pPr defTabSz="1219170"/>
            <a:endParaRPr lang="nl-NL" dirty="0">
              <a:solidFill>
                <a:srgbClr val="000000">
                  <a:tint val="75000"/>
                </a:srgbClr>
              </a:solidFill>
            </a:endParaRPr>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52" y="1797051"/>
            <a:ext cx="9925049" cy="408093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pic>
        <p:nvPicPr>
          <p:cNvPr id="7" name="Pictogram">
            <a:extLst>
              <a:ext uri="{FF2B5EF4-FFF2-40B4-BE49-F238E27FC236}">
                <a16:creationId xmlns:a16="http://schemas.microsoft.com/office/drawing/2014/main" id="{6BB6BD9F-BBC2-4C62-B72A-1D9C3C2DC9B6}"/>
              </a:ext>
            </a:extLst>
          </p:cNvPr>
          <p:cNvPicPr>
            <a:picLocks noChangeAspect="1"/>
          </p:cNvPicPr>
          <p:nvPr userDrawn="1"/>
        </p:nvPicPr>
        <p:blipFill>
          <a:blip r:embed="rId2"/>
          <a:stretch>
            <a:fillRect/>
          </a:stretch>
        </p:blipFill>
        <p:spPr>
          <a:xfrm>
            <a:off x="11013001" y="576852"/>
            <a:ext cx="927419" cy="924845"/>
          </a:xfrm>
          <a:prstGeom prst="rect">
            <a:avLst/>
          </a:prstGeom>
        </p:spPr>
      </p:pic>
    </p:spTree>
    <p:extLst>
      <p:ext uri="{BB962C8B-B14F-4D97-AF65-F5344CB8AC3E}">
        <p14:creationId xmlns:p14="http://schemas.microsoft.com/office/powerpoint/2010/main" val="3610207421"/>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0" name="Achtergrond"/>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3" name="Datum">
            <a:extLst>
              <a:ext uri="{FF2B5EF4-FFF2-40B4-BE49-F238E27FC236}">
                <a16:creationId xmlns:a16="http://schemas.microsoft.com/office/drawing/2014/main" id="{68A5FA88-603D-448E-A991-878A5BF919D6}"/>
              </a:ext>
            </a:extLst>
          </p:cNvPr>
          <p:cNvSpPr>
            <a:spLocks noGrp="1"/>
          </p:cNvSpPr>
          <p:nvPr>
            <p:ph type="dt" sz="half" idx="10"/>
          </p:nvPr>
        </p:nvSpPr>
        <p:spPr/>
        <p:txBody>
          <a:bodyPr/>
          <a:lstStyle>
            <a:lvl1pPr>
              <a:defRPr>
                <a:solidFill>
                  <a:schemeClr val="bg1"/>
                </a:solidFill>
              </a:defRPr>
            </a:lvl1pPr>
          </a:lstStyle>
          <a:p>
            <a:fld id="{982E87CE-8545-4B28-9101-1ABE11BF1B41}" type="datetime1">
              <a:rPr lang="nl-NL" smtClean="0"/>
              <a:pPr/>
              <a:t>17-10-2022</a:t>
            </a:fld>
            <a:endParaRPr lang="nl-NL"/>
          </a:p>
        </p:txBody>
      </p:sp>
      <p:sp>
        <p:nvSpPr>
          <p:cNvPr id="5" name="Voettekst">
            <a:extLst>
              <a:ext uri="{FF2B5EF4-FFF2-40B4-BE49-F238E27FC236}">
                <a16:creationId xmlns:a16="http://schemas.microsoft.com/office/drawing/2014/main" id="{C447EC34-3FCD-4AF9-93D4-2F7E44A3B731}"/>
              </a:ext>
            </a:extLst>
          </p:cNvPr>
          <p:cNvSpPr>
            <a:spLocks noGrp="1"/>
          </p:cNvSpPr>
          <p:nvPr>
            <p:ph type="ftr" sz="quarter" idx="11"/>
          </p:nvPr>
        </p:nvSpPr>
        <p:spPr/>
        <p:txBody>
          <a:bodyPr/>
          <a:lstStyle>
            <a:lvl1pPr>
              <a:defRPr>
                <a:solidFill>
                  <a:schemeClr val="bg1"/>
                </a:solidFill>
              </a:defRPr>
            </a:lvl1pPr>
          </a:lstStyle>
          <a:p>
            <a:endParaRPr lang="nl-NL" dirty="0"/>
          </a:p>
        </p:txBody>
      </p:sp>
      <p:sp>
        <p:nvSpPr>
          <p:cNvPr id="6" name="Dianummer">
            <a:extLst>
              <a:ext uri="{FF2B5EF4-FFF2-40B4-BE49-F238E27FC236}">
                <a16:creationId xmlns:a16="http://schemas.microsoft.com/office/drawing/2014/main" id="{3FB4A23C-1705-4B39-9C44-37CD709908EC}"/>
              </a:ext>
            </a:extLst>
          </p:cNvPr>
          <p:cNvSpPr>
            <a:spLocks noGrp="1"/>
          </p:cNvSpPr>
          <p:nvPr>
            <p:ph type="sldNum" sz="quarter" idx="12"/>
          </p:nvPr>
        </p:nvSpPr>
        <p:spPr/>
        <p:txBody>
          <a:bodyPr/>
          <a:lstStyle>
            <a:lvl1pPr>
              <a:defRPr>
                <a:solidFill>
                  <a:schemeClr val="bg1"/>
                </a:solidFill>
              </a:defRPr>
            </a:lvl1pPr>
          </a:lstStyle>
          <a:p>
            <a:fld id="{82F1406F-2017-4431-B79A-7DFC81A4E36B}" type="slidenum">
              <a:rPr lang="nl-NL" smtClean="0"/>
              <a:pPr/>
              <a:t>‹#›</a:t>
            </a:fld>
            <a:endParaRPr lang="nl-NL"/>
          </a:p>
        </p:txBody>
      </p:sp>
      <p:pic>
        <p:nvPicPr>
          <p:cNvPr id="9" name="Logo" descr="hu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46957" y="6145253"/>
            <a:ext cx="576000" cy="493369"/>
          </a:xfrm>
          <a:prstGeom prst="rect">
            <a:avLst/>
          </a:prstGeom>
        </p:spPr>
      </p:pic>
      <p:sp>
        <p:nvSpPr>
          <p:cNvPr id="12" name="Titeldecoratie"/>
          <p:cNvSpPr/>
          <p:nvPr/>
        </p:nvSpPr>
        <p:spPr>
          <a:xfrm>
            <a:off x="705523" y="914999"/>
            <a:ext cx="144000" cy="97695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2" name="Titel">
            <a:extLst>
              <a:ext uri="{FF2B5EF4-FFF2-40B4-BE49-F238E27FC236}">
                <a16:creationId xmlns:a16="http://schemas.microsoft.com/office/drawing/2014/main" id="{2BA0D956-0B37-4F2B-BD64-4682BAE8EBDC}"/>
              </a:ext>
            </a:extLst>
          </p:cNvPr>
          <p:cNvSpPr>
            <a:spLocks noGrp="1"/>
          </p:cNvSpPr>
          <p:nvPr>
            <p:ph type="title"/>
          </p:nvPr>
        </p:nvSpPr>
        <p:spPr>
          <a:xfrm>
            <a:off x="800299" y="647702"/>
            <a:ext cx="10096300" cy="1325033"/>
          </a:xfrm>
        </p:spPr>
        <p:txBody>
          <a:bodyPr anchor="t"/>
          <a:lstStyle>
            <a:lvl1pPr>
              <a:spcBef>
                <a:spcPts val="1600"/>
              </a:spcBef>
              <a:defRPr i="1">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24528209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houd blauwe kop">
    <p:spTree>
      <p:nvGrpSpPr>
        <p:cNvPr id="1" name=""/>
        <p:cNvGrpSpPr/>
        <p:nvPr/>
      </p:nvGrpSpPr>
      <p:grpSpPr>
        <a:xfrm>
          <a:off x="0" y="0"/>
          <a:ext cx="0" cy="0"/>
          <a:chOff x="0" y="0"/>
          <a:chExt cx="0" cy="0"/>
        </a:xfrm>
      </p:grpSpPr>
      <p:sp>
        <p:nvSpPr>
          <p:cNvPr id="10" name="Blauwe balk"/>
          <p:cNvSpPr/>
          <p:nvPr/>
        </p:nvSpPr>
        <p:spPr>
          <a:xfrm>
            <a:off x="0" y="4"/>
            <a:ext cx="12192000" cy="21335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9" name="Titeldecoratie"/>
          <p:cNvSpPr/>
          <p:nvPr/>
        </p:nvSpPr>
        <p:spPr>
          <a:xfrm>
            <a:off x="708085" y="9131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2" name="Titel">
            <a:extLst>
              <a:ext uri="{FF2B5EF4-FFF2-40B4-BE49-F238E27FC236}">
                <a16:creationId xmlns:a16="http://schemas.microsoft.com/office/drawing/2014/main" id="{48FD308B-A17C-459D-AD21-0988223F51AA}"/>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3" name="Tijdelijke aanduiding voor inhoud 12">
            <a:extLst>
              <a:ext uri="{FF2B5EF4-FFF2-40B4-BE49-F238E27FC236}">
                <a16:creationId xmlns:a16="http://schemas.microsoft.com/office/drawing/2014/main" id="{A6F08B07-1555-4E47-8951-0ECAD9F5A341}"/>
              </a:ext>
            </a:extLst>
          </p:cNvPr>
          <p:cNvSpPr>
            <a:spLocks noGrp="1"/>
          </p:cNvSpPr>
          <p:nvPr>
            <p:ph sz="quarter" idx="10"/>
          </p:nvPr>
        </p:nvSpPr>
        <p:spPr>
          <a:xfrm>
            <a:off x="814918" y="2110127"/>
            <a:ext cx="10096500" cy="376785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34855941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nks in blauw">
    <p:spTree>
      <p:nvGrpSpPr>
        <p:cNvPr id="1" name=""/>
        <p:cNvGrpSpPr/>
        <p:nvPr/>
      </p:nvGrpSpPr>
      <p:grpSpPr>
        <a:xfrm>
          <a:off x="0" y="0"/>
          <a:ext cx="0" cy="0"/>
          <a:chOff x="0" y="0"/>
          <a:chExt cx="0" cy="0"/>
        </a:xfrm>
      </p:grpSpPr>
      <p:sp>
        <p:nvSpPr>
          <p:cNvPr id="21" name="Rechthoek 20"/>
          <p:cNvSpPr/>
          <p:nvPr/>
        </p:nvSpPr>
        <p:spPr>
          <a:xfrm>
            <a:off x="0" y="0"/>
            <a:ext cx="6096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18" name="Rechthoek 17"/>
          <p:cNvSpPr/>
          <p:nvPr/>
        </p:nvSpPr>
        <p:spPr>
          <a:xfrm>
            <a:off x="708085" y="9131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
        <p:nvSpPr>
          <p:cNvPr id="20" name="Tijdelijke aanduiding voor tekst 10"/>
          <p:cNvSpPr>
            <a:spLocks noGrp="1"/>
          </p:cNvSpPr>
          <p:nvPr>
            <p:ph type="body" sz="quarter" idx="11"/>
          </p:nvPr>
        </p:nvSpPr>
        <p:spPr>
          <a:xfrm flipH="1">
            <a:off x="800296" y="1595121"/>
            <a:ext cx="4896755" cy="4389755"/>
          </a:xfrm>
          <a:prstGeom prst="rect">
            <a:avLst/>
          </a:prstGeom>
        </p:spPr>
        <p:txBody>
          <a:bodyPr wrap="square">
            <a:noAutofit/>
          </a:bodyPr>
          <a:lstStyle>
            <a:lvl1pPr>
              <a:defRPr/>
            </a:lvl1pPr>
          </a:lstStyle>
          <a:p>
            <a:pPr lvl="0"/>
            <a:r>
              <a:rPr lang="nl-NL"/>
              <a:t>Tekststijl van het model bewerken</a:t>
            </a:r>
          </a:p>
        </p:txBody>
      </p:sp>
      <p:sp>
        <p:nvSpPr>
          <p:cNvPr id="2" name="Titel 1">
            <a:extLst>
              <a:ext uri="{FF2B5EF4-FFF2-40B4-BE49-F238E27FC236}">
                <a16:creationId xmlns:a16="http://schemas.microsoft.com/office/drawing/2014/main" id="{73E799FC-BB9B-4680-9378-7D7DAE7AEECB}"/>
              </a:ext>
            </a:extLst>
          </p:cNvPr>
          <p:cNvSpPr>
            <a:spLocks noGrp="1"/>
          </p:cNvSpPr>
          <p:nvPr>
            <p:ph type="title"/>
          </p:nvPr>
        </p:nvSpPr>
        <p:spPr>
          <a:xfrm>
            <a:off x="800299" y="325969"/>
            <a:ext cx="4896753" cy="1325033"/>
          </a:xfrm>
        </p:spPr>
        <p:txBody>
          <a:bodyPr>
            <a:normAutofit/>
          </a:bodyPr>
          <a:lstStyle>
            <a:lvl1pPr>
              <a:defRPr sz="3200">
                <a:solidFill>
                  <a:schemeClr val="bg1"/>
                </a:solidFill>
              </a:defRPr>
            </a:lvl1pPr>
          </a:lstStyle>
          <a:p>
            <a:r>
              <a:rPr lang="nl-NL"/>
              <a:t>Klik om stijl te bewerken</a:t>
            </a:r>
            <a:endParaRPr lang="nl-NL" dirty="0"/>
          </a:p>
        </p:txBody>
      </p:sp>
      <p:sp>
        <p:nvSpPr>
          <p:cNvPr id="3" name="Tijdelijke aanduiding voor datum 2">
            <a:extLst>
              <a:ext uri="{FF2B5EF4-FFF2-40B4-BE49-F238E27FC236}">
                <a16:creationId xmlns:a16="http://schemas.microsoft.com/office/drawing/2014/main" id="{1059847E-1AEB-4364-9B40-CB9FE59D2139}"/>
              </a:ext>
            </a:extLst>
          </p:cNvPr>
          <p:cNvSpPr>
            <a:spLocks noGrp="1"/>
          </p:cNvSpPr>
          <p:nvPr>
            <p:ph type="dt" sz="half" idx="12"/>
          </p:nvPr>
        </p:nvSpPr>
        <p:spPr/>
        <p:txBody>
          <a:bodyPr/>
          <a:lstStyle/>
          <a:p>
            <a:fld id="{982E87CE-8545-4B28-9101-1ABE11BF1B41}" type="datetime1">
              <a:rPr lang="nl-NL" smtClean="0"/>
              <a:t>17-10-2022</a:t>
            </a:fld>
            <a:endParaRPr lang="nl-NL"/>
          </a:p>
        </p:txBody>
      </p:sp>
      <p:sp>
        <p:nvSpPr>
          <p:cNvPr id="4" name="Tijdelijke aanduiding voor voettekst 3">
            <a:extLst>
              <a:ext uri="{FF2B5EF4-FFF2-40B4-BE49-F238E27FC236}">
                <a16:creationId xmlns:a16="http://schemas.microsoft.com/office/drawing/2014/main" id="{F112DF11-8467-40DB-B310-0BE80520F91E}"/>
              </a:ext>
            </a:extLst>
          </p:cNvPr>
          <p:cNvSpPr>
            <a:spLocks noGrp="1"/>
          </p:cNvSpPr>
          <p:nvPr>
            <p:ph type="ftr" sz="quarter" idx="13"/>
          </p:nvPr>
        </p:nvSpPr>
        <p:spPr/>
        <p:txBody>
          <a:bodyPr/>
          <a:lstStyle>
            <a:lvl1pPr>
              <a:defRPr>
                <a:solidFill>
                  <a:schemeClr val="bg1"/>
                </a:solidFill>
              </a:defRPr>
            </a:lvl1pPr>
          </a:lstStyle>
          <a:p>
            <a:endParaRPr lang="nl-NL" dirty="0"/>
          </a:p>
        </p:txBody>
      </p:sp>
      <p:sp>
        <p:nvSpPr>
          <p:cNvPr id="5" name="Tijdelijke aanduiding voor dianummer 4">
            <a:extLst>
              <a:ext uri="{FF2B5EF4-FFF2-40B4-BE49-F238E27FC236}">
                <a16:creationId xmlns:a16="http://schemas.microsoft.com/office/drawing/2014/main" id="{771B7FDD-8445-4B6C-928C-42E20728C1D4}"/>
              </a:ext>
            </a:extLst>
          </p:cNvPr>
          <p:cNvSpPr>
            <a:spLocks noGrp="1"/>
          </p:cNvSpPr>
          <p:nvPr>
            <p:ph type="sldNum" sz="quarter" idx="14"/>
          </p:nvPr>
        </p:nvSpPr>
        <p:spPr/>
        <p:txBody>
          <a:bodyPr/>
          <a:lstStyle>
            <a:lvl1pPr>
              <a:defRPr>
                <a:solidFill>
                  <a:schemeClr val="bg1"/>
                </a:solidFill>
              </a:defRPr>
            </a:lvl1pPr>
          </a:lstStyle>
          <a:p>
            <a:fld id="{82F1406F-2017-4431-B79A-7DFC81A4E36B}" type="slidenum">
              <a:rPr lang="nl-NL" smtClean="0"/>
              <a:pPr/>
              <a:t>‹#›</a:t>
            </a:fld>
            <a:endParaRPr lang="nl-NL"/>
          </a:p>
        </p:txBody>
      </p:sp>
    </p:spTree>
    <p:extLst>
      <p:ext uri="{BB962C8B-B14F-4D97-AF65-F5344CB8AC3E}">
        <p14:creationId xmlns:p14="http://schemas.microsoft.com/office/powerpoint/2010/main" val="36134876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fbeelding">
    <p:spTree>
      <p:nvGrpSpPr>
        <p:cNvPr id="1" name=""/>
        <p:cNvGrpSpPr/>
        <p:nvPr/>
      </p:nvGrpSpPr>
      <p:grpSpPr>
        <a:xfrm>
          <a:off x="0" y="0"/>
          <a:ext cx="0" cy="0"/>
          <a:chOff x="0" y="0"/>
          <a:chExt cx="0" cy="0"/>
        </a:xfrm>
      </p:grpSpPr>
      <p:sp>
        <p:nvSpPr>
          <p:cNvPr id="6" name="Afbeelding"/>
          <p:cNvSpPr>
            <a:spLocks noGrp="1"/>
          </p:cNvSpPr>
          <p:nvPr>
            <p:ph type="pic" sz="quarter" idx="13"/>
          </p:nvPr>
        </p:nvSpPr>
        <p:spPr>
          <a:xfrm>
            <a:off x="0" y="0"/>
            <a:ext cx="12192000" cy="6858000"/>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pic>
        <p:nvPicPr>
          <p:cNvPr id="5" name="Logo" descr="hu roo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46957" y="6145253"/>
            <a:ext cx="576000" cy="493369"/>
          </a:xfrm>
          <a:prstGeom prst="rect">
            <a:avLst/>
          </a:prstGeom>
        </p:spPr>
      </p:pic>
      <p:sp>
        <p:nvSpPr>
          <p:cNvPr id="2" name="Datum">
            <a:extLst>
              <a:ext uri="{FF2B5EF4-FFF2-40B4-BE49-F238E27FC236}">
                <a16:creationId xmlns:a16="http://schemas.microsoft.com/office/drawing/2014/main" id="{E2087E8A-EBF1-4939-A6EC-C8B71CD1F234}"/>
              </a:ext>
            </a:extLst>
          </p:cNvPr>
          <p:cNvSpPr>
            <a:spLocks noGrp="1"/>
          </p:cNvSpPr>
          <p:nvPr>
            <p:ph type="dt" sz="half" idx="14"/>
          </p:nvPr>
        </p:nvSpPr>
        <p:spPr/>
        <p:txBody>
          <a:bodyPr/>
          <a:lstStyle>
            <a:lvl1pPr>
              <a:defRPr>
                <a:solidFill>
                  <a:schemeClr val="bg1"/>
                </a:solidFill>
              </a:defRPr>
            </a:lvl1pPr>
          </a:lstStyle>
          <a:p>
            <a:fld id="{982E87CE-8545-4B28-9101-1ABE11BF1B41}" type="datetime1">
              <a:rPr lang="nl-NL" smtClean="0"/>
              <a:pPr/>
              <a:t>17-10-2022</a:t>
            </a:fld>
            <a:endParaRPr lang="nl-NL"/>
          </a:p>
        </p:txBody>
      </p:sp>
      <p:sp>
        <p:nvSpPr>
          <p:cNvPr id="3" name="Voettekst">
            <a:extLst>
              <a:ext uri="{FF2B5EF4-FFF2-40B4-BE49-F238E27FC236}">
                <a16:creationId xmlns:a16="http://schemas.microsoft.com/office/drawing/2014/main" id="{51ABAC98-76D6-4AA2-8123-35DE7B9C5D00}"/>
              </a:ext>
            </a:extLst>
          </p:cNvPr>
          <p:cNvSpPr>
            <a:spLocks noGrp="1"/>
          </p:cNvSpPr>
          <p:nvPr>
            <p:ph type="ftr" sz="quarter" idx="15"/>
          </p:nvPr>
        </p:nvSpPr>
        <p:spPr/>
        <p:txBody>
          <a:bodyPr/>
          <a:lstStyle>
            <a:lvl1pPr>
              <a:defRPr>
                <a:solidFill>
                  <a:schemeClr val="bg1"/>
                </a:solidFill>
              </a:defRPr>
            </a:lvl1pPr>
          </a:lstStyle>
          <a:p>
            <a:endParaRPr lang="nl-NL" dirty="0"/>
          </a:p>
        </p:txBody>
      </p:sp>
      <p:sp>
        <p:nvSpPr>
          <p:cNvPr id="4" name="Dianummer">
            <a:extLst>
              <a:ext uri="{FF2B5EF4-FFF2-40B4-BE49-F238E27FC236}">
                <a16:creationId xmlns:a16="http://schemas.microsoft.com/office/drawing/2014/main" id="{F035DCDC-840A-41D8-8CF0-86E58D1BEDB5}"/>
              </a:ext>
            </a:extLst>
          </p:cNvPr>
          <p:cNvSpPr>
            <a:spLocks noGrp="1"/>
          </p:cNvSpPr>
          <p:nvPr>
            <p:ph type="sldNum" sz="quarter" idx="16"/>
          </p:nvPr>
        </p:nvSpPr>
        <p:spPr/>
        <p:txBody>
          <a:bodyPr/>
          <a:lstStyle>
            <a:lvl1pPr>
              <a:defRPr>
                <a:solidFill>
                  <a:schemeClr val="bg1"/>
                </a:solidFill>
              </a:defRPr>
            </a:lvl1pPr>
          </a:lstStyle>
          <a:p>
            <a:fld id="{82F1406F-2017-4431-B79A-7DFC81A4E36B}" type="slidenum">
              <a:rPr lang="nl-NL" smtClean="0"/>
              <a:pPr/>
              <a:t>‹#›</a:t>
            </a:fld>
            <a:endParaRPr lang="nl-NL"/>
          </a:p>
        </p:txBody>
      </p:sp>
    </p:spTree>
    <p:extLst>
      <p:ext uri="{BB962C8B-B14F-4D97-AF65-F5344CB8AC3E}">
        <p14:creationId xmlns:p14="http://schemas.microsoft.com/office/powerpoint/2010/main" val="7801951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7" name="Afbeelding"/>
          <p:cNvSpPr>
            <a:spLocks noGrp="1"/>
          </p:cNvSpPr>
          <p:nvPr>
            <p:ph type="pic" sz="quarter" idx="13"/>
          </p:nvPr>
        </p:nvSpPr>
        <p:spPr>
          <a:xfrm>
            <a:off x="0" y="8483"/>
            <a:ext cx="12192000" cy="4430712"/>
          </a:xfrm>
          <a:prstGeom prst="rect">
            <a:avLst/>
          </a:prstGeom>
          <a:solidFill>
            <a:schemeClr val="bg1">
              <a:lumMod val="75000"/>
            </a:schemeClr>
          </a:solidFill>
        </p:spPr>
        <p:txBody>
          <a:bodyPr vert="horz" anchor="ctr" anchorCtr="0"/>
          <a:lstStyle>
            <a:lvl1pPr marL="0" indent="0" algn="ctr">
              <a:buNone/>
              <a:defRPr sz="2667"/>
            </a:lvl1pPr>
          </a:lstStyle>
          <a:p>
            <a:r>
              <a:rPr lang="nl-NL"/>
              <a:t>Klik op het pictogram als u een afbeelding wilt toevoegen</a:t>
            </a:r>
            <a:endParaRPr lang="nl-NL" dirty="0"/>
          </a:p>
        </p:txBody>
      </p:sp>
      <p:sp>
        <p:nvSpPr>
          <p:cNvPr id="2" name="Datum">
            <a:extLst>
              <a:ext uri="{FF2B5EF4-FFF2-40B4-BE49-F238E27FC236}">
                <a16:creationId xmlns:a16="http://schemas.microsoft.com/office/drawing/2014/main" id="{6D906BA2-E053-48E4-AB1A-B98F822F373A}"/>
              </a:ext>
            </a:extLst>
          </p:cNvPr>
          <p:cNvSpPr>
            <a:spLocks noGrp="1"/>
          </p:cNvSpPr>
          <p:nvPr>
            <p:ph type="dt" sz="half" idx="14"/>
          </p:nvPr>
        </p:nvSpPr>
        <p:spPr/>
        <p:txBody>
          <a:bodyPr/>
          <a:lstStyle/>
          <a:p>
            <a:fld id="{982E87CE-8545-4B28-9101-1ABE11BF1B41}" type="datetime1">
              <a:rPr lang="nl-NL" smtClean="0"/>
              <a:t>17-10-2022</a:t>
            </a:fld>
            <a:endParaRPr lang="nl-NL"/>
          </a:p>
        </p:txBody>
      </p:sp>
      <p:sp>
        <p:nvSpPr>
          <p:cNvPr id="3" name="Voettekst">
            <a:extLst>
              <a:ext uri="{FF2B5EF4-FFF2-40B4-BE49-F238E27FC236}">
                <a16:creationId xmlns:a16="http://schemas.microsoft.com/office/drawing/2014/main" id="{9EFAB82E-0F83-4580-84EB-A0052930C744}"/>
              </a:ext>
            </a:extLst>
          </p:cNvPr>
          <p:cNvSpPr>
            <a:spLocks noGrp="1"/>
          </p:cNvSpPr>
          <p:nvPr>
            <p:ph type="ftr" sz="quarter" idx="15"/>
          </p:nvPr>
        </p:nvSpPr>
        <p:spPr/>
        <p:txBody>
          <a:bodyPr/>
          <a:lstStyle/>
          <a:p>
            <a:endParaRPr lang="nl-NL" dirty="0"/>
          </a:p>
        </p:txBody>
      </p:sp>
      <p:sp>
        <p:nvSpPr>
          <p:cNvPr id="4" name="Dianummer">
            <a:extLst>
              <a:ext uri="{FF2B5EF4-FFF2-40B4-BE49-F238E27FC236}">
                <a16:creationId xmlns:a16="http://schemas.microsoft.com/office/drawing/2014/main" id="{E4E548A3-BE10-43A7-8499-801A7AA2EC49}"/>
              </a:ext>
            </a:extLst>
          </p:cNvPr>
          <p:cNvSpPr>
            <a:spLocks noGrp="1"/>
          </p:cNvSpPr>
          <p:nvPr>
            <p:ph type="sldNum" sz="quarter" idx="16"/>
          </p:nvPr>
        </p:nvSpPr>
        <p:spPr/>
        <p:txBody>
          <a:bodyPr/>
          <a:lstStyle/>
          <a:p>
            <a:fld id="{82F1406F-2017-4431-B79A-7DFC81A4E36B}" type="slidenum">
              <a:rPr lang="nl-NL" smtClean="0"/>
              <a:pPr/>
              <a:t>‹#›</a:t>
            </a:fld>
            <a:endParaRPr lang="nl-NL"/>
          </a:p>
        </p:txBody>
      </p:sp>
      <p:sp>
        <p:nvSpPr>
          <p:cNvPr id="9" name="Tekst"/>
          <p:cNvSpPr>
            <a:spLocks noGrp="1"/>
          </p:cNvSpPr>
          <p:nvPr>
            <p:ph type="body" sz="quarter" idx="12" hasCustomPrompt="1"/>
          </p:nvPr>
        </p:nvSpPr>
        <p:spPr>
          <a:xfrm>
            <a:off x="708086" y="4927953"/>
            <a:ext cx="10476381" cy="1056923"/>
          </a:xfrm>
          <a:prstGeom prst="rect">
            <a:avLst/>
          </a:prstGeom>
        </p:spPr>
        <p:txBody>
          <a:bodyPr vert="horz" wrap="square">
            <a:noAutofit/>
          </a:bodyPr>
          <a:lstStyle>
            <a:lvl1pPr marL="0" indent="0">
              <a:buNone/>
              <a:defRPr sz="2667" b="0"/>
            </a:lvl1pPr>
            <a:lvl2pPr marL="609585" indent="0">
              <a:buNone/>
              <a:defRPr sz="2667" b="1"/>
            </a:lvl2pPr>
            <a:lvl3pPr marL="1219170" indent="0">
              <a:buNone/>
              <a:defRPr sz="2667" b="1"/>
            </a:lvl3pPr>
            <a:lvl4pPr marL="1828754" indent="0">
              <a:buNone/>
              <a:defRPr sz="2667" b="1"/>
            </a:lvl4pPr>
            <a:lvl5pPr marL="2438339" indent="0">
              <a:buNone/>
              <a:defRPr sz="2667" b="1"/>
            </a:lvl5pPr>
          </a:lstStyle>
          <a:p>
            <a:pPr lvl="0"/>
            <a:r>
              <a:rPr lang="en-US" dirty="0" err="1"/>
              <a:t>Bijschrift</a:t>
            </a:r>
            <a:endParaRPr lang="nl-NL" dirty="0"/>
          </a:p>
        </p:txBody>
      </p:sp>
    </p:spTree>
    <p:extLst>
      <p:ext uri="{BB962C8B-B14F-4D97-AF65-F5344CB8AC3E}">
        <p14:creationId xmlns:p14="http://schemas.microsoft.com/office/powerpoint/2010/main" val="15943535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0" name="Tijdelijke aanduiding voor inhoud 19"/>
          <p:cNvSpPr>
            <a:spLocks noGrp="1"/>
          </p:cNvSpPr>
          <p:nvPr>
            <p:ph sz="quarter" idx="11"/>
          </p:nvPr>
        </p:nvSpPr>
        <p:spPr>
          <a:xfrm>
            <a:off x="1007533" y="1557339"/>
            <a:ext cx="10526248"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p>
        </p:txBody>
      </p:sp>
      <p:sp>
        <p:nvSpPr>
          <p:cNvPr id="16" name="Tijdelijke aanduiding voor voettekst 15"/>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3056840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Title">
    <p:bg>
      <p:bgRef idx="1001">
        <a:schemeClr val="bg1"/>
      </p:bgRef>
    </p:bg>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1007435" y="3108450"/>
            <a:ext cx="10168565" cy="707886"/>
          </a:xfrm>
        </p:spPr>
        <p:txBody>
          <a:bodyPr anchor="b"/>
          <a:lstStyle>
            <a:lvl1pPr algn="l">
              <a:defRPr sz="4000">
                <a:solidFill>
                  <a:schemeClr val="tx1"/>
                </a:solidFill>
              </a:defRPr>
            </a:lvl1pPr>
          </a:lstStyle>
          <a:p>
            <a:r>
              <a:rPr lang="en-US"/>
              <a:t>Click to edit Master title style</a:t>
            </a:r>
            <a:endParaRPr lang="en-US" dirty="0"/>
          </a:p>
        </p:txBody>
      </p:sp>
      <p:sp>
        <p:nvSpPr>
          <p:cNvPr id="13315" name="Rectangle 3"/>
          <p:cNvSpPr>
            <a:spLocks noGrp="1" noChangeArrowheads="1"/>
          </p:cNvSpPr>
          <p:nvPr>
            <p:ph type="subTitle" sz="quarter" idx="1" hasCustomPrompt="1"/>
          </p:nvPr>
        </p:nvSpPr>
        <p:spPr>
          <a:xfrm>
            <a:off x="1007435" y="3886200"/>
            <a:ext cx="10168565" cy="437043"/>
          </a:xfrm>
        </p:spPr>
        <p:txBody>
          <a:bodyPr>
            <a:spAutoFit/>
          </a:bodyPr>
          <a:lstStyle>
            <a:lvl1pPr marL="0" indent="0">
              <a:lnSpc>
                <a:spcPct val="80000"/>
              </a:lnSpc>
              <a:buFont typeface="Zapf Dingbats" charset="2"/>
              <a:buNone/>
              <a:defRPr sz="2800" baseline="0">
                <a:solidFill>
                  <a:schemeClr val="tx1"/>
                </a:solidFill>
              </a:defRPr>
            </a:lvl1pPr>
          </a:lstStyle>
          <a:p>
            <a:r>
              <a:rPr lang="en-US" dirty="0" err="1"/>
              <a:t>Klik</a:t>
            </a:r>
            <a:r>
              <a:rPr lang="en-US" dirty="0"/>
              <a:t> </a:t>
            </a:r>
            <a:r>
              <a:rPr lang="en-US" dirty="0" err="1"/>
              <a:t>om</a:t>
            </a:r>
            <a:r>
              <a:rPr lang="en-US" dirty="0"/>
              <a:t> het </a:t>
            </a:r>
            <a:r>
              <a:rPr lang="en-US" dirty="0" err="1"/>
              <a:t>opmaakprofiel</a:t>
            </a:r>
            <a:r>
              <a:rPr lang="en-US" dirty="0"/>
              <a:t> van het </a:t>
            </a:r>
            <a:r>
              <a:rPr lang="en-US" dirty="0" err="1"/>
              <a:t>opmaakprofiel</a:t>
            </a:r>
            <a:r>
              <a:rPr lang="en-US" dirty="0"/>
              <a:t> te </a:t>
            </a:r>
            <a:r>
              <a:rPr lang="en-US" dirty="0" err="1"/>
              <a:t>bewerken</a:t>
            </a:r>
            <a:endParaRPr lang="en-US" dirty="0"/>
          </a:p>
        </p:txBody>
      </p:sp>
      <p:sp>
        <p:nvSpPr>
          <p:cNvPr id="7" name="Tijdelijke aanduiding voor voettekst 6"/>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29777926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efening uitwerkin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pPr defTabSz="1219170"/>
            <a:endParaRPr lang="nl-NL" dirty="0">
              <a:solidFill>
                <a:srgbClr val="000000">
                  <a:tint val="75000"/>
                </a:srgbClr>
              </a:solidFill>
            </a:endParaRPr>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
        <p:nvSpPr>
          <p:cNvPr id="16" name="Tijdelijke aanduiding voor inhoud 15">
            <a:extLst>
              <a:ext uri="{FF2B5EF4-FFF2-40B4-BE49-F238E27FC236}">
                <a16:creationId xmlns:a16="http://schemas.microsoft.com/office/drawing/2014/main" id="{95EAD7FD-9E2E-446E-ABC5-913951BAF344}"/>
              </a:ext>
            </a:extLst>
          </p:cNvPr>
          <p:cNvSpPr>
            <a:spLocks noGrp="1"/>
          </p:cNvSpPr>
          <p:nvPr>
            <p:ph sz="quarter" idx="15"/>
          </p:nvPr>
        </p:nvSpPr>
        <p:spPr>
          <a:xfrm>
            <a:off x="971552" y="1797051"/>
            <a:ext cx="9925049" cy="408093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pic>
        <p:nvPicPr>
          <p:cNvPr id="8" name="Picture 7">
            <a:extLst>
              <a:ext uri="{FF2B5EF4-FFF2-40B4-BE49-F238E27FC236}">
                <a16:creationId xmlns:a16="http://schemas.microsoft.com/office/drawing/2014/main" id="{176CBBC2-229A-4179-BF74-E29AAD55A4BA}"/>
              </a:ext>
            </a:extLst>
          </p:cNvPr>
          <p:cNvPicPr>
            <a:picLocks noChangeAspect="1"/>
          </p:cNvPicPr>
          <p:nvPr userDrawn="1"/>
        </p:nvPicPr>
        <p:blipFill>
          <a:blip r:embed="rId2"/>
          <a:stretch>
            <a:fillRect/>
          </a:stretch>
        </p:blipFill>
        <p:spPr>
          <a:xfrm>
            <a:off x="10856687" y="469147"/>
            <a:ext cx="1083733" cy="1032551"/>
          </a:xfrm>
          <a:prstGeom prst="rect">
            <a:avLst/>
          </a:prstGeom>
        </p:spPr>
      </p:pic>
    </p:spTree>
    <p:extLst>
      <p:ext uri="{BB962C8B-B14F-4D97-AF65-F5344CB8AC3E}">
        <p14:creationId xmlns:p14="http://schemas.microsoft.com/office/powerpoint/2010/main" val="83122102"/>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B4D4BE46-82C7-48CE-BFD3-54BCCDB005B1}"/>
              </a:ext>
            </a:extLst>
          </p:cNvPr>
          <p:cNvSpPr>
            <a:spLocks noGrp="1"/>
          </p:cNvSpPr>
          <p:nvPr>
            <p:ph type="title"/>
          </p:nvPr>
        </p:nvSpPr>
        <p:spPr>
          <a:xfrm>
            <a:off x="972072" y="325969"/>
            <a:ext cx="9924529" cy="1325033"/>
          </a:xfrm>
        </p:spPr>
        <p:txBody>
          <a:bodyPr/>
          <a:lstStyle/>
          <a:p>
            <a:r>
              <a:rPr lang="nl-NL"/>
              <a:t>Klik om stijl te bewerken</a:t>
            </a:r>
          </a:p>
        </p:txBody>
      </p:sp>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pPr defTabSz="1219170"/>
            <a:endParaRPr lang="nl-NL" dirty="0">
              <a:solidFill>
                <a:srgbClr val="000000">
                  <a:tint val="75000"/>
                </a:srgbClr>
              </a:solidFill>
            </a:endParaRPr>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Tree>
    <p:extLst>
      <p:ext uri="{BB962C8B-B14F-4D97-AF65-F5344CB8AC3E}">
        <p14:creationId xmlns:p14="http://schemas.microsoft.com/office/powerpoint/2010/main" val="2370597211"/>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11" name="Tijdelijke aanduiding voor datum 10">
            <a:extLst>
              <a:ext uri="{FF2B5EF4-FFF2-40B4-BE49-F238E27FC236}">
                <a16:creationId xmlns:a16="http://schemas.microsoft.com/office/drawing/2014/main" id="{7D7E7F37-22C8-429B-BAD4-57F0735174CA}"/>
              </a:ext>
            </a:extLst>
          </p:cNvPr>
          <p:cNvSpPr>
            <a:spLocks noGrp="1"/>
          </p:cNvSpPr>
          <p:nvPr>
            <p:ph type="dt" sz="half" idx="12"/>
          </p:nvPr>
        </p:nvSpPr>
        <p:spPr>
          <a:xfrm>
            <a:off x="9812867" y="6356351"/>
            <a:ext cx="1083733" cy="366183"/>
          </a:xfrm>
        </p:spPr>
        <p:txBody>
          <a:body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12" name="Tijdelijke aanduiding voor voettekst 11">
            <a:extLst>
              <a:ext uri="{FF2B5EF4-FFF2-40B4-BE49-F238E27FC236}">
                <a16:creationId xmlns:a16="http://schemas.microsoft.com/office/drawing/2014/main" id="{0CB7902A-6436-4E71-9CC0-B50585D9A0B7}"/>
              </a:ext>
            </a:extLst>
          </p:cNvPr>
          <p:cNvSpPr>
            <a:spLocks noGrp="1"/>
          </p:cNvSpPr>
          <p:nvPr>
            <p:ph type="ftr" sz="quarter" idx="13"/>
          </p:nvPr>
        </p:nvSpPr>
        <p:spPr>
          <a:xfrm>
            <a:off x="1677819" y="6356351"/>
            <a:ext cx="7992535" cy="366183"/>
          </a:xfrm>
        </p:spPr>
        <p:txBody>
          <a:bodyPr/>
          <a:lstStyle/>
          <a:p>
            <a:pPr defTabSz="1219170"/>
            <a:endParaRPr lang="nl-NL" dirty="0">
              <a:solidFill>
                <a:srgbClr val="000000">
                  <a:tint val="75000"/>
                </a:srgbClr>
              </a:solidFill>
            </a:endParaRPr>
          </a:p>
        </p:txBody>
      </p:sp>
      <p:sp>
        <p:nvSpPr>
          <p:cNvPr id="14" name="Tijdelijke aanduiding voor dianummer 13">
            <a:extLst>
              <a:ext uri="{FF2B5EF4-FFF2-40B4-BE49-F238E27FC236}">
                <a16:creationId xmlns:a16="http://schemas.microsoft.com/office/drawing/2014/main" id="{DB56C006-F6E0-4E00-9F80-9566D353EA4E}"/>
              </a:ext>
            </a:extLst>
          </p:cNvPr>
          <p:cNvSpPr>
            <a:spLocks noGrp="1"/>
          </p:cNvSpPr>
          <p:nvPr>
            <p:ph type="sldNum" sz="quarter" idx="14"/>
          </p:nvPr>
        </p:nvSpPr>
        <p:spPr>
          <a:xfrm>
            <a:off x="972071" y="6356351"/>
            <a:ext cx="601133" cy="366183"/>
          </a:xfrm>
        </p:spPr>
        <p:txBody>
          <a:body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spTree>
    <p:extLst>
      <p:ext uri="{BB962C8B-B14F-4D97-AF65-F5344CB8AC3E}">
        <p14:creationId xmlns:p14="http://schemas.microsoft.com/office/powerpoint/2010/main" val="64766321"/>
      </p:ext>
    </p:extLst>
  </p:cSld>
  <p:clrMapOvr>
    <a:masterClrMapping/>
  </p:clrMapOvr>
  <p:extLst>
    <p:ext uri="{DCECCB84-F9BA-43D5-87BE-67443E8EF086}">
      <p15:sldGuideLst xmlns:p15="http://schemas.microsoft.com/office/powerpoint/2012/main">
        <p15:guide id="1" pos="4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lad">
    <p:spTree>
      <p:nvGrpSpPr>
        <p:cNvPr id="1" name=""/>
        <p:cNvGrpSpPr/>
        <p:nvPr/>
      </p:nvGrpSpPr>
      <p:grpSpPr>
        <a:xfrm>
          <a:off x="0" y="0"/>
          <a:ext cx="0" cy="0"/>
          <a:chOff x="0" y="0"/>
          <a:chExt cx="0" cy="0"/>
        </a:xfrm>
      </p:grpSpPr>
      <p:sp>
        <p:nvSpPr>
          <p:cNvPr id="4" name="Achtergrond"/>
          <p:cNvSpPr/>
          <p:nvPr userDrawn="1"/>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9" name="Dianummer">
            <a:extLst>
              <a:ext uri="{FF2B5EF4-FFF2-40B4-BE49-F238E27FC236}">
                <a16:creationId xmlns:a16="http://schemas.microsoft.com/office/drawing/2014/main" id="{26848480-8112-419D-B34B-C11933364B34}"/>
              </a:ext>
            </a:extLst>
          </p:cNvPr>
          <p:cNvSpPr>
            <a:spLocks noGrp="1"/>
          </p:cNvSpPr>
          <p:nvPr>
            <p:ph type="sldNum" sz="quarter" idx="13"/>
          </p:nvPr>
        </p:nvSpPr>
        <p:spPr>
          <a:xfrm>
            <a:off x="705536" y="5899151"/>
            <a:ext cx="1056000" cy="366183"/>
          </a:xfrm>
        </p:spPr>
        <p:txBody>
          <a:bodyPr/>
          <a:lstStyle>
            <a:lvl1pPr>
              <a:defRPr>
                <a:solidFill>
                  <a:schemeClr val="bg1"/>
                </a:solidFill>
              </a:defRPr>
            </a:lvl1pPr>
          </a:lstStyle>
          <a:p>
            <a:pPr defTabSz="1219170"/>
            <a:fld id="{82F1406F-2017-4431-B79A-7DFC81A4E36B}" type="slidenum">
              <a:rPr lang="nl-NL" smtClean="0">
                <a:solidFill>
                  <a:srgbClr val="FFFFFF"/>
                </a:solidFill>
              </a:rPr>
              <a:pPr defTabSz="1219170"/>
              <a:t>‹#›</a:t>
            </a:fld>
            <a:endParaRPr lang="nl-NL">
              <a:solidFill>
                <a:srgbClr val="FFFFFF"/>
              </a:solidFill>
            </a:endParaRPr>
          </a:p>
        </p:txBody>
      </p:sp>
      <p:sp>
        <p:nvSpPr>
          <p:cNvPr id="8" name="Voettekst">
            <a:extLst>
              <a:ext uri="{FF2B5EF4-FFF2-40B4-BE49-F238E27FC236}">
                <a16:creationId xmlns:a16="http://schemas.microsoft.com/office/drawing/2014/main" id="{6D2DF633-EA52-45A8-879B-C026C255004A}"/>
              </a:ext>
            </a:extLst>
          </p:cNvPr>
          <p:cNvSpPr>
            <a:spLocks noGrp="1"/>
          </p:cNvSpPr>
          <p:nvPr>
            <p:ph type="ftr" sz="quarter" idx="12"/>
          </p:nvPr>
        </p:nvSpPr>
        <p:spPr>
          <a:xfrm>
            <a:off x="2159000" y="5899151"/>
            <a:ext cx="6192000" cy="366183"/>
          </a:xfrm>
        </p:spPr>
        <p:txBody>
          <a:bodyPr/>
          <a:lstStyle>
            <a:lvl1pPr>
              <a:defRPr>
                <a:solidFill>
                  <a:schemeClr val="bg1"/>
                </a:solidFill>
              </a:defRPr>
            </a:lvl1pPr>
          </a:lstStyle>
          <a:p>
            <a:pPr defTabSz="1219170"/>
            <a:endParaRPr lang="nl-NL" dirty="0">
              <a:solidFill>
                <a:srgbClr val="FFFFFF"/>
              </a:solidFill>
            </a:endParaRPr>
          </a:p>
        </p:txBody>
      </p:sp>
      <p:sp>
        <p:nvSpPr>
          <p:cNvPr id="3" name="Datum">
            <a:extLst>
              <a:ext uri="{FF2B5EF4-FFF2-40B4-BE49-F238E27FC236}">
                <a16:creationId xmlns:a16="http://schemas.microsoft.com/office/drawing/2014/main" id="{E77EF371-812E-477A-8EE0-D26B8676C7A8}"/>
              </a:ext>
            </a:extLst>
          </p:cNvPr>
          <p:cNvSpPr>
            <a:spLocks noGrp="1"/>
          </p:cNvSpPr>
          <p:nvPr>
            <p:ph type="dt" sz="half" idx="11"/>
          </p:nvPr>
        </p:nvSpPr>
        <p:spPr>
          <a:xfrm>
            <a:off x="8625536" y="5899151"/>
            <a:ext cx="1680000" cy="366183"/>
          </a:xfrm>
        </p:spPr>
        <p:txBody>
          <a:bodyPr/>
          <a:lstStyle>
            <a:lvl1pPr>
              <a:defRPr>
                <a:solidFill>
                  <a:schemeClr val="bg1"/>
                </a:solidFill>
              </a:defRPr>
            </a:lvl1pPr>
          </a:lstStyle>
          <a:p>
            <a:pPr defTabSz="1219170"/>
            <a:fld id="{982E87CE-8545-4B28-9101-1ABE11BF1B41}" type="datetime1">
              <a:rPr lang="nl-NL" smtClean="0">
                <a:solidFill>
                  <a:srgbClr val="FFFFFF"/>
                </a:solidFill>
              </a:rPr>
              <a:pPr defTabSz="1219170"/>
              <a:t>17-10-2022</a:t>
            </a:fld>
            <a:endParaRPr lang="nl-NL">
              <a:solidFill>
                <a:srgbClr val="FFFFFF"/>
              </a:solidFill>
            </a:endParaRPr>
          </a:p>
        </p:txBody>
      </p:sp>
      <p:pic>
        <p:nvPicPr>
          <p:cNvPr id="6" name="Logo" descr="hu volui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536" y="915007"/>
            <a:ext cx="4031973" cy="984615"/>
          </a:xfrm>
          <a:prstGeom prst="rect">
            <a:avLst/>
          </a:prstGeom>
        </p:spPr>
      </p:pic>
      <p:sp>
        <p:nvSpPr>
          <p:cNvPr id="7" name="Ondertitel">
            <a:extLst>
              <a:ext uri="{FF2B5EF4-FFF2-40B4-BE49-F238E27FC236}">
                <a16:creationId xmlns:a16="http://schemas.microsoft.com/office/drawing/2014/main" id="{5A67F249-E426-4913-A7A1-0DC6C47F6A5A}"/>
              </a:ext>
            </a:extLst>
          </p:cNvPr>
          <p:cNvSpPr>
            <a:spLocks noGrp="1"/>
          </p:cNvSpPr>
          <p:nvPr>
            <p:ph type="body" sz="quarter" idx="10" hasCustomPrompt="1"/>
          </p:nvPr>
        </p:nvSpPr>
        <p:spPr>
          <a:xfrm>
            <a:off x="704336" y="3613526"/>
            <a:ext cx="9601200" cy="1234017"/>
          </a:xfrm>
          <a:prstGeom prst="rect">
            <a:avLst/>
          </a:prstGeom>
        </p:spPr>
        <p:txBody>
          <a:bodyPr/>
          <a:lstStyle>
            <a:lvl1pPr marL="0" indent="0">
              <a:buNone/>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Ondertitel</a:t>
            </a:r>
          </a:p>
        </p:txBody>
      </p:sp>
      <p:sp>
        <p:nvSpPr>
          <p:cNvPr id="2" name="Titel">
            <a:extLst>
              <a:ext uri="{FF2B5EF4-FFF2-40B4-BE49-F238E27FC236}">
                <a16:creationId xmlns:a16="http://schemas.microsoft.com/office/drawing/2014/main" id="{18F44797-10EF-4356-B568-4F79B1B93404}"/>
              </a:ext>
            </a:extLst>
          </p:cNvPr>
          <p:cNvSpPr>
            <a:spLocks noGrp="1"/>
          </p:cNvSpPr>
          <p:nvPr>
            <p:ph type="title"/>
          </p:nvPr>
        </p:nvSpPr>
        <p:spPr>
          <a:xfrm>
            <a:off x="705536" y="2813448"/>
            <a:ext cx="9600000" cy="615553"/>
          </a:xfrm>
          <a:prstGeom prst="rect">
            <a:avLst/>
          </a:prstGeom>
        </p:spPr>
        <p:txBody>
          <a:bodyPr/>
          <a:lstStyle>
            <a:lvl1pPr>
              <a:defRPr sz="4267">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178725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evoorblad">
    <p:spTree>
      <p:nvGrpSpPr>
        <p:cNvPr id="1" name=""/>
        <p:cNvGrpSpPr/>
        <p:nvPr/>
      </p:nvGrpSpPr>
      <p:grpSpPr>
        <a:xfrm>
          <a:off x="0" y="0"/>
          <a:ext cx="0" cy="0"/>
          <a:chOff x="0" y="0"/>
          <a:chExt cx="0" cy="0"/>
        </a:xfrm>
      </p:grpSpPr>
      <p:sp>
        <p:nvSpPr>
          <p:cNvPr id="7" name="Achtergrond"/>
          <p:cNvSpPr/>
          <p:nvPr userDrawn="1"/>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2" name="Datum">
            <a:extLst>
              <a:ext uri="{FF2B5EF4-FFF2-40B4-BE49-F238E27FC236}">
                <a16:creationId xmlns:a16="http://schemas.microsoft.com/office/drawing/2014/main" id="{10927F8C-5A80-4319-BDBF-9A3AB0138747}"/>
              </a:ext>
            </a:extLst>
          </p:cNvPr>
          <p:cNvSpPr>
            <a:spLocks noGrp="1"/>
          </p:cNvSpPr>
          <p:nvPr>
            <p:ph type="dt" sz="half" idx="12"/>
          </p:nvPr>
        </p:nvSpPr>
        <p:spPr>
          <a:xfrm>
            <a:off x="9517030" y="6356351"/>
            <a:ext cx="1083733" cy="366183"/>
          </a:xfrm>
        </p:spPr>
        <p:txBody>
          <a:bodyPr/>
          <a:lstStyle>
            <a:lvl1pPr>
              <a:defRPr>
                <a:solidFill>
                  <a:schemeClr val="bg1"/>
                </a:solidFill>
              </a:defRPr>
            </a:lvl1pPr>
          </a:lstStyle>
          <a:p>
            <a:pPr defTabSz="1219170"/>
            <a:fld id="{982E87CE-8545-4B28-9101-1ABE11BF1B41}" type="datetime1">
              <a:rPr lang="nl-NL" smtClean="0">
                <a:solidFill>
                  <a:srgbClr val="FFFFFF"/>
                </a:solidFill>
              </a:rPr>
              <a:pPr defTabSz="1219170"/>
              <a:t>17-10-2022</a:t>
            </a:fld>
            <a:endParaRPr lang="nl-NL">
              <a:solidFill>
                <a:srgbClr val="FFFFFF"/>
              </a:solidFill>
            </a:endParaRPr>
          </a:p>
        </p:txBody>
      </p:sp>
      <p:sp>
        <p:nvSpPr>
          <p:cNvPr id="3" name="Voettekst">
            <a:extLst>
              <a:ext uri="{FF2B5EF4-FFF2-40B4-BE49-F238E27FC236}">
                <a16:creationId xmlns:a16="http://schemas.microsoft.com/office/drawing/2014/main" id="{490227BA-4906-4781-8AD2-5643A020889C}"/>
              </a:ext>
            </a:extLst>
          </p:cNvPr>
          <p:cNvSpPr>
            <a:spLocks noGrp="1"/>
          </p:cNvSpPr>
          <p:nvPr>
            <p:ph type="ftr" sz="quarter" idx="13"/>
          </p:nvPr>
        </p:nvSpPr>
        <p:spPr>
          <a:xfrm>
            <a:off x="1900967" y="6356351"/>
            <a:ext cx="7412368" cy="366184"/>
          </a:xfrm>
        </p:spPr>
        <p:txBody>
          <a:bodyPr/>
          <a:lstStyle>
            <a:lvl1pPr>
              <a:defRPr>
                <a:solidFill>
                  <a:schemeClr val="bg1"/>
                </a:solidFill>
              </a:defRPr>
            </a:lvl1pPr>
          </a:lstStyle>
          <a:p>
            <a:pPr defTabSz="1219170"/>
            <a:endParaRPr lang="nl-NL" dirty="0">
              <a:solidFill>
                <a:srgbClr val="FFFFFF"/>
              </a:solidFill>
            </a:endParaRPr>
          </a:p>
        </p:txBody>
      </p:sp>
      <p:sp>
        <p:nvSpPr>
          <p:cNvPr id="4" name="Dianummer">
            <a:extLst>
              <a:ext uri="{FF2B5EF4-FFF2-40B4-BE49-F238E27FC236}">
                <a16:creationId xmlns:a16="http://schemas.microsoft.com/office/drawing/2014/main" id="{1A1E9383-ECE6-4B18-8D0E-B56E4972407C}"/>
              </a:ext>
            </a:extLst>
          </p:cNvPr>
          <p:cNvSpPr>
            <a:spLocks noGrp="1"/>
          </p:cNvSpPr>
          <p:nvPr>
            <p:ph type="sldNum" sz="quarter" idx="14"/>
          </p:nvPr>
        </p:nvSpPr>
        <p:spPr>
          <a:xfrm>
            <a:off x="1007534" y="6356351"/>
            <a:ext cx="601133" cy="366183"/>
          </a:xfrm>
        </p:spPr>
        <p:txBody>
          <a:bodyPr/>
          <a:lstStyle>
            <a:lvl1pPr>
              <a:defRPr>
                <a:solidFill>
                  <a:schemeClr val="bg1"/>
                </a:solidFill>
              </a:defRPr>
            </a:lvl1pPr>
          </a:lstStyle>
          <a:p>
            <a:pPr defTabSz="1219170"/>
            <a:fld id="{82F1406F-2017-4431-B79A-7DFC81A4E36B}" type="slidenum">
              <a:rPr lang="nl-NL" smtClean="0">
                <a:solidFill>
                  <a:srgbClr val="FFFFFF"/>
                </a:solidFill>
              </a:rPr>
              <a:pPr defTabSz="1219170"/>
              <a:t>‹#›</a:t>
            </a:fld>
            <a:endParaRPr lang="nl-NL">
              <a:solidFill>
                <a:srgbClr val="FFFFFF"/>
              </a:solidFill>
            </a:endParaRPr>
          </a:p>
        </p:txBody>
      </p:sp>
      <p:pic>
        <p:nvPicPr>
          <p:cNvPr id="9" name="Logo" descr="HU logo payoff wit rood.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2151" y="375143"/>
            <a:ext cx="876300" cy="1328455"/>
          </a:xfrm>
          <a:prstGeom prst="rect">
            <a:avLst/>
          </a:prstGeom>
        </p:spPr>
      </p:pic>
      <p:sp>
        <p:nvSpPr>
          <p:cNvPr id="11" name="Titeldecoratie"/>
          <p:cNvSpPr/>
          <p:nvPr userDrawn="1"/>
        </p:nvSpPr>
        <p:spPr>
          <a:xfrm>
            <a:off x="705523" y="4640332"/>
            <a:ext cx="144000" cy="97695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
        <p:nvSpPr>
          <p:cNvPr id="13" name="Ondertitel">
            <a:extLst>
              <a:ext uri="{FF2B5EF4-FFF2-40B4-BE49-F238E27FC236}">
                <a16:creationId xmlns:a16="http://schemas.microsoft.com/office/drawing/2014/main" id="{3C731FDD-BD4E-40B2-B5C7-E1DB10585B5B}"/>
              </a:ext>
            </a:extLst>
          </p:cNvPr>
          <p:cNvSpPr>
            <a:spLocks noGrp="1"/>
          </p:cNvSpPr>
          <p:nvPr>
            <p:ph type="body" sz="quarter" idx="11" hasCustomPrompt="1"/>
          </p:nvPr>
        </p:nvSpPr>
        <p:spPr>
          <a:xfrm>
            <a:off x="1001184" y="5213003"/>
            <a:ext cx="9599083" cy="975784"/>
          </a:xfrm>
          <a:prstGeom prst="rect">
            <a:avLst/>
          </a:prstGeom>
        </p:spPr>
        <p:txBody>
          <a:bodyPr/>
          <a:lstStyle>
            <a:lvl1pPr marL="0" indent="0">
              <a:buNone/>
              <a:defRPr sz="3733">
                <a:solidFill>
                  <a:schemeClr val="bg1"/>
                </a:solidFill>
              </a:defRPr>
            </a:lvl1pPr>
          </a:lstStyle>
          <a:p>
            <a:pPr lvl="0"/>
            <a:r>
              <a:rPr lang="nl-NL" dirty="0"/>
              <a:t>Ondertitel</a:t>
            </a:r>
          </a:p>
        </p:txBody>
      </p:sp>
      <p:sp>
        <p:nvSpPr>
          <p:cNvPr id="6" name="Titel"/>
          <p:cNvSpPr>
            <a:spLocks noGrp="1"/>
          </p:cNvSpPr>
          <p:nvPr>
            <p:ph type="title"/>
          </p:nvPr>
        </p:nvSpPr>
        <p:spPr>
          <a:xfrm>
            <a:off x="1000763" y="4444657"/>
            <a:ext cx="9600000" cy="615553"/>
          </a:xfrm>
          <a:prstGeom prst="rect">
            <a:avLst/>
          </a:prstGeom>
        </p:spPr>
        <p:txBody>
          <a:bodyPr/>
          <a:lstStyle>
            <a:lvl1pPr>
              <a:defRPr>
                <a:solidFill>
                  <a:schemeClr val="bg1"/>
                </a:solidFill>
              </a:defRPr>
            </a:lvl1pPr>
          </a:lstStyle>
          <a:p>
            <a:r>
              <a:rPr lang="nl-NL"/>
              <a:t>Klik om stijl te bewerken</a:t>
            </a:r>
            <a:endParaRPr lang="nl-NL" dirty="0"/>
          </a:p>
        </p:txBody>
      </p:sp>
    </p:spTree>
    <p:extLst>
      <p:ext uri="{BB962C8B-B14F-4D97-AF65-F5344CB8AC3E}">
        <p14:creationId xmlns:p14="http://schemas.microsoft.com/office/powerpoint/2010/main" val="364463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7.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Datum">
            <a:extLst>
              <a:ext uri="{FF2B5EF4-FFF2-40B4-BE49-F238E27FC236}">
                <a16:creationId xmlns:a16="http://schemas.microsoft.com/office/drawing/2014/main" id="{F43A3598-AD0A-4E2B-A70B-8C66D95EFACE}"/>
              </a:ext>
            </a:extLst>
          </p:cNvPr>
          <p:cNvSpPr>
            <a:spLocks noGrp="1"/>
          </p:cNvSpPr>
          <p:nvPr>
            <p:ph type="dt" sz="half" idx="2"/>
          </p:nvPr>
        </p:nvSpPr>
        <p:spPr>
          <a:xfrm>
            <a:off x="9774967" y="6356351"/>
            <a:ext cx="1083733" cy="366183"/>
          </a:xfrm>
          <a:prstGeom prst="rect">
            <a:avLst/>
          </a:prstGeom>
        </p:spPr>
        <p:txBody>
          <a:bodyPr vert="horz" lIns="91440" tIns="45720" rIns="0" bIns="45720" rtlCol="0" anchor="ctr"/>
          <a:lstStyle>
            <a:lvl1pPr algn="r">
              <a:defRPr sz="1067">
                <a:solidFill>
                  <a:schemeClr val="tx1">
                    <a:tint val="75000"/>
                  </a:schemeClr>
                </a:solidFill>
              </a:defRPr>
            </a:lvl1pPr>
          </a:lstStyle>
          <a:p>
            <a:pPr defTabSz="1219170"/>
            <a:fld id="{982E87CE-8545-4B28-9101-1ABE11BF1B41}" type="datetime1">
              <a:rPr lang="nl-NL" smtClean="0">
                <a:solidFill>
                  <a:srgbClr val="000000">
                    <a:tint val="75000"/>
                  </a:srgbClr>
                </a:solidFill>
              </a:rPr>
              <a:pPr defTabSz="1219170"/>
              <a:t>17-10-2022</a:t>
            </a:fld>
            <a:endParaRPr lang="nl-NL">
              <a:solidFill>
                <a:srgbClr val="000000">
                  <a:tint val="75000"/>
                </a:srgbClr>
              </a:solidFill>
            </a:endParaRPr>
          </a:p>
        </p:txBody>
      </p:sp>
      <p:sp>
        <p:nvSpPr>
          <p:cNvPr id="3" name="Voettekst">
            <a:extLst>
              <a:ext uri="{FF2B5EF4-FFF2-40B4-BE49-F238E27FC236}">
                <a16:creationId xmlns:a16="http://schemas.microsoft.com/office/drawing/2014/main" id="{269FBD5E-0590-4897-8075-09373A16CA52}"/>
              </a:ext>
            </a:extLst>
          </p:cNvPr>
          <p:cNvSpPr>
            <a:spLocks noGrp="1"/>
          </p:cNvSpPr>
          <p:nvPr>
            <p:ph type="ftr" sz="quarter" idx="3"/>
          </p:nvPr>
        </p:nvSpPr>
        <p:spPr>
          <a:xfrm>
            <a:off x="1610883" y="6356351"/>
            <a:ext cx="7992535" cy="366183"/>
          </a:xfrm>
          <a:prstGeom prst="rect">
            <a:avLst/>
          </a:prstGeom>
        </p:spPr>
        <p:txBody>
          <a:bodyPr vert="horz" lIns="91440" tIns="45720" rIns="91440" bIns="45720" rtlCol="0" anchor="ctr"/>
          <a:lstStyle>
            <a:lvl1pPr algn="ctr">
              <a:defRPr sz="1067">
                <a:solidFill>
                  <a:schemeClr val="tx1">
                    <a:tint val="75000"/>
                  </a:schemeClr>
                </a:solidFill>
              </a:defRPr>
            </a:lvl1pPr>
          </a:lstStyle>
          <a:p>
            <a:pPr defTabSz="1219170"/>
            <a:endParaRPr lang="nl-NL" dirty="0">
              <a:solidFill>
                <a:srgbClr val="000000">
                  <a:tint val="75000"/>
                </a:srgbClr>
              </a:solidFill>
            </a:endParaRPr>
          </a:p>
        </p:txBody>
      </p:sp>
      <p:sp>
        <p:nvSpPr>
          <p:cNvPr id="8" name="Dianummer">
            <a:extLst>
              <a:ext uri="{FF2B5EF4-FFF2-40B4-BE49-F238E27FC236}">
                <a16:creationId xmlns:a16="http://schemas.microsoft.com/office/drawing/2014/main" id="{D8B88BBF-A69B-4034-BE87-A93161E3E2EA}"/>
              </a:ext>
            </a:extLst>
          </p:cNvPr>
          <p:cNvSpPr>
            <a:spLocks noGrp="1"/>
          </p:cNvSpPr>
          <p:nvPr>
            <p:ph type="sldNum" sz="quarter" idx="4"/>
          </p:nvPr>
        </p:nvSpPr>
        <p:spPr>
          <a:xfrm>
            <a:off x="838200" y="6356351"/>
            <a:ext cx="601133" cy="366183"/>
          </a:xfrm>
          <a:prstGeom prst="rect">
            <a:avLst/>
          </a:prstGeom>
        </p:spPr>
        <p:txBody>
          <a:bodyPr vert="horz" lIns="0" tIns="45720" rIns="91440" bIns="45720" rtlCol="0" anchor="ctr"/>
          <a:lstStyle>
            <a:lvl1pPr algn="l">
              <a:defRPr sz="1067">
                <a:solidFill>
                  <a:schemeClr val="tx1">
                    <a:tint val="75000"/>
                  </a:schemeClr>
                </a:solidFill>
              </a:defRPr>
            </a:lvl1pPr>
          </a:lstStyle>
          <a:p>
            <a:pPr defTabSz="1219170"/>
            <a:fld id="{82F1406F-2017-4431-B79A-7DFC81A4E36B}" type="slidenum">
              <a:rPr lang="nl-NL" smtClean="0">
                <a:solidFill>
                  <a:srgbClr val="000000">
                    <a:tint val="75000"/>
                  </a:srgbClr>
                </a:solidFill>
              </a:rPr>
              <a:pPr defTabSz="1219170"/>
              <a:t>‹#›</a:t>
            </a:fld>
            <a:endParaRPr lang="nl-NL">
              <a:solidFill>
                <a:srgbClr val="000000">
                  <a:tint val="75000"/>
                </a:srgbClr>
              </a:solidFill>
            </a:endParaRPr>
          </a:p>
        </p:txBody>
      </p:sp>
      <p:pic>
        <p:nvPicPr>
          <p:cNvPr id="6" name="Logo" descr="hu logo.png"/>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1246957" y="6145253"/>
            <a:ext cx="576000" cy="492615"/>
          </a:xfrm>
          <a:prstGeom prst="rect">
            <a:avLst/>
          </a:prstGeom>
        </p:spPr>
      </p:pic>
      <p:sp>
        <p:nvSpPr>
          <p:cNvPr id="9" name="Tijdelijke aanduiding voor titel 8">
            <a:extLst>
              <a:ext uri="{FF2B5EF4-FFF2-40B4-BE49-F238E27FC236}">
                <a16:creationId xmlns:a16="http://schemas.microsoft.com/office/drawing/2014/main" id="{0977E159-79B6-4267-A1D2-09D475E5B91F}"/>
              </a:ext>
            </a:extLst>
          </p:cNvPr>
          <p:cNvSpPr>
            <a:spLocks noGrp="1"/>
          </p:cNvSpPr>
          <p:nvPr>
            <p:ph type="title"/>
          </p:nvPr>
        </p:nvSpPr>
        <p:spPr>
          <a:xfrm>
            <a:off x="800299" y="325969"/>
            <a:ext cx="10096300" cy="1325033"/>
          </a:xfrm>
          <a:prstGeom prst="rect">
            <a:avLst/>
          </a:prstGeom>
        </p:spPr>
        <p:txBody>
          <a:bodyPr vert="horz" lIns="91440" tIns="45720" rIns="91440" bIns="45720" rtlCol="0" anchor="ctr">
            <a:normAutofit/>
          </a:bodyPr>
          <a:lstStyle/>
          <a:p>
            <a:r>
              <a:rPr lang="nl-NL"/>
              <a:t>Klik om stijl te bewerken</a:t>
            </a:r>
          </a:p>
        </p:txBody>
      </p:sp>
      <p:sp>
        <p:nvSpPr>
          <p:cNvPr id="10" name="Tijdelijke aanduiding voor tekst 9">
            <a:extLst>
              <a:ext uri="{FF2B5EF4-FFF2-40B4-BE49-F238E27FC236}">
                <a16:creationId xmlns:a16="http://schemas.microsoft.com/office/drawing/2014/main" id="{E616524E-60E5-4C7A-8687-6CD7C4493891}"/>
              </a:ext>
            </a:extLst>
          </p:cNvPr>
          <p:cNvSpPr>
            <a:spLocks noGrp="1"/>
          </p:cNvSpPr>
          <p:nvPr>
            <p:ph type="body" idx="1"/>
          </p:nvPr>
        </p:nvSpPr>
        <p:spPr>
          <a:xfrm>
            <a:off x="838200" y="1826684"/>
            <a:ext cx="10058400" cy="4056440"/>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teldecoratie">
            <a:extLst>
              <a:ext uri="{FF2B5EF4-FFF2-40B4-BE49-F238E27FC236}">
                <a16:creationId xmlns:a16="http://schemas.microsoft.com/office/drawing/2014/main" id="{06AB2B47-0CA1-4EC7-8F94-39B16B918B8E}"/>
              </a:ext>
            </a:extLst>
          </p:cNvPr>
          <p:cNvSpPr/>
          <p:nvPr userDrawn="1"/>
        </p:nvSpPr>
        <p:spPr>
          <a:xfrm>
            <a:off x="708085" y="9131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nl-NL" sz="240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96258672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721" r:id="rId23"/>
  </p:sldLayoutIdLst>
  <p:hf sldNum="0" hdr="0" ftr="0" dt="0"/>
  <p:txStyles>
    <p:titleStyle>
      <a:lvl1pPr algn="l" defTabSz="609585" rtl="0" eaLnBrk="1" latinLnBrk="0" hangingPunct="1">
        <a:spcBef>
          <a:spcPct val="0"/>
        </a:spcBef>
        <a:buNone/>
        <a:defRPr sz="4267" b="1" kern="1200">
          <a:solidFill>
            <a:schemeClr val="accent1"/>
          </a:solidFill>
          <a:latin typeface="+mj-lt"/>
          <a:ea typeface="+mj-ea"/>
          <a:cs typeface="+mj-cs"/>
        </a:defRPr>
      </a:lvl1pPr>
    </p:titleStyle>
    <p:bodyStyle>
      <a:lvl1pPr marL="457189" indent="-457189" algn="l" defTabSz="609585" rtl="0" eaLnBrk="1" latinLnBrk="0" hangingPunct="1">
        <a:lnSpc>
          <a:spcPct val="120000"/>
        </a:lnSpc>
        <a:spcBef>
          <a:spcPts val="0"/>
        </a:spcBef>
        <a:buClr>
          <a:schemeClr val="tx2"/>
        </a:buClr>
        <a:buSzPct val="120000"/>
        <a:buFont typeface="Arial" panose="020B0604020202020204" pitchFamily="34" charset="0"/>
        <a:buChar char="•"/>
        <a:defRPr sz="2667" b="0" kern="1200">
          <a:solidFill>
            <a:schemeClr val="tx1"/>
          </a:solidFill>
          <a:latin typeface="+mn-lt"/>
          <a:ea typeface="+mn-ea"/>
          <a:cs typeface="+mn-cs"/>
        </a:defRPr>
      </a:lvl1pPr>
      <a:lvl2pPr marL="1066773" indent="-457189" algn="l" defTabSz="609585" rtl="0" eaLnBrk="1" latinLnBrk="0" hangingPunct="1">
        <a:lnSpc>
          <a:spcPct val="120000"/>
        </a:lnSpc>
        <a:spcBef>
          <a:spcPts val="0"/>
        </a:spcBef>
        <a:buClr>
          <a:schemeClr val="tx2"/>
        </a:buClr>
        <a:buFont typeface="Wingdings" panose="05000000000000000000" pitchFamily="2" charset="2"/>
        <a:buChar char="§"/>
        <a:defRPr sz="2667" b="0" kern="1200">
          <a:solidFill>
            <a:schemeClr val="tx1"/>
          </a:solidFill>
          <a:latin typeface="+mn-lt"/>
          <a:ea typeface="+mn-ea"/>
          <a:cs typeface="+mn-cs"/>
        </a:defRPr>
      </a:lvl2pPr>
      <a:lvl3pPr marL="1676358" indent="-457189" algn="l" defTabSz="609585" rtl="0" eaLnBrk="1" latinLnBrk="0" hangingPunct="1">
        <a:lnSpc>
          <a:spcPct val="100000"/>
        </a:lnSpc>
        <a:spcBef>
          <a:spcPts val="0"/>
        </a:spcBef>
        <a:buClr>
          <a:schemeClr val="tx2"/>
        </a:buClr>
        <a:buFont typeface="Courier New" panose="02070309020205020404" pitchFamily="49" charset="0"/>
        <a:buChar char="o"/>
        <a:defRPr sz="2667" b="0" kern="1200">
          <a:solidFill>
            <a:schemeClr val="tx1"/>
          </a:solidFill>
          <a:latin typeface="+mn-lt"/>
          <a:ea typeface="+mn-ea"/>
          <a:cs typeface="+mn-cs"/>
        </a:defRPr>
      </a:lvl3pPr>
      <a:lvl4pPr marL="1828754" indent="0" algn="l" defTabSz="609585" rtl="0" eaLnBrk="1" latinLnBrk="0" hangingPunct="1">
        <a:lnSpc>
          <a:spcPct val="100000"/>
        </a:lnSpc>
        <a:spcBef>
          <a:spcPts val="0"/>
        </a:spcBef>
        <a:buClr>
          <a:schemeClr val="accent1"/>
        </a:buClr>
        <a:buFont typeface="Arial"/>
        <a:buNone/>
        <a:defRPr sz="2667" b="0" kern="1200">
          <a:solidFill>
            <a:schemeClr val="tx1"/>
          </a:solidFill>
          <a:latin typeface="+mn-lt"/>
          <a:ea typeface="+mn-ea"/>
          <a:cs typeface="+mn-cs"/>
        </a:defRPr>
      </a:lvl4pPr>
      <a:lvl5pPr marL="2438339" indent="0" algn="l" defTabSz="609585" rtl="0" eaLnBrk="1" latinLnBrk="0" hangingPunct="1">
        <a:lnSpc>
          <a:spcPct val="100000"/>
        </a:lnSpc>
        <a:spcBef>
          <a:spcPts val="0"/>
        </a:spcBef>
        <a:buClr>
          <a:schemeClr val="accent1"/>
        </a:buClr>
        <a:buFont typeface="Arial"/>
        <a:buNone/>
        <a:defRPr sz="2667" b="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5">
          <p15:clr>
            <a:srgbClr val="F26B43"/>
          </p15:clr>
        </p15:guide>
        <p15:guide id="3" pos="5148">
          <p15:clr>
            <a:srgbClr val="F26B43"/>
          </p15:clr>
        </p15:guide>
        <p15:guide id="4" orient="horz" pos="3770">
          <p15:clr>
            <a:srgbClr val="F26B43"/>
          </p15:clr>
        </p15:guide>
        <p15:guide id="5" orient="horz" pos="849">
          <p15:clr>
            <a:srgbClr val="F26B43"/>
          </p15:clr>
        </p15:guide>
        <p15:guide id="6" orient="horz" pos="277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Datum">
            <a:extLst>
              <a:ext uri="{FF2B5EF4-FFF2-40B4-BE49-F238E27FC236}">
                <a16:creationId xmlns:a16="http://schemas.microsoft.com/office/drawing/2014/main" id="{F43A3598-AD0A-4E2B-A70B-8C66D95EFACE}"/>
              </a:ext>
            </a:extLst>
          </p:cNvPr>
          <p:cNvSpPr>
            <a:spLocks noGrp="1"/>
          </p:cNvSpPr>
          <p:nvPr>
            <p:ph type="dt" sz="half" idx="2"/>
          </p:nvPr>
        </p:nvSpPr>
        <p:spPr>
          <a:xfrm>
            <a:off x="9774967" y="6356351"/>
            <a:ext cx="1083733" cy="366183"/>
          </a:xfrm>
          <a:prstGeom prst="rect">
            <a:avLst/>
          </a:prstGeom>
        </p:spPr>
        <p:txBody>
          <a:bodyPr vert="horz" lIns="91440" tIns="45720" rIns="0" bIns="45720" rtlCol="0" anchor="ctr"/>
          <a:lstStyle>
            <a:lvl1pPr algn="r">
              <a:defRPr sz="1067">
                <a:solidFill>
                  <a:schemeClr val="tx1">
                    <a:tint val="75000"/>
                  </a:schemeClr>
                </a:solidFill>
              </a:defRPr>
            </a:lvl1pPr>
          </a:lstStyle>
          <a:p>
            <a:fld id="{982E87CE-8545-4B28-9101-1ABE11BF1B41}" type="datetime1">
              <a:rPr lang="nl-NL" smtClean="0"/>
              <a:t>17-10-2022</a:t>
            </a:fld>
            <a:endParaRPr lang="nl-NL"/>
          </a:p>
        </p:txBody>
      </p:sp>
      <p:sp>
        <p:nvSpPr>
          <p:cNvPr id="3" name="Voettekst">
            <a:extLst>
              <a:ext uri="{FF2B5EF4-FFF2-40B4-BE49-F238E27FC236}">
                <a16:creationId xmlns:a16="http://schemas.microsoft.com/office/drawing/2014/main" id="{269FBD5E-0590-4897-8075-09373A16CA52}"/>
              </a:ext>
            </a:extLst>
          </p:cNvPr>
          <p:cNvSpPr>
            <a:spLocks noGrp="1"/>
          </p:cNvSpPr>
          <p:nvPr>
            <p:ph type="ftr" sz="quarter" idx="3"/>
          </p:nvPr>
        </p:nvSpPr>
        <p:spPr>
          <a:xfrm>
            <a:off x="1610883" y="6356351"/>
            <a:ext cx="7992535" cy="366183"/>
          </a:xfrm>
          <a:prstGeom prst="rect">
            <a:avLst/>
          </a:prstGeom>
        </p:spPr>
        <p:txBody>
          <a:bodyPr vert="horz" lIns="91440" tIns="45720" rIns="91440" bIns="45720" rtlCol="0" anchor="ctr"/>
          <a:lstStyle>
            <a:lvl1pPr algn="ctr">
              <a:defRPr sz="1067">
                <a:solidFill>
                  <a:schemeClr val="tx1">
                    <a:tint val="75000"/>
                  </a:schemeClr>
                </a:solidFill>
              </a:defRPr>
            </a:lvl1pPr>
          </a:lstStyle>
          <a:p>
            <a:endParaRPr lang="nl-NL" dirty="0"/>
          </a:p>
        </p:txBody>
      </p:sp>
      <p:sp>
        <p:nvSpPr>
          <p:cNvPr id="8" name="Dianummer">
            <a:extLst>
              <a:ext uri="{FF2B5EF4-FFF2-40B4-BE49-F238E27FC236}">
                <a16:creationId xmlns:a16="http://schemas.microsoft.com/office/drawing/2014/main" id="{D8B88BBF-A69B-4034-BE87-A93161E3E2EA}"/>
              </a:ext>
            </a:extLst>
          </p:cNvPr>
          <p:cNvSpPr>
            <a:spLocks noGrp="1"/>
          </p:cNvSpPr>
          <p:nvPr>
            <p:ph type="sldNum" sz="quarter" idx="4"/>
          </p:nvPr>
        </p:nvSpPr>
        <p:spPr>
          <a:xfrm>
            <a:off x="838200" y="6356351"/>
            <a:ext cx="601133" cy="366183"/>
          </a:xfrm>
          <a:prstGeom prst="rect">
            <a:avLst/>
          </a:prstGeom>
        </p:spPr>
        <p:txBody>
          <a:bodyPr vert="horz" lIns="0" tIns="45720" rIns="91440" bIns="45720" rtlCol="0" anchor="ctr"/>
          <a:lstStyle>
            <a:lvl1pPr algn="l">
              <a:defRPr sz="1067">
                <a:solidFill>
                  <a:schemeClr val="tx1">
                    <a:tint val="75000"/>
                  </a:schemeClr>
                </a:solidFill>
              </a:defRPr>
            </a:lvl1pPr>
          </a:lstStyle>
          <a:p>
            <a:fld id="{82F1406F-2017-4431-B79A-7DFC81A4E36B}" type="slidenum">
              <a:rPr lang="nl-NL" smtClean="0"/>
              <a:pPr/>
              <a:t>‹#›</a:t>
            </a:fld>
            <a:endParaRPr lang="nl-NL"/>
          </a:p>
        </p:txBody>
      </p:sp>
      <p:pic>
        <p:nvPicPr>
          <p:cNvPr id="6" name="Logo" descr="hu logo.png"/>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1246957" y="6145253"/>
            <a:ext cx="576000" cy="492615"/>
          </a:xfrm>
          <a:prstGeom prst="rect">
            <a:avLst/>
          </a:prstGeom>
        </p:spPr>
      </p:pic>
      <p:sp>
        <p:nvSpPr>
          <p:cNvPr id="9" name="Tijdelijke aanduiding voor titel 8">
            <a:extLst>
              <a:ext uri="{FF2B5EF4-FFF2-40B4-BE49-F238E27FC236}">
                <a16:creationId xmlns:a16="http://schemas.microsoft.com/office/drawing/2014/main" id="{0977E159-79B6-4267-A1D2-09D475E5B91F}"/>
              </a:ext>
            </a:extLst>
          </p:cNvPr>
          <p:cNvSpPr>
            <a:spLocks noGrp="1"/>
          </p:cNvSpPr>
          <p:nvPr>
            <p:ph type="title"/>
          </p:nvPr>
        </p:nvSpPr>
        <p:spPr>
          <a:xfrm>
            <a:off x="800299" y="325969"/>
            <a:ext cx="10096300" cy="1325033"/>
          </a:xfrm>
          <a:prstGeom prst="rect">
            <a:avLst/>
          </a:prstGeom>
        </p:spPr>
        <p:txBody>
          <a:bodyPr vert="horz" lIns="91440" tIns="45720" rIns="91440" bIns="45720" rtlCol="0" anchor="ctr">
            <a:normAutofit/>
          </a:bodyPr>
          <a:lstStyle/>
          <a:p>
            <a:r>
              <a:rPr lang="nl-NL"/>
              <a:t>Klik om stijl te bewerken</a:t>
            </a:r>
          </a:p>
        </p:txBody>
      </p:sp>
      <p:sp>
        <p:nvSpPr>
          <p:cNvPr id="10" name="Tijdelijke aanduiding voor tekst 9">
            <a:extLst>
              <a:ext uri="{FF2B5EF4-FFF2-40B4-BE49-F238E27FC236}">
                <a16:creationId xmlns:a16="http://schemas.microsoft.com/office/drawing/2014/main" id="{E616524E-60E5-4C7A-8687-6CD7C4493891}"/>
              </a:ext>
            </a:extLst>
          </p:cNvPr>
          <p:cNvSpPr>
            <a:spLocks noGrp="1"/>
          </p:cNvSpPr>
          <p:nvPr>
            <p:ph type="body" idx="1"/>
          </p:nvPr>
        </p:nvSpPr>
        <p:spPr>
          <a:xfrm>
            <a:off x="838200" y="1826684"/>
            <a:ext cx="10058400" cy="4056440"/>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teldecoratie">
            <a:extLst>
              <a:ext uri="{FF2B5EF4-FFF2-40B4-BE49-F238E27FC236}">
                <a16:creationId xmlns:a16="http://schemas.microsoft.com/office/drawing/2014/main" id="{06AB2B47-0CA1-4EC7-8F94-39B16B918B8E}"/>
              </a:ext>
            </a:extLst>
          </p:cNvPr>
          <p:cNvSpPr/>
          <p:nvPr userDrawn="1"/>
        </p:nvSpPr>
        <p:spPr>
          <a:xfrm>
            <a:off x="708085" y="913121"/>
            <a:ext cx="144000" cy="6098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2400"/>
          </a:p>
        </p:txBody>
      </p:sp>
    </p:spTree>
    <p:extLst>
      <p:ext uri="{BB962C8B-B14F-4D97-AF65-F5344CB8AC3E}">
        <p14:creationId xmlns:p14="http://schemas.microsoft.com/office/powerpoint/2010/main" val="4288016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sldNum="0" hdr="0" ftr="0" dt="0"/>
  <p:txStyles>
    <p:titleStyle>
      <a:lvl1pPr algn="l" defTabSz="609585" rtl="0" eaLnBrk="1" latinLnBrk="0" hangingPunct="1">
        <a:spcBef>
          <a:spcPct val="0"/>
        </a:spcBef>
        <a:buNone/>
        <a:defRPr sz="4267" b="1" kern="1200">
          <a:solidFill>
            <a:schemeClr val="accent1"/>
          </a:solidFill>
          <a:latin typeface="+mj-lt"/>
          <a:ea typeface="+mj-ea"/>
          <a:cs typeface="+mj-cs"/>
        </a:defRPr>
      </a:lvl1pPr>
    </p:titleStyle>
    <p:bodyStyle>
      <a:lvl1pPr marL="457189" indent="-457189" algn="l" defTabSz="609585" rtl="0" eaLnBrk="1" latinLnBrk="0" hangingPunct="1">
        <a:lnSpc>
          <a:spcPct val="120000"/>
        </a:lnSpc>
        <a:spcBef>
          <a:spcPts val="0"/>
        </a:spcBef>
        <a:buClr>
          <a:schemeClr val="tx2"/>
        </a:buClr>
        <a:buSzPct val="120000"/>
        <a:buFont typeface="Arial" panose="020B0604020202020204" pitchFamily="34" charset="0"/>
        <a:buChar char="•"/>
        <a:defRPr sz="2667" b="0" kern="1200">
          <a:solidFill>
            <a:schemeClr val="tx1"/>
          </a:solidFill>
          <a:latin typeface="+mn-lt"/>
          <a:ea typeface="+mn-ea"/>
          <a:cs typeface="+mn-cs"/>
        </a:defRPr>
      </a:lvl1pPr>
      <a:lvl2pPr marL="1066773" indent="-457189" algn="l" defTabSz="609585" rtl="0" eaLnBrk="1" latinLnBrk="0" hangingPunct="1">
        <a:lnSpc>
          <a:spcPct val="120000"/>
        </a:lnSpc>
        <a:spcBef>
          <a:spcPts val="0"/>
        </a:spcBef>
        <a:buClr>
          <a:schemeClr val="tx2"/>
        </a:buClr>
        <a:buFont typeface="Wingdings" panose="05000000000000000000" pitchFamily="2" charset="2"/>
        <a:buChar char="§"/>
        <a:defRPr sz="2667" b="0" kern="1200">
          <a:solidFill>
            <a:schemeClr val="tx1"/>
          </a:solidFill>
          <a:latin typeface="+mn-lt"/>
          <a:ea typeface="+mn-ea"/>
          <a:cs typeface="+mn-cs"/>
        </a:defRPr>
      </a:lvl2pPr>
      <a:lvl3pPr marL="1676358" indent="-457189" algn="l" defTabSz="609585" rtl="0" eaLnBrk="1" latinLnBrk="0" hangingPunct="1">
        <a:lnSpc>
          <a:spcPct val="100000"/>
        </a:lnSpc>
        <a:spcBef>
          <a:spcPts val="0"/>
        </a:spcBef>
        <a:buClr>
          <a:schemeClr val="tx2"/>
        </a:buClr>
        <a:buFont typeface="Courier New" panose="02070309020205020404" pitchFamily="49" charset="0"/>
        <a:buChar char="o"/>
        <a:defRPr sz="2667" b="0" kern="1200">
          <a:solidFill>
            <a:schemeClr val="tx1"/>
          </a:solidFill>
          <a:latin typeface="+mn-lt"/>
          <a:ea typeface="+mn-ea"/>
          <a:cs typeface="+mn-cs"/>
        </a:defRPr>
      </a:lvl3pPr>
      <a:lvl4pPr marL="1828754" indent="0" algn="l" defTabSz="609585" rtl="0" eaLnBrk="1" latinLnBrk="0" hangingPunct="1">
        <a:lnSpc>
          <a:spcPct val="100000"/>
        </a:lnSpc>
        <a:spcBef>
          <a:spcPts val="0"/>
        </a:spcBef>
        <a:buClr>
          <a:schemeClr val="accent1"/>
        </a:buClr>
        <a:buFont typeface="Arial"/>
        <a:buNone/>
        <a:defRPr sz="2667" b="0" kern="1200">
          <a:solidFill>
            <a:schemeClr val="tx1"/>
          </a:solidFill>
          <a:latin typeface="+mn-lt"/>
          <a:ea typeface="+mn-ea"/>
          <a:cs typeface="+mn-cs"/>
        </a:defRPr>
      </a:lvl4pPr>
      <a:lvl5pPr marL="2438339" indent="0" algn="l" defTabSz="609585" rtl="0" eaLnBrk="1" latinLnBrk="0" hangingPunct="1">
        <a:lnSpc>
          <a:spcPct val="100000"/>
        </a:lnSpc>
        <a:spcBef>
          <a:spcPts val="0"/>
        </a:spcBef>
        <a:buClr>
          <a:schemeClr val="accent1"/>
        </a:buClr>
        <a:buFont typeface="Arial"/>
        <a:buNone/>
        <a:defRPr sz="2667" b="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5">
          <p15:clr>
            <a:srgbClr val="F26B43"/>
          </p15:clr>
        </p15:guide>
        <p15:guide id="3" pos="5148">
          <p15:clr>
            <a:srgbClr val="F26B43"/>
          </p15:clr>
        </p15:guide>
        <p15:guide id="4" orient="horz" pos="3770">
          <p15:clr>
            <a:srgbClr val="F26B43"/>
          </p15:clr>
        </p15:guide>
        <p15:guide id="5" orient="horz" pos="849">
          <p15:clr>
            <a:srgbClr val="F26B43"/>
          </p15:clr>
        </p15:guide>
        <p15:guide id="6" orient="horz" pos="277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7BBCBE0D.xm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68_B1D5A00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7A_971B23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vert="horz" lIns="91440" tIns="45720" rIns="91440" bIns="45720" rtlCol="0" anchor="t">
            <a:normAutofit/>
          </a:bodyPr>
          <a:lstStyle/>
          <a:p>
            <a:r>
              <a:rPr lang="nl-NL" sz="2000" dirty="0" err="1"/>
              <a:t>Encapsulated</a:t>
            </a:r>
            <a:r>
              <a:rPr lang="nl-NL" sz="2000" dirty="0"/>
              <a:t>, single-</a:t>
            </a:r>
            <a:r>
              <a:rPr lang="nl-NL" sz="2000" dirty="0" err="1"/>
              <a:t>responsibility</a:t>
            </a:r>
            <a:r>
              <a:rPr lang="nl-NL" sz="2000" dirty="0"/>
              <a:t>, </a:t>
            </a:r>
            <a:r>
              <a:rPr lang="nl-NL" sz="2000" dirty="0" err="1"/>
              <a:t>reusable</a:t>
            </a:r>
            <a:r>
              <a:rPr lang="nl-NL" sz="2000" dirty="0"/>
              <a:t> code</a:t>
            </a:r>
            <a:endParaRPr lang="en-US" sz="2000" dirty="0"/>
          </a:p>
        </p:txBody>
      </p:sp>
      <p:sp>
        <p:nvSpPr>
          <p:cNvPr id="2" name="Title 1"/>
          <p:cNvSpPr>
            <a:spLocks noGrp="1"/>
          </p:cNvSpPr>
          <p:nvPr>
            <p:ph type="title"/>
          </p:nvPr>
        </p:nvSpPr>
        <p:spPr/>
        <p:txBody>
          <a:bodyPr>
            <a:normAutofit fontScale="90000"/>
          </a:bodyPr>
          <a:lstStyle/>
          <a:p>
            <a:r>
              <a:rPr lang="nl-NL" dirty="0" err="1"/>
              <a:t>Custom</a:t>
            </a:r>
            <a:r>
              <a:rPr lang="nl-NL" dirty="0"/>
              <a:t> </a:t>
            </a:r>
            <a:r>
              <a:rPr lang="nl-NL" dirty="0" err="1"/>
              <a:t>components</a:t>
            </a:r>
            <a:r>
              <a:rPr lang="nl-NL" dirty="0"/>
              <a:t> - basics</a:t>
            </a:r>
            <a:endParaRPr lang="en-US" dirty="0"/>
          </a:p>
        </p:txBody>
      </p:sp>
    </p:spTree>
    <p:extLst>
      <p:ext uri="{BB962C8B-B14F-4D97-AF65-F5344CB8AC3E}">
        <p14:creationId xmlns:p14="http://schemas.microsoft.com/office/powerpoint/2010/main" val="2075966989"/>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EC85-9321-FE27-F098-994801DA5D4C}"/>
              </a:ext>
            </a:extLst>
          </p:cNvPr>
          <p:cNvSpPr>
            <a:spLocks noGrp="1"/>
          </p:cNvSpPr>
          <p:nvPr>
            <p:ph type="title"/>
          </p:nvPr>
        </p:nvSpPr>
        <p:spPr/>
        <p:txBody>
          <a:bodyPr/>
          <a:lstStyle/>
          <a:p>
            <a:r>
              <a:rPr lang="en-NL" dirty="0"/>
              <a:t>Example: &lt;input type=“date”&gt;</a:t>
            </a:r>
          </a:p>
        </p:txBody>
      </p:sp>
      <p:sp>
        <p:nvSpPr>
          <p:cNvPr id="3" name="Content Placeholder 2">
            <a:extLst>
              <a:ext uri="{FF2B5EF4-FFF2-40B4-BE49-F238E27FC236}">
                <a16:creationId xmlns:a16="http://schemas.microsoft.com/office/drawing/2014/main" id="{226B3451-19A6-A350-37A9-AB06B69F5E75}"/>
              </a:ext>
            </a:extLst>
          </p:cNvPr>
          <p:cNvSpPr>
            <a:spLocks noGrp="1"/>
          </p:cNvSpPr>
          <p:nvPr>
            <p:ph sz="quarter" idx="15"/>
          </p:nvPr>
        </p:nvSpPr>
        <p:spPr>
          <a:xfrm>
            <a:off x="971552" y="1797051"/>
            <a:ext cx="9925049" cy="1325033"/>
          </a:xfrm>
        </p:spPr>
        <p:txBody>
          <a:bodyPr/>
          <a:lstStyle/>
          <a:p>
            <a:r>
              <a:rPr lang="en-NL"/>
              <a:t>The input of type date looks different in various browsers and O</a:t>
            </a:r>
            <a:r>
              <a:rPr lang="en-GB"/>
              <a:t>S-</a:t>
            </a:r>
            <a:r>
              <a:rPr lang="en-NL"/>
              <a:t>es.</a:t>
            </a:r>
            <a:endParaRPr lang="en-NL" dirty="0"/>
          </a:p>
        </p:txBody>
      </p:sp>
      <p:pic>
        <p:nvPicPr>
          <p:cNvPr id="4" name="Picture 3">
            <a:extLst>
              <a:ext uri="{FF2B5EF4-FFF2-40B4-BE49-F238E27FC236}">
                <a16:creationId xmlns:a16="http://schemas.microsoft.com/office/drawing/2014/main" id="{BBEB7DDA-1D33-BABE-DEC7-0C54088997F0}"/>
              </a:ext>
            </a:extLst>
          </p:cNvPr>
          <p:cNvPicPr>
            <a:picLocks noChangeAspect="1"/>
          </p:cNvPicPr>
          <p:nvPr/>
        </p:nvPicPr>
        <p:blipFill>
          <a:blip r:embed="rId2"/>
          <a:stretch>
            <a:fillRect/>
          </a:stretch>
        </p:blipFill>
        <p:spPr>
          <a:xfrm>
            <a:off x="259649" y="3088661"/>
            <a:ext cx="6886739" cy="3443370"/>
          </a:xfrm>
          <a:prstGeom prst="rect">
            <a:avLst/>
          </a:prstGeom>
        </p:spPr>
      </p:pic>
      <p:pic>
        <p:nvPicPr>
          <p:cNvPr id="5" name="Picture 4">
            <a:extLst>
              <a:ext uri="{FF2B5EF4-FFF2-40B4-BE49-F238E27FC236}">
                <a16:creationId xmlns:a16="http://schemas.microsoft.com/office/drawing/2014/main" id="{E4409361-FB00-039F-4BEE-DDBA8D4B9FF9}"/>
              </a:ext>
            </a:extLst>
          </p:cNvPr>
          <p:cNvPicPr>
            <a:picLocks noChangeAspect="1"/>
          </p:cNvPicPr>
          <p:nvPr/>
        </p:nvPicPr>
        <p:blipFill>
          <a:blip r:embed="rId3"/>
          <a:stretch>
            <a:fillRect/>
          </a:stretch>
        </p:blipFill>
        <p:spPr>
          <a:xfrm>
            <a:off x="7404101" y="3088661"/>
            <a:ext cx="4596732" cy="3443370"/>
          </a:xfrm>
          <a:prstGeom prst="rect">
            <a:avLst/>
          </a:prstGeom>
        </p:spPr>
      </p:pic>
    </p:spTree>
    <p:extLst>
      <p:ext uri="{BB962C8B-B14F-4D97-AF65-F5344CB8AC3E}">
        <p14:creationId xmlns:p14="http://schemas.microsoft.com/office/powerpoint/2010/main" val="188265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14EA-7B2E-7EBE-F43D-4FB4884B32B2}"/>
              </a:ext>
            </a:extLst>
          </p:cNvPr>
          <p:cNvSpPr>
            <a:spLocks noGrp="1"/>
          </p:cNvSpPr>
          <p:nvPr>
            <p:ph type="title"/>
          </p:nvPr>
        </p:nvSpPr>
        <p:spPr/>
        <p:txBody>
          <a:bodyPr/>
          <a:lstStyle/>
          <a:p>
            <a:r>
              <a:rPr lang="en-NL" dirty="0"/>
              <a:t>Recognise web components</a:t>
            </a:r>
          </a:p>
        </p:txBody>
      </p:sp>
      <p:sp>
        <p:nvSpPr>
          <p:cNvPr id="3" name="Content Placeholder 2">
            <a:extLst>
              <a:ext uri="{FF2B5EF4-FFF2-40B4-BE49-F238E27FC236}">
                <a16:creationId xmlns:a16="http://schemas.microsoft.com/office/drawing/2014/main" id="{06CA32C4-9EB3-5B1E-3E24-64A72775F8F1}"/>
              </a:ext>
            </a:extLst>
          </p:cNvPr>
          <p:cNvSpPr>
            <a:spLocks noGrp="1"/>
          </p:cNvSpPr>
          <p:nvPr>
            <p:ph sz="quarter" idx="10"/>
          </p:nvPr>
        </p:nvSpPr>
        <p:spPr>
          <a:xfrm>
            <a:off x="814918" y="2518117"/>
            <a:ext cx="10096500" cy="3359869"/>
          </a:xfrm>
        </p:spPr>
        <p:txBody>
          <a:bodyPr/>
          <a:lstStyle/>
          <a:p>
            <a:r>
              <a:rPr lang="en-NL" dirty="0"/>
              <a:t>Web components are (mostly) visual elements</a:t>
            </a:r>
          </a:p>
          <a:p>
            <a:r>
              <a:rPr lang="en-NL" dirty="0"/>
              <a:t>You should be able to recognise them</a:t>
            </a:r>
          </a:p>
          <a:p>
            <a:r>
              <a:rPr lang="en-NL" dirty="0"/>
              <a:t>A few examples</a:t>
            </a:r>
          </a:p>
        </p:txBody>
      </p:sp>
    </p:spTree>
    <p:extLst>
      <p:ext uri="{BB962C8B-B14F-4D97-AF65-F5344CB8AC3E}">
        <p14:creationId xmlns:p14="http://schemas.microsoft.com/office/powerpoint/2010/main" val="397230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7B9DD-7196-A662-3EFD-33C1EA5479D2}"/>
              </a:ext>
            </a:extLst>
          </p:cNvPr>
          <p:cNvSpPr>
            <a:spLocks noGrp="1"/>
          </p:cNvSpPr>
          <p:nvPr>
            <p:ph type="title"/>
          </p:nvPr>
        </p:nvSpPr>
        <p:spPr/>
        <p:txBody>
          <a:bodyPr/>
          <a:lstStyle/>
          <a:p>
            <a:r>
              <a:rPr lang="en-NL" dirty="0"/>
              <a:t>Remember this?</a:t>
            </a:r>
          </a:p>
        </p:txBody>
      </p:sp>
      <p:pic>
        <p:nvPicPr>
          <p:cNvPr id="5" name="Picture 4">
            <a:extLst>
              <a:ext uri="{FF2B5EF4-FFF2-40B4-BE49-F238E27FC236}">
                <a16:creationId xmlns:a16="http://schemas.microsoft.com/office/drawing/2014/main" id="{16AFA6EB-D96A-F525-5785-27FBD92C33F6}"/>
              </a:ext>
            </a:extLst>
          </p:cNvPr>
          <p:cNvPicPr>
            <a:picLocks noChangeAspect="1"/>
          </p:cNvPicPr>
          <p:nvPr/>
        </p:nvPicPr>
        <p:blipFill>
          <a:blip r:embed="rId2"/>
          <a:stretch>
            <a:fillRect/>
          </a:stretch>
        </p:blipFill>
        <p:spPr>
          <a:xfrm>
            <a:off x="488905" y="1651002"/>
            <a:ext cx="11214190" cy="4353744"/>
          </a:xfrm>
          <a:prstGeom prst="rect">
            <a:avLst/>
          </a:prstGeom>
        </p:spPr>
      </p:pic>
      <p:sp>
        <p:nvSpPr>
          <p:cNvPr id="6" name="Arc 5">
            <a:extLst>
              <a:ext uri="{FF2B5EF4-FFF2-40B4-BE49-F238E27FC236}">
                <a16:creationId xmlns:a16="http://schemas.microsoft.com/office/drawing/2014/main" id="{57B60A10-A8D9-3273-2658-FB2DB1418E34}"/>
              </a:ext>
            </a:extLst>
          </p:cNvPr>
          <p:cNvSpPr/>
          <p:nvPr/>
        </p:nvSpPr>
        <p:spPr>
          <a:xfrm rot="605946">
            <a:off x="3502557" y="1844102"/>
            <a:ext cx="5488467" cy="731342"/>
          </a:xfrm>
          <a:prstGeom prst="arc">
            <a:avLst>
              <a:gd name="adj1" fmla="val 10862955"/>
              <a:gd name="adj2" fmla="val 291"/>
            </a:avLst>
          </a:prstGeom>
          <a:ln>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sp>
        <p:nvSpPr>
          <p:cNvPr id="7" name="Arc 6">
            <a:extLst>
              <a:ext uri="{FF2B5EF4-FFF2-40B4-BE49-F238E27FC236}">
                <a16:creationId xmlns:a16="http://schemas.microsoft.com/office/drawing/2014/main" id="{7189A9F6-E746-5EA4-7E66-07066BE6D4E5}"/>
              </a:ext>
            </a:extLst>
          </p:cNvPr>
          <p:cNvSpPr/>
          <p:nvPr/>
        </p:nvSpPr>
        <p:spPr>
          <a:xfrm rot="396546">
            <a:off x="5857665" y="2948685"/>
            <a:ext cx="4077926" cy="1225360"/>
          </a:xfrm>
          <a:prstGeom prst="arc">
            <a:avLst>
              <a:gd name="adj1" fmla="val 10862955"/>
              <a:gd name="adj2" fmla="val 291"/>
            </a:avLst>
          </a:prstGeom>
          <a:ln>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sp>
        <p:nvSpPr>
          <p:cNvPr id="8" name="Arc 7">
            <a:extLst>
              <a:ext uri="{FF2B5EF4-FFF2-40B4-BE49-F238E27FC236}">
                <a16:creationId xmlns:a16="http://schemas.microsoft.com/office/drawing/2014/main" id="{98FF24E8-34ED-DA52-1D14-32067EA4AF53}"/>
              </a:ext>
            </a:extLst>
          </p:cNvPr>
          <p:cNvSpPr/>
          <p:nvPr/>
        </p:nvSpPr>
        <p:spPr>
          <a:xfrm rot="396546" flipV="1">
            <a:off x="5719850" y="4352247"/>
            <a:ext cx="5063339" cy="1415565"/>
          </a:xfrm>
          <a:prstGeom prst="arc">
            <a:avLst>
              <a:gd name="adj1" fmla="val 10862955"/>
              <a:gd name="adj2" fmla="val 291"/>
            </a:avLst>
          </a:prstGeom>
          <a:ln>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sp>
        <p:nvSpPr>
          <p:cNvPr id="9" name="Rounded Rectangular Callout 8">
            <a:extLst>
              <a:ext uri="{FF2B5EF4-FFF2-40B4-BE49-F238E27FC236}">
                <a16:creationId xmlns:a16="http://schemas.microsoft.com/office/drawing/2014/main" id="{BFA3C130-8D23-B366-22A7-9C9E340CE3A9}"/>
              </a:ext>
            </a:extLst>
          </p:cNvPr>
          <p:cNvSpPr/>
          <p:nvPr/>
        </p:nvSpPr>
        <p:spPr>
          <a:xfrm>
            <a:off x="8000413" y="514761"/>
            <a:ext cx="2480644" cy="947450"/>
          </a:xfrm>
          <a:prstGeom prst="wedgeRoundRectCallout">
            <a:avLst>
              <a:gd name="adj1" fmla="val -137034"/>
              <a:gd name="adj2" fmla="val 286165"/>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Possible web component?</a:t>
            </a:r>
          </a:p>
        </p:txBody>
      </p:sp>
    </p:spTree>
    <p:extLst>
      <p:ext uri="{BB962C8B-B14F-4D97-AF65-F5344CB8AC3E}">
        <p14:creationId xmlns:p14="http://schemas.microsoft.com/office/powerpoint/2010/main" val="169153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E742-DA5C-BEF7-1072-0A8A448047EE}"/>
              </a:ext>
            </a:extLst>
          </p:cNvPr>
          <p:cNvSpPr>
            <a:spLocks noGrp="1"/>
          </p:cNvSpPr>
          <p:nvPr>
            <p:ph type="title"/>
          </p:nvPr>
        </p:nvSpPr>
        <p:spPr/>
        <p:txBody>
          <a:bodyPr/>
          <a:lstStyle/>
          <a:p>
            <a:r>
              <a:rPr lang="en-NL" dirty="0"/>
              <a:t>Spot the web components</a:t>
            </a:r>
          </a:p>
        </p:txBody>
      </p:sp>
      <p:pic>
        <p:nvPicPr>
          <p:cNvPr id="3" name="Picture 2">
            <a:extLst>
              <a:ext uri="{FF2B5EF4-FFF2-40B4-BE49-F238E27FC236}">
                <a16:creationId xmlns:a16="http://schemas.microsoft.com/office/drawing/2014/main" id="{2EA7276E-DE34-EC6F-8288-D6AB866F29C7}"/>
              </a:ext>
            </a:extLst>
          </p:cNvPr>
          <p:cNvPicPr>
            <a:picLocks noChangeAspect="1"/>
          </p:cNvPicPr>
          <p:nvPr/>
        </p:nvPicPr>
        <p:blipFill>
          <a:blip r:embed="rId2"/>
          <a:stretch>
            <a:fillRect/>
          </a:stretch>
        </p:blipFill>
        <p:spPr>
          <a:xfrm>
            <a:off x="1139483" y="1383485"/>
            <a:ext cx="9696580" cy="5381602"/>
          </a:xfrm>
          <a:prstGeom prst="rect">
            <a:avLst/>
          </a:prstGeom>
        </p:spPr>
      </p:pic>
      <p:sp>
        <p:nvSpPr>
          <p:cNvPr id="4" name="Rounded Rectangular Callout 3">
            <a:extLst>
              <a:ext uri="{FF2B5EF4-FFF2-40B4-BE49-F238E27FC236}">
                <a16:creationId xmlns:a16="http://schemas.microsoft.com/office/drawing/2014/main" id="{AC1508E2-57B6-D77E-42A6-5DB41E61B3C4}"/>
              </a:ext>
            </a:extLst>
          </p:cNvPr>
          <p:cNvSpPr/>
          <p:nvPr/>
        </p:nvSpPr>
        <p:spPr>
          <a:xfrm>
            <a:off x="4989435" y="92913"/>
            <a:ext cx="2480644" cy="555967"/>
          </a:xfrm>
          <a:prstGeom prst="wedgeRoundRectCallout">
            <a:avLst>
              <a:gd name="adj1" fmla="val -134198"/>
              <a:gd name="adj2" fmla="val 473786"/>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Here’s one</a:t>
            </a:r>
          </a:p>
        </p:txBody>
      </p:sp>
      <p:sp>
        <p:nvSpPr>
          <p:cNvPr id="5" name="Rounded Rectangular Callout 4">
            <a:extLst>
              <a:ext uri="{FF2B5EF4-FFF2-40B4-BE49-F238E27FC236}">
                <a16:creationId xmlns:a16="http://schemas.microsoft.com/office/drawing/2014/main" id="{F9BE657B-D33A-8387-8272-3E9FEF0815A6}"/>
              </a:ext>
            </a:extLst>
          </p:cNvPr>
          <p:cNvSpPr/>
          <p:nvPr/>
        </p:nvSpPr>
        <p:spPr>
          <a:xfrm>
            <a:off x="9040930" y="529012"/>
            <a:ext cx="2480644" cy="555967"/>
          </a:xfrm>
          <a:prstGeom prst="wedgeRoundRectCallout">
            <a:avLst>
              <a:gd name="adj1" fmla="val -134198"/>
              <a:gd name="adj2" fmla="val 473786"/>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And another</a:t>
            </a:r>
          </a:p>
        </p:txBody>
      </p:sp>
      <p:sp>
        <p:nvSpPr>
          <p:cNvPr id="6" name="Rounded Rectangular Callout 5">
            <a:extLst>
              <a:ext uri="{FF2B5EF4-FFF2-40B4-BE49-F238E27FC236}">
                <a16:creationId xmlns:a16="http://schemas.microsoft.com/office/drawing/2014/main" id="{65D47A6D-6280-E921-4D47-4F0274AE1F03}"/>
              </a:ext>
            </a:extLst>
          </p:cNvPr>
          <p:cNvSpPr/>
          <p:nvPr/>
        </p:nvSpPr>
        <p:spPr>
          <a:xfrm>
            <a:off x="5467736" y="5939036"/>
            <a:ext cx="2480644" cy="555967"/>
          </a:xfrm>
          <a:prstGeom prst="wedgeRoundRectCallout">
            <a:avLst>
              <a:gd name="adj1" fmla="val 90940"/>
              <a:gd name="adj2" fmla="val -556051"/>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And another</a:t>
            </a:r>
          </a:p>
        </p:txBody>
      </p:sp>
      <p:sp>
        <p:nvSpPr>
          <p:cNvPr id="7" name="Rounded Rectangular Callout 6">
            <a:extLst>
              <a:ext uri="{FF2B5EF4-FFF2-40B4-BE49-F238E27FC236}">
                <a16:creationId xmlns:a16="http://schemas.microsoft.com/office/drawing/2014/main" id="{750BE20E-4842-C652-1848-D4E309CDDDCE}"/>
              </a:ext>
            </a:extLst>
          </p:cNvPr>
          <p:cNvSpPr/>
          <p:nvPr/>
        </p:nvSpPr>
        <p:spPr>
          <a:xfrm>
            <a:off x="361164" y="4982433"/>
            <a:ext cx="2480644" cy="555967"/>
          </a:xfrm>
          <a:prstGeom prst="wedgeRoundRectCallout">
            <a:avLst>
              <a:gd name="adj1" fmla="val 97745"/>
              <a:gd name="adj2" fmla="val 195451"/>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Also…</a:t>
            </a:r>
          </a:p>
        </p:txBody>
      </p:sp>
      <p:sp>
        <p:nvSpPr>
          <p:cNvPr id="8" name="Rounded Rectangular Callout 7">
            <a:extLst>
              <a:ext uri="{FF2B5EF4-FFF2-40B4-BE49-F238E27FC236}">
                <a16:creationId xmlns:a16="http://schemas.microsoft.com/office/drawing/2014/main" id="{578C7051-F97A-37CE-040A-A0348B390CBD}"/>
              </a:ext>
            </a:extLst>
          </p:cNvPr>
          <p:cNvSpPr/>
          <p:nvPr/>
        </p:nvSpPr>
        <p:spPr>
          <a:xfrm>
            <a:off x="7591958" y="2337706"/>
            <a:ext cx="2480644" cy="555967"/>
          </a:xfrm>
          <a:prstGeom prst="wedgeRoundRectCallout">
            <a:avLst>
              <a:gd name="adj1" fmla="val 59749"/>
              <a:gd name="adj2" fmla="val -166383"/>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Also…</a:t>
            </a:r>
          </a:p>
        </p:txBody>
      </p:sp>
      <p:sp>
        <p:nvSpPr>
          <p:cNvPr id="9" name="Rounded Rectangular Callout 8">
            <a:extLst>
              <a:ext uri="{FF2B5EF4-FFF2-40B4-BE49-F238E27FC236}">
                <a16:creationId xmlns:a16="http://schemas.microsoft.com/office/drawing/2014/main" id="{BF2712DA-1DB2-B0B0-A563-97230F043CAE}"/>
              </a:ext>
            </a:extLst>
          </p:cNvPr>
          <p:cNvSpPr/>
          <p:nvPr/>
        </p:nvSpPr>
        <p:spPr>
          <a:xfrm>
            <a:off x="3301312" y="4732877"/>
            <a:ext cx="2663390" cy="1055078"/>
          </a:xfrm>
          <a:prstGeom prst="wedgeRoundRectCallout">
            <a:avLst>
              <a:gd name="adj1" fmla="val 48502"/>
              <a:gd name="adj2" fmla="val -98384"/>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This?</a:t>
            </a:r>
          </a:p>
          <a:p>
            <a:pPr algn="ctr"/>
            <a:r>
              <a:rPr lang="en-NL" dirty="0"/>
              <a:t>Yes! web components in web components.</a:t>
            </a:r>
          </a:p>
        </p:txBody>
      </p:sp>
    </p:spTree>
    <p:extLst>
      <p:ext uri="{BB962C8B-B14F-4D97-AF65-F5344CB8AC3E}">
        <p14:creationId xmlns:p14="http://schemas.microsoft.com/office/powerpoint/2010/main" val="104408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B8B5-FD88-EB58-A2C4-3B713174476A}"/>
              </a:ext>
            </a:extLst>
          </p:cNvPr>
          <p:cNvSpPr>
            <a:spLocks noGrp="1"/>
          </p:cNvSpPr>
          <p:nvPr>
            <p:ph type="title"/>
          </p:nvPr>
        </p:nvSpPr>
        <p:spPr/>
        <p:txBody>
          <a:bodyPr/>
          <a:lstStyle/>
          <a:p>
            <a:r>
              <a:rPr lang="en-NL" dirty="0"/>
              <a:t>Web component nesting</a:t>
            </a:r>
          </a:p>
        </p:txBody>
      </p:sp>
      <p:sp>
        <p:nvSpPr>
          <p:cNvPr id="7" name="Content Placeholder 6">
            <a:extLst>
              <a:ext uri="{FF2B5EF4-FFF2-40B4-BE49-F238E27FC236}">
                <a16:creationId xmlns:a16="http://schemas.microsoft.com/office/drawing/2014/main" id="{3D8E872A-9699-F20F-3352-CCFB4B0E8858}"/>
              </a:ext>
            </a:extLst>
          </p:cNvPr>
          <p:cNvSpPr>
            <a:spLocks noGrp="1"/>
          </p:cNvSpPr>
          <p:nvPr>
            <p:ph sz="quarter" idx="15"/>
          </p:nvPr>
        </p:nvSpPr>
        <p:spPr>
          <a:xfrm>
            <a:off x="971552" y="1797051"/>
            <a:ext cx="9925049" cy="956699"/>
          </a:xfrm>
        </p:spPr>
        <p:txBody>
          <a:bodyPr/>
          <a:lstStyle/>
          <a:p>
            <a:r>
              <a:rPr lang="en-NL" dirty="0"/>
              <a:t>Dit kennen jullie al; nested lists</a:t>
            </a:r>
          </a:p>
        </p:txBody>
      </p:sp>
      <p:grpSp>
        <p:nvGrpSpPr>
          <p:cNvPr id="6" name="Group 5">
            <a:extLst>
              <a:ext uri="{FF2B5EF4-FFF2-40B4-BE49-F238E27FC236}">
                <a16:creationId xmlns:a16="http://schemas.microsoft.com/office/drawing/2014/main" id="{56CCCEEE-9EB2-382B-C069-46163F47F062}"/>
              </a:ext>
            </a:extLst>
          </p:cNvPr>
          <p:cNvGrpSpPr/>
          <p:nvPr/>
        </p:nvGrpSpPr>
        <p:grpSpPr>
          <a:xfrm>
            <a:off x="972072" y="2996420"/>
            <a:ext cx="9924529" cy="2862323"/>
            <a:chOff x="972072" y="2321170"/>
            <a:chExt cx="9924529" cy="2862323"/>
          </a:xfrm>
        </p:grpSpPr>
        <p:sp>
          <p:nvSpPr>
            <p:cNvPr id="3" name="TextBox 2">
              <a:extLst>
                <a:ext uri="{FF2B5EF4-FFF2-40B4-BE49-F238E27FC236}">
                  <a16:creationId xmlns:a16="http://schemas.microsoft.com/office/drawing/2014/main" id="{F8BB08B9-9D9C-694E-4FA4-40F9480346EB}"/>
                </a:ext>
              </a:extLst>
            </p:cNvPr>
            <p:cNvSpPr txBox="1"/>
            <p:nvPr/>
          </p:nvSpPr>
          <p:spPr>
            <a:xfrm>
              <a:off x="972072" y="2321171"/>
              <a:ext cx="3871573" cy="2862322"/>
            </a:xfrm>
            <a:prstGeom prst="rect">
              <a:avLst/>
            </a:prstGeom>
            <a:solidFill>
              <a:schemeClr val="bg1">
                <a:lumMod val="95000"/>
              </a:schemeClr>
            </a:solidFill>
          </p:spPr>
          <p:txBody>
            <a:bodyPr wrap="none" rtlCol="0">
              <a:spAutoFit/>
            </a:bodyPr>
            <a:lstStyle/>
            <a:p>
              <a:r>
                <a:rPr lang="en-GB" dirty="0">
                  <a:solidFill>
                    <a:srgbClr val="999999"/>
                  </a:solidFill>
                  <a:effectLst/>
                  <a:latin typeface="inherit"/>
                </a:rPr>
                <a:t>&lt;</a:t>
              </a:r>
              <a:r>
                <a:rPr lang="en-GB" dirty="0" err="1">
                  <a:solidFill>
                    <a:srgbClr val="990055"/>
                  </a:solidFill>
                  <a:effectLst/>
                  <a:latin typeface="inherit"/>
                </a:rPr>
                <a:t>ul</a:t>
              </a:r>
              <a:r>
                <a:rPr lang="en-GB" dirty="0">
                  <a:solidFill>
                    <a:srgbClr val="999999"/>
                  </a:solidFill>
                  <a:effectLst/>
                  <a:latin typeface="inherit"/>
                </a:rPr>
                <a:t>&gt;</a:t>
              </a:r>
              <a:r>
                <a:rPr lang="en-GB" dirty="0">
                  <a:solidFill>
                    <a:srgbClr val="708090"/>
                  </a:solidFill>
                  <a:effectLst/>
                  <a:latin typeface="inherit"/>
                </a:rPr>
                <a:t>&lt;!-- start of main list--&gt;</a:t>
              </a:r>
              <a:r>
                <a:rPr lang="en-GB" dirty="0"/>
                <a:t> </a:t>
              </a:r>
            </a:p>
            <a:p>
              <a:r>
                <a:rPr lang="en-GB" dirty="0">
                  <a:solidFill>
                    <a:srgbClr val="999999"/>
                  </a:solidFill>
                  <a:effectLst/>
                  <a:latin typeface="inherit"/>
                </a:rPr>
                <a:t>    &lt;</a:t>
              </a:r>
              <a:r>
                <a:rPr lang="en-GB" dirty="0">
                  <a:solidFill>
                    <a:srgbClr val="990055"/>
                  </a:solidFill>
                  <a:effectLst/>
                  <a:latin typeface="inherit"/>
                </a:rPr>
                <a:t>li</a:t>
              </a:r>
              <a:r>
                <a:rPr lang="en-GB" dirty="0">
                  <a:solidFill>
                    <a:srgbClr val="999999"/>
                  </a:solidFill>
                  <a:effectLst/>
                  <a:latin typeface="inherit"/>
                </a:rPr>
                <a:t>&gt;</a:t>
              </a:r>
              <a:r>
                <a:rPr lang="en-GB" dirty="0"/>
                <a:t>HTML</a:t>
              </a:r>
              <a:r>
                <a:rPr lang="en-GB" dirty="0">
                  <a:solidFill>
                    <a:srgbClr val="999999"/>
                  </a:solidFill>
                  <a:effectLst/>
                  <a:latin typeface="inherit"/>
                </a:rPr>
                <a:t>&lt;/</a:t>
              </a:r>
              <a:r>
                <a:rPr lang="en-GB" dirty="0">
                  <a:solidFill>
                    <a:srgbClr val="990055"/>
                  </a:solidFill>
                  <a:effectLst/>
                  <a:latin typeface="inherit"/>
                </a:rPr>
                <a:t>li</a:t>
              </a:r>
              <a:r>
                <a:rPr lang="en-GB" dirty="0">
                  <a:solidFill>
                    <a:srgbClr val="999999"/>
                  </a:solidFill>
                  <a:effectLst/>
                  <a:latin typeface="inherit"/>
                </a:rPr>
                <a:t>&gt;</a:t>
              </a:r>
              <a:r>
                <a:rPr lang="en-GB" dirty="0"/>
                <a:t> </a:t>
              </a:r>
            </a:p>
            <a:p>
              <a:r>
                <a:rPr lang="en-GB" dirty="0">
                  <a:solidFill>
                    <a:srgbClr val="999999"/>
                  </a:solidFill>
                  <a:effectLst/>
                  <a:latin typeface="inherit"/>
                </a:rPr>
                <a:t>    &lt;</a:t>
              </a:r>
              <a:r>
                <a:rPr lang="en-GB" dirty="0">
                  <a:solidFill>
                    <a:srgbClr val="990055"/>
                  </a:solidFill>
                  <a:effectLst/>
                  <a:latin typeface="inherit"/>
                </a:rPr>
                <a:t>li</a:t>
              </a:r>
              <a:r>
                <a:rPr lang="en-GB" dirty="0">
                  <a:solidFill>
                    <a:srgbClr val="999999"/>
                  </a:solidFill>
                  <a:effectLst/>
                  <a:latin typeface="inherit"/>
                </a:rPr>
                <a:t>&gt;</a:t>
              </a:r>
              <a:r>
                <a:rPr lang="en-GB" dirty="0"/>
                <a:t>CSS</a:t>
              </a:r>
              <a:r>
                <a:rPr lang="en-GB" dirty="0">
                  <a:solidFill>
                    <a:srgbClr val="999999"/>
                  </a:solidFill>
                  <a:effectLst/>
                  <a:latin typeface="inherit"/>
                </a:rPr>
                <a:t>&lt;/</a:t>
              </a:r>
              <a:r>
                <a:rPr lang="en-GB" dirty="0">
                  <a:solidFill>
                    <a:srgbClr val="990055"/>
                  </a:solidFill>
                  <a:effectLst/>
                  <a:latin typeface="inherit"/>
                </a:rPr>
                <a:t>li</a:t>
              </a:r>
              <a:r>
                <a:rPr lang="en-GB" dirty="0">
                  <a:solidFill>
                    <a:srgbClr val="999999"/>
                  </a:solidFill>
                  <a:effectLst/>
                  <a:latin typeface="inherit"/>
                </a:rPr>
                <a:t>&gt;</a:t>
              </a:r>
              <a:r>
                <a:rPr lang="en-GB" dirty="0"/>
                <a:t> </a:t>
              </a:r>
            </a:p>
            <a:p>
              <a:r>
                <a:rPr lang="en-GB" dirty="0">
                  <a:solidFill>
                    <a:srgbClr val="999999"/>
                  </a:solidFill>
                  <a:effectLst/>
                  <a:latin typeface="inherit"/>
                </a:rPr>
                <a:t>    &lt;</a:t>
              </a:r>
              <a:r>
                <a:rPr lang="en-GB" dirty="0">
                  <a:solidFill>
                    <a:srgbClr val="990055"/>
                  </a:solidFill>
                  <a:effectLst/>
                  <a:latin typeface="inherit"/>
                </a:rPr>
                <a:t>li</a:t>
              </a:r>
              <a:r>
                <a:rPr lang="en-GB" dirty="0">
                  <a:solidFill>
                    <a:srgbClr val="999999"/>
                  </a:solidFill>
                  <a:effectLst/>
                  <a:latin typeface="inherit"/>
                </a:rPr>
                <a:t>&gt;</a:t>
              </a:r>
              <a:r>
                <a:rPr lang="en-GB" dirty="0"/>
                <a:t>JavaScript </a:t>
              </a:r>
            </a:p>
            <a:p>
              <a:r>
                <a:rPr lang="en-GB" dirty="0">
                  <a:solidFill>
                    <a:srgbClr val="999999"/>
                  </a:solidFill>
                  <a:effectLst/>
                  <a:latin typeface="inherit"/>
                </a:rPr>
                <a:t>        &lt;</a:t>
              </a:r>
              <a:r>
                <a:rPr lang="en-GB" dirty="0" err="1">
                  <a:solidFill>
                    <a:srgbClr val="990055"/>
                  </a:solidFill>
                  <a:effectLst/>
                  <a:latin typeface="inherit"/>
                </a:rPr>
                <a:t>ul</a:t>
              </a:r>
              <a:r>
                <a:rPr lang="en-GB" dirty="0">
                  <a:solidFill>
                    <a:srgbClr val="999999"/>
                  </a:solidFill>
                  <a:effectLst/>
                  <a:latin typeface="inherit"/>
                </a:rPr>
                <a:t>&gt;</a:t>
              </a:r>
              <a:r>
                <a:rPr lang="en-GB" dirty="0">
                  <a:solidFill>
                    <a:srgbClr val="708090"/>
                  </a:solidFill>
                  <a:effectLst/>
                  <a:latin typeface="inherit"/>
                </a:rPr>
                <a:t>&lt;!-- start of nested list--&gt;</a:t>
              </a:r>
              <a:r>
                <a:rPr lang="en-GB" dirty="0"/>
                <a:t> </a:t>
              </a:r>
            </a:p>
            <a:p>
              <a:r>
                <a:rPr lang="en-GB" dirty="0">
                  <a:solidFill>
                    <a:srgbClr val="999999"/>
                  </a:solidFill>
                  <a:effectLst/>
                  <a:latin typeface="inherit"/>
                </a:rPr>
                <a:t>            &lt;</a:t>
              </a:r>
              <a:r>
                <a:rPr lang="en-GB" dirty="0">
                  <a:solidFill>
                    <a:srgbClr val="990055"/>
                  </a:solidFill>
                  <a:effectLst/>
                  <a:latin typeface="inherit"/>
                </a:rPr>
                <a:t>li</a:t>
              </a:r>
              <a:r>
                <a:rPr lang="en-GB" dirty="0">
                  <a:solidFill>
                    <a:srgbClr val="999999"/>
                  </a:solidFill>
                  <a:effectLst/>
                  <a:latin typeface="inherit"/>
                </a:rPr>
                <a:t>&gt;</a:t>
              </a:r>
              <a:r>
                <a:rPr lang="en-GB" dirty="0"/>
                <a:t>Angular</a:t>
              </a:r>
              <a:r>
                <a:rPr lang="en-GB" dirty="0">
                  <a:solidFill>
                    <a:srgbClr val="999999"/>
                  </a:solidFill>
                  <a:effectLst/>
                  <a:latin typeface="inherit"/>
                </a:rPr>
                <a:t>&lt;/</a:t>
              </a:r>
              <a:r>
                <a:rPr lang="en-GB" dirty="0">
                  <a:solidFill>
                    <a:srgbClr val="990055"/>
                  </a:solidFill>
                  <a:effectLst/>
                  <a:latin typeface="inherit"/>
                </a:rPr>
                <a:t>li</a:t>
              </a:r>
              <a:r>
                <a:rPr lang="en-GB" dirty="0">
                  <a:solidFill>
                    <a:srgbClr val="999999"/>
                  </a:solidFill>
                  <a:effectLst/>
                  <a:latin typeface="inherit"/>
                </a:rPr>
                <a:t>&gt;</a:t>
              </a:r>
              <a:r>
                <a:rPr lang="en-GB" dirty="0"/>
                <a:t> </a:t>
              </a:r>
              <a:r>
                <a:rPr lang="en-GB" dirty="0">
                  <a:solidFill>
                    <a:srgbClr val="999999"/>
                  </a:solidFill>
                  <a:effectLst/>
                  <a:latin typeface="inherit"/>
                </a:rPr>
                <a:t>&lt;</a:t>
              </a:r>
              <a:r>
                <a:rPr lang="en-GB" dirty="0">
                  <a:solidFill>
                    <a:srgbClr val="990055"/>
                  </a:solidFill>
                  <a:effectLst/>
                  <a:latin typeface="inherit"/>
                </a:rPr>
                <a:t>li</a:t>
              </a:r>
              <a:r>
                <a:rPr lang="en-GB" dirty="0">
                  <a:solidFill>
                    <a:srgbClr val="999999"/>
                  </a:solidFill>
                  <a:effectLst/>
                  <a:latin typeface="inherit"/>
                </a:rPr>
                <a:t>&gt;</a:t>
              </a:r>
              <a:r>
                <a:rPr lang="en-GB" dirty="0"/>
                <a:t>React</a:t>
              </a:r>
              <a:r>
                <a:rPr lang="en-GB" dirty="0">
                  <a:solidFill>
                    <a:srgbClr val="999999"/>
                  </a:solidFill>
                  <a:effectLst/>
                  <a:latin typeface="inherit"/>
                </a:rPr>
                <a:t>&lt;/</a:t>
              </a:r>
              <a:r>
                <a:rPr lang="en-GB" dirty="0">
                  <a:solidFill>
                    <a:srgbClr val="990055"/>
                  </a:solidFill>
                  <a:effectLst/>
                  <a:latin typeface="inherit"/>
                </a:rPr>
                <a:t>li</a:t>
              </a:r>
              <a:r>
                <a:rPr lang="en-GB" dirty="0">
                  <a:solidFill>
                    <a:srgbClr val="999999"/>
                  </a:solidFill>
                  <a:effectLst/>
                  <a:latin typeface="inherit"/>
                </a:rPr>
                <a:t>&gt;</a:t>
              </a:r>
              <a:r>
                <a:rPr lang="en-GB" dirty="0"/>
                <a:t> </a:t>
              </a:r>
            </a:p>
            <a:p>
              <a:r>
                <a:rPr lang="en-GB" dirty="0">
                  <a:solidFill>
                    <a:srgbClr val="999999"/>
                  </a:solidFill>
                  <a:effectLst/>
                  <a:latin typeface="inherit"/>
                </a:rPr>
                <a:t>            &lt;</a:t>
              </a:r>
              <a:r>
                <a:rPr lang="en-GB" dirty="0">
                  <a:solidFill>
                    <a:srgbClr val="990055"/>
                  </a:solidFill>
                  <a:effectLst/>
                  <a:latin typeface="inherit"/>
                </a:rPr>
                <a:t>li</a:t>
              </a:r>
              <a:r>
                <a:rPr lang="en-GB" dirty="0">
                  <a:solidFill>
                    <a:srgbClr val="999999"/>
                  </a:solidFill>
                  <a:effectLst/>
                  <a:latin typeface="inherit"/>
                </a:rPr>
                <a:t>&gt;</a:t>
              </a:r>
              <a:r>
                <a:rPr lang="en-GB" dirty="0"/>
                <a:t>Vue</a:t>
              </a:r>
              <a:r>
                <a:rPr lang="en-GB" dirty="0">
                  <a:solidFill>
                    <a:srgbClr val="999999"/>
                  </a:solidFill>
                  <a:effectLst/>
                  <a:latin typeface="inherit"/>
                </a:rPr>
                <a:t>&lt;/</a:t>
              </a:r>
              <a:r>
                <a:rPr lang="en-GB" dirty="0">
                  <a:solidFill>
                    <a:srgbClr val="990055"/>
                  </a:solidFill>
                  <a:effectLst/>
                  <a:latin typeface="inherit"/>
                </a:rPr>
                <a:t>li</a:t>
              </a:r>
              <a:r>
                <a:rPr lang="en-GB" dirty="0">
                  <a:solidFill>
                    <a:srgbClr val="999999"/>
                  </a:solidFill>
                  <a:effectLst/>
                  <a:latin typeface="inherit"/>
                </a:rPr>
                <a:t>&gt;</a:t>
              </a:r>
              <a:r>
                <a:rPr lang="en-GB" dirty="0"/>
                <a:t> </a:t>
              </a:r>
            </a:p>
            <a:p>
              <a:r>
                <a:rPr lang="en-GB" dirty="0">
                  <a:solidFill>
                    <a:srgbClr val="999999"/>
                  </a:solidFill>
                  <a:effectLst/>
                  <a:latin typeface="inherit"/>
                </a:rPr>
                <a:t>        &lt;/</a:t>
              </a:r>
              <a:r>
                <a:rPr lang="en-GB" dirty="0" err="1">
                  <a:solidFill>
                    <a:srgbClr val="990055"/>
                  </a:solidFill>
                  <a:effectLst/>
                  <a:latin typeface="inherit"/>
                </a:rPr>
                <a:t>ul</a:t>
              </a:r>
              <a:r>
                <a:rPr lang="en-GB" dirty="0">
                  <a:solidFill>
                    <a:srgbClr val="999999"/>
                  </a:solidFill>
                  <a:effectLst/>
                  <a:latin typeface="inherit"/>
                </a:rPr>
                <a:t>&gt;</a:t>
              </a:r>
              <a:r>
                <a:rPr lang="en-GB" dirty="0">
                  <a:solidFill>
                    <a:srgbClr val="708090"/>
                  </a:solidFill>
                  <a:effectLst/>
                  <a:latin typeface="inherit"/>
                </a:rPr>
                <a:t>&lt;!--end of nested list--&gt;</a:t>
              </a:r>
              <a:r>
                <a:rPr lang="en-GB" dirty="0"/>
                <a:t> </a:t>
              </a:r>
            </a:p>
            <a:p>
              <a:r>
                <a:rPr lang="en-GB" dirty="0">
                  <a:solidFill>
                    <a:srgbClr val="999999"/>
                  </a:solidFill>
                  <a:effectLst/>
                  <a:latin typeface="inherit"/>
                </a:rPr>
                <a:t>     &lt;/</a:t>
              </a:r>
              <a:r>
                <a:rPr lang="en-GB" dirty="0">
                  <a:solidFill>
                    <a:srgbClr val="990055"/>
                  </a:solidFill>
                  <a:effectLst/>
                  <a:latin typeface="inherit"/>
                </a:rPr>
                <a:t>li</a:t>
              </a:r>
              <a:r>
                <a:rPr lang="en-GB" dirty="0">
                  <a:solidFill>
                    <a:srgbClr val="999999"/>
                  </a:solidFill>
                  <a:effectLst/>
                  <a:latin typeface="inherit"/>
                </a:rPr>
                <a:t>&gt;</a:t>
              </a:r>
              <a:r>
                <a:rPr lang="en-GB" dirty="0"/>
                <a:t> </a:t>
              </a:r>
            </a:p>
            <a:p>
              <a:r>
                <a:rPr lang="en-GB" dirty="0">
                  <a:solidFill>
                    <a:srgbClr val="999999"/>
                  </a:solidFill>
                  <a:effectLst/>
                  <a:latin typeface="inherit"/>
                </a:rPr>
                <a:t>&lt;/</a:t>
              </a:r>
              <a:r>
                <a:rPr lang="en-GB" dirty="0" err="1">
                  <a:solidFill>
                    <a:srgbClr val="990055"/>
                  </a:solidFill>
                  <a:effectLst/>
                  <a:latin typeface="inherit"/>
                </a:rPr>
                <a:t>ul</a:t>
              </a:r>
              <a:r>
                <a:rPr lang="en-GB" dirty="0">
                  <a:solidFill>
                    <a:srgbClr val="999999"/>
                  </a:solidFill>
                  <a:effectLst/>
                  <a:latin typeface="inherit"/>
                </a:rPr>
                <a:t>&gt;</a:t>
              </a:r>
              <a:r>
                <a:rPr lang="en-GB" dirty="0">
                  <a:solidFill>
                    <a:srgbClr val="708090"/>
                  </a:solidFill>
                  <a:effectLst/>
                  <a:latin typeface="inherit"/>
                </a:rPr>
                <a:t>&lt;!--end of main list --&gt;</a:t>
              </a:r>
              <a:endParaRPr lang="en-NL" dirty="0"/>
            </a:p>
          </p:txBody>
        </p:sp>
        <p:pic>
          <p:nvPicPr>
            <p:cNvPr id="4" name="Picture 3">
              <a:extLst>
                <a:ext uri="{FF2B5EF4-FFF2-40B4-BE49-F238E27FC236}">
                  <a16:creationId xmlns:a16="http://schemas.microsoft.com/office/drawing/2014/main" id="{7C1CE6B1-2EEB-1D61-9936-CADCAFD692BD}"/>
                </a:ext>
              </a:extLst>
            </p:cNvPr>
            <p:cNvPicPr>
              <a:picLocks noChangeAspect="1"/>
            </p:cNvPicPr>
            <p:nvPr/>
          </p:nvPicPr>
          <p:blipFill>
            <a:blip r:embed="rId2"/>
            <a:stretch>
              <a:fillRect/>
            </a:stretch>
          </p:blipFill>
          <p:spPr>
            <a:xfrm>
              <a:off x="7146739" y="2321170"/>
              <a:ext cx="3749862" cy="2862321"/>
            </a:xfrm>
            <a:prstGeom prst="rect">
              <a:avLst/>
            </a:prstGeom>
            <a:effectLst>
              <a:outerShdw blurRad="282192" dist="102997" dir="2700000" algn="tl" rotWithShape="0">
                <a:prstClr val="black">
                  <a:alpha val="40000"/>
                </a:prstClr>
              </a:outerShdw>
            </a:effectLst>
          </p:spPr>
        </p:pic>
        <p:sp>
          <p:nvSpPr>
            <p:cNvPr id="5" name="Striped Right Arrow 4">
              <a:extLst>
                <a:ext uri="{FF2B5EF4-FFF2-40B4-BE49-F238E27FC236}">
                  <a16:creationId xmlns:a16="http://schemas.microsoft.com/office/drawing/2014/main" id="{519F61D0-D7F5-6EFF-02EE-71F3DE79841A}"/>
                </a:ext>
              </a:extLst>
            </p:cNvPr>
            <p:cNvSpPr/>
            <p:nvPr/>
          </p:nvSpPr>
          <p:spPr>
            <a:xfrm>
              <a:off x="4979963" y="3429000"/>
              <a:ext cx="2053883" cy="88978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L"/>
            </a:p>
          </p:txBody>
        </p:sp>
      </p:grpSp>
      <p:sp>
        <p:nvSpPr>
          <p:cNvPr id="8" name="Rounded Rectangular Callout 7">
            <a:extLst>
              <a:ext uri="{FF2B5EF4-FFF2-40B4-BE49-F238E27FC236}">
                <a16:creationId xmlns:a16="http://schemas.microsoft.com/office/drawing/2014/main" id="{B267F8E0-87EA-B9D0-A666-0E9214E3D1AF}"/>
              </a:ext>
            </a:extLst>
          </p:cNvPr>
          <p:cNvSpPr/>
          <p:nvPr/>
        </p:nvSpPr>
        <p:spPr>
          <a:xfrm>
            <a:off x="6555094" y="1494354"/>
            <a:ext cx="2480644" cy="1259396"/>
          </a:xfrm>
          <a:prstGeom prst="wedgeRoundRectCallout">
            <a:avLst>
              <a:gd name="adj1" fmla="val -145540"/>
              <a:gd name="adj2" fmla="val 127242"/>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En dat kan dus ook met custom components</a:t>
            </a:r>
          </a:p>
        </p:txBody>
      </p:sp>
    </p:spTree>
    <p:extLst>
      <p:ext uri="{BB962C8B-B14F-4D97-AF65-F5344CB8AC3E}">
        <p14:creationId xmlns:p14="http://schemas.microsoft.com/office/powerpoint/2010/main" val="18502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C64ECC-7754-92C4-E1DE-73F72BDDDE71}"/>
              </a:ext>
            </a:extLst>
          </p:cNvPr>
          <p:cNvPicPr>
            <a:picLocks noChangeAspect="1"/>
          </p:cNvPicPr>
          <p:nvPr/>
        </p:nvPicPr>
        <p:blipFill>
          <a:blip r:embed="rId2"/>
          <a:stretch>
            <a:fillRect/>
          </a:stretch>
        </p:blipFill>
        <p:spPr>
          <a:xfrm>
            <a:off x="972071" y="0"/>
            <a:ext cx="9155487" cy="6858000"/>
          </a:xfrm>
          <a:prstGeom prst="rect">
            <a:avLst/>
          </a:prstGeom>
        </p:spPr>
      </p:pic>
      <p:sp>
        <p:nvSpPr>
          <p:cNvPr id="6" name="Rounded Rectangular Callout 5">
            <a:extLst>
              <a:ext uri="{FF2B5EF4-FFF2-40B4-BE49-F238E27FC236}">
                <a16:creationId xmlns:a16="http://schemas.microsoft.com/office/drawing/2014/main" id="{DD2D9324-75B0-D13C-0916-444A052267DF}"/>
              </a:ext>
            </a:extLst>
          </p:cNvPr>
          <p:cNvSpPr/>
          <p:nvPr/>
        </p:nvSpPr>
        <p:spPr>
          <a:xfrm>
            <a:off x="8548562" y="140677"/>
            <a:ext cx="2480644" cy="815926"/>
          </a:xfrm>
          <a:prstGeom prst="wedgeRoundRectCallout">
            <a:avLst>
              <a:gd name="adj1" fmla="val -204518"/>
              <a:gd name="adj2" fmla="val 86383"/>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List with elements</a:t>
            </a:r>
          </a:p>
          <a:p>
            <a:pPr algn="ctr"/>
            <a:r>
              <a:rPr lang="en-NL" dirty="0"/>
              <a:t>(Custom component)</a:t>
            </a:r>
          </a:p>
        </p:txBody>
      </p:sp>
      <p:sp>
        <p:nvSpPr>
          <p:cNvPr id="7" name="Rounded Rectangular Callout 6">
            <a:extLst>
              <a:ext uri="{FF2B5EF4-FFF2-40B4-BE49-F238E27FC236}">
                <a16:creationId xmlns:a16="http://schemas.microsoft.com/office/drawing/2014/main" id="{3B7175DC-000D-4F90-AF1C-202E9955A654}"/>
              </a:ext>
            </a:extLst>
          </p:cNvPr>
          <p:cNvSpPr/>
          <p:nvPr/>
        </p:nvSpPr>
        <p:spPr>
          <a:xfrm>
            <a:off x="9477029" y="2307101"/>
            <a:ext cx="2480644" cy="815926"/>
          </a:xfrm>
          <a:prstGeom prst="wedgeRoundRectCallout">
            <a:avLst>
              <a:gd name="adj1" fmla="val -237410"/>
              <a:gd name="adj2" fmla="val -17065"/>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Single element</a:t>
            </a:r>
          </a:p>
          <a:p>
            <a:pPr algn="ctr"/>
            <a:r>
              <a:rPr lang="en-NL" dirty="0"/>
              <a:t>(Custom component)</a:t>
            </a:r>
          </a:p>
        </p:txBody>
      </p:sp>
      <p:sp>
        <p:nvSpPr>
          <p:cNvPr id="8" name="Rounded Rectangular Callout 7">
            <a:extLst>
              <a:ext uri="{FF2B5EF4-FFF2-40B4-BE49-F238E27FC236}">
                <a16:creationId xmlns:a16="http://schemas.microsoft.com/office/drawing/2014/main" id="{8CA234CE-FDE9-C807-19F2-522D05C44296}"/>
              </a:ext>
            </a:extLst>
          </p:cNvPr>
          <p:cNvSpPr/>
          <p:nvPr/>
        </p:nvSpPr>
        <p:spPr>
          <a:xfrm>
            <a:off x="7873313" y="5247249"/>
            <a:ext cx="2480644" cy="815926"/>
          </a:xfrm>
          <a:prstGeom prst="wedgeRoundRectCallout">
            <a:avLst>
              <a:gd name="adj1" fmla="val -205085"/>
              <a:gd name="adj2" fmla="val -337755"/>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Visual element</a:t>
            </a:r>
          </a:p>
          <a:p>
            <a:pPr algn="ctr"/>
            <a:r>
              <a:rPr lang="en-NL" dirty="0"/>
              <a:t>(Custom component)</a:t>
            </a:r>
          </a:p>
        </p:txBody>
      </p:sp>
      <p:sp>
        <p:nvSpPr>
          <p:cNvPr id="9" name="Rounded Rectangular Callout 8">
            <a:extLst>
              <a:ext uri="{FF2B5EF4-FFF2-40B4-BE49-F238E27FC236}">
                <a16:creationId xmlns:a16="http://schemas.microsoft.com/office/drawing/2014/main" id="{5493F2B0-8780-82D1-38CB-2F376F2F4B16}"/>
              </a:ext>
            </a:extLst>
          </p:cNvPr>
          <p:cNvSpPr/>
          <p:nvPr/>
        </p:nvSpPr>
        <p:spPr>
          <a:xfrm>
            <a:off x="9294150" y="4290646"/>
            <a:ext cx="2480644" cy="815926"/>
          </a:xfrm>
          <a:prstGeom prst="wedgeRoundRectCallout">
            <a:avLst>
              <a:gd name="adj1" fmla="val -243648"/>
              <a:gd name="adj2" fmla="val -225686"/>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Visual element</a:t>
            </a:r>
          </a:p>
          <a:p>
            <a:pPr algn="ctr"/>
            <a:r>
              <a:rPr lang="en-NL" dirty="0"/>
              <a:t>(Custom component)</a:t>
            </a:r>
          </a:p>
        </p:txBody>
      </p:sp>
    </p:spTree>
    <p:extLst>
      <p:ext uri="{BB962C8B-B14F-4D97-AF65-F5344CB8AC3E}">
        <p14:creationId xmlns:p14="http://schemas.microsoft.com/office/powerpoint/2010/main" val="301042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C9BF-CE93-0594-6F67-4C7984D74D48}"/>
              </a:ext>
            </a:extLst>
          </p:cNvPr>
          <p:cNvSpPr>
            <a:spLocks noGrp="1"/>
          </p:cNvSpPr>
          <p:nvPr>
            <p:ph type="title"/>
          </p:nvPr>
        </p:nvSpPr>
        <p:spPr/>
        <p:txBody>
          <a:bodyPr>
            <a:normAutofit/>
          </a:bodyPr>
          <a:lstStyle/>
          <a:p>
            <a:r>
              <a:rPr lang="en-NL" dirty="0"/>
              <a:t>Code example nested components</a:t>
            </a:r>
          </a:p>
        </p:txBody>
      </p:sp>
      <p:sp>
        <p:nvSpPr>
          <p:cNvPr id="6" name="TextBox 5">
            <a:extLst>
              <a:ext uri="{FF2B5EF4-FFF2-40B4-BE49-F238E27FC236}">
                <a16:creationId xmlns:a16="http://schemas.microsoft.com/office/drawing/2014/main" id="{3B76B23A-255A-BB63-CECD-5522A1E1C72F}"/>
              </a:ext>
            </a:extLst>
          </p:cNvPr>
          <p:cNvSpPr txBox="1"/>
          <p:nvPr/>
        </p:nvSpPr>
        <p:spPr>
          <a:xfrm>
            <a:off x="972072" y="2124225"/>
            <a:ext cx="4749762" cy="3046988"/>
          </a:xfrm>
          <a:prstGeom prst="rect">
            <a:avLst/>
          </a:prstGeom>
          <a:solidFill>
            <a:schemeClr val="bg1">
              <a:lumMod val="95000"/>
            </a:schemeClr>
          </a:solidFill>
        </p:spPr>
        <p:txBody>
          <a:bodyPr wrap="none" rtlCol="0">
            <a:spAutoFit/>
          </a:bodyPr>
          <a:lstStyle/>
          <a:p>
            <a:r>
              <a:rPr lang="en-GB" sz="3200" dirty="0">
                <a:solidFill>
                  <a:srgbClr val="999999"/>
                </a:solidFill>
                <a:effectLst/>
                <a:latin typeface="inherit"/>
              </a:rPr>
              <a:t>&lt;</a:t>
            </a:r>
            <a:r>
              <a:rPr lang="en-GB" sz="3200" dirty="0">
                <a:solidFill>
                  <a:srgbClr val="990055"/>
                </a:solidFill>
                <a:effectLst/>
                <a:latin typeface="inherit"/>
              </a:rPr>
              <a:t>my-</a:t>
            </a:r>
            <a:r>
              <a:rPr lang="en-GB" sz="3200" dirty="0" err="1">
                <a:solidFill>
                  <a:srgbClr val="990055"/>
                </a:solidFill>
                <a:effectLst/>
                <a:latin typeface="inherit"/>
              </a:rPr>
              <a:t>customlist</a:t>
            </a:r>
            <a:r>
              <a:rPr lang="en-GB" sz="3200" dirty="0">
                <a:solidFill>
                  <a:srgbClr val="999999"/>
                </a:solidFill>
                <a:effectLst/>
                <a:latin typeface="inherit"/>
              </a:rPr>
              <a:t>&gt;</a:t>
            </a:r>
            <a:endParaRPr lang="en-GB" sz="3200" dirty="0"/>
          </a:p>
          <a:p>
            <a:r>
              <a:rPr lang="en-GB" sz="3200" dirty="0">
                <a:solidFill>
                  <a:srgbClr val="999999"/>
                </a:solidFill>
                <a:effectLst/>
                <a:latin typeface="inherit"/>
              </a:rPr>
              <a:t>    &lt;</a:t>
            </a:r>
            <a:r>
              <a:rPr lang="en-GB" sz="3200" dirty="0">
                <a:solidFill>
                  <a:srgbClr val="990055"/>
                </a:solidFill>
                <a:effectLst/>
                <a:latin typeface="inherit"/>
              </a:rPr>
              <a:t>my-</a:t>
            </a:r>
            <a:r>
              <a:rPr lang="en-GB" sz="3200" dirty="0" err="1">
                <a:solidFill>
                  <a:srgbClr val="990055"/>
                </a:solidFill>
                <a:effectLst/>
                <a:latin typeface="inherit"/>
              </a:rPr>
              <a:t>customelement</a:t>
            </a:r>
            <a:r>
              <a:rPr lang="en-GB" sz="3200" dirty="0">
                <a:solidFill>
                  <a:srgbClr val="999999"/>
                </a:solidFill>
                <a:effectLst/>
                <a:latin typeface="inherit"/>
              </a:rPr>
              <a:t>&gt;</a:t>
            </a:r>
            <a:endParaRPr lang="en-GB" sz="3200" dirty="0"/>
          </a:p>
          <a:p>
            <a:r>
              <a:rPr lang="en-GB" sz="3200" dirty="0">
                <a:solidFill>
                  <a:srgbClr val="999999"/>
                </a:solidFill>
                <a:effectLst/>
                <a:latin typeface="inherit"/>
              </a:rPr>
              <a:t>         &lt;</a:t>
            </a:r>
            <a:r>
              <a:rPr lang="en-GB" sz="3200" dirty="0">
                <a:solidFill>
                  <a:srgbClr val="990055"/>
                </a:solidFill>
                <a:effectLst/>
                <a:latin typeface="inherit"/>
              </a:rPr>
              <a:t>my-</a:t>
            </a:r>
            <a:r>
              <a:rPr lang="en-GB" sz="3200" dirty="0" err="1">
                <a:solidFill>
                  <a:srgbClr val="990055"/>
                </a:solidFill>
                <a:effectLst/>
                <a:latin typeface="inherit"/>
              </a:rPr>
              <a:t>customview</a:t>
            </a:r>
            <a:r>
              <a:rPr lang="en-GB" sz="3200" dirty="0">
                <a:solidFill>
                  <a:srgbClr val="999999"/>
                </a:solidFill>
                <a:effectLst/>
                <a:latin typeface="inherit"/>
              </a:rPr>
              <a:t>&gt;</a:t>
            </a:r>
            <a:endParaRPr lang="en-GB" sz="3200" dirty="0"/>
          </a:p>
          <a:p>
            <a:r>
              <a:rPr lang="en-GB" sz="3200" dirty="0">
                <a:solidFill>
                  <a:srgbClr val="999999"/>
                </a:solidFill>
                <a:effectLst/>
                <a:latin typeface="inherit"/>
              </a:rPr>
              <a:t>         &lt;/</a:t>
            </a:r>
            <a:r>
              <a:rPr lang="en-GB" sz="3200" dirty="0">
                <a:solidFill>
                  <a:srgbClr val="990055"/>
                </a:solidFill>
                <a:effectLst/>
                <a:latin typeface="inherit"/>
              </a:rPr>
              <a:t>my-</a:t>
            </a:r>
            <a:r>
              <a:rPr lang="en-GB" sz="3200" dirty="0" err="1">
                <a:solidFill>
                  <a:srgbClr val="990055"/>
                </a:solidFill>
                <a:effectLst/>
                <a:latin typeface="inherit"/>
              </a:rPr>
              <a:t>customview</a:t>
            </a:r>
            <a:r>
              <a:rPr lang="en-GB" sz="3200" dirty="0">
                <a:solidFill>
                  <a:srgbClr val="999999"/>
                </a:solidFill>
                <a:effectLst/>
                <a:latin typeface="inherit"/>
              </a:rPr>
              <a:t>&gt;</a:t>
            </a:r>
            <a:endParaRPr lang="en-GB" sz="3200" dirty="0"/>
          </a:p>
          <a:p>
            <a:r>
              <a:rPr lang="en-GB" sz="3200" dirty="0">
                <a:solidFill>
                  <a:srgbClr val="999999"/>
                </a:solidFill>
                <a:effectLst/>
                <a:latin typeface="inherit"/>
              </a:rPr>
              <a:t>     &lt;/</a:t>
            </a:r>
            <a:r>
              <a:rPr lang="en-GB" sz="3200" dirty="0">
                <a:solidFill>
                  <a:srgbClr val="990055"/>
                </a:solidFill>
                <a:effectLst/>
                <a:latin typeface="inherit"/>
              </a:rPr>
              <a:t> my-</a:t>
            </a:r>
            <a:r>
              <a:rPr lang="en-GB" sz="3200" dirty="0" err="1">
                <a:solidFill>
                  <a:srgbClr val="990055"/>
                </a:solidFill>
                <a:effectLst/>
                <a:latin typeface="inherit"/>
              </a:rPr>
              <a:t>customelement</a:t>
            </a:r>
            <a:r>
              <a:rPr lang="en-GB" sz="3200" dirty="0">
                <a:solidFill>
                  <a:srgbClr val="990055"/>
                </a:solidFill>
                <a:effectLst/>
                <a:latin typeface="inherit"/>
              </a:rPr>
              <a:t> </a:t>
            </a:r>
            <a:r>
              <a:rPr lang="en-GB" sz="3200" dirty="0">
                <a:solidFill>
                  <a:srgbClr val="999999"/>
                </a:solidFill>
                <a:effectLst/>
                <a:latin typeface="inherit"/>
              </a:rPr>
              <a:t>&gt;</a:t>
            </a:r>
            <a:r>
              <a:rPr lang="en-GB" sz="3200" dirty="0"/>
              <a:t> </a:t>
            </a:r>
          </a:p>
          <a:p>
            <a:r>
              <a:rPr lang="en-GB" sz="3200" dirty="0">
                <a:solidFill>
                  <a:srgbClr val="999999"/>
                </a:solidFill>
                <a:effectLst/>
                <a:latin typeface="inherit"/>
              </a:rPr>
              <a:t>&lt;/</a:t>
            </a:r>
            <a:r>
              <a:rPr lang="en-GB" sz="3200" dirty="0">
                <a:solidFill>
                  <a:srgbClr val="990055"/>
                </a:solidFill>
                <a:effectLst/>
                <a:latin typeface="inherit"/>
              </a:rPr>
              <a:t>my-</a:t>
            </a:r>
            <a:r>
              <a:rPr lang="en-GB" sz="3200" dirty="0" err="1">
                <a:solidFill>
                  <a:srgbClr val="990055"/>
                </a:solidFill>
                <a:effectLst/>
                <a:latin typeface="inherit"/>
              </a:rPr>
              <a:t>customlist</a:t>
            </a:r>
            <a:r>
              <a:rPr lang="en-GB" sz="3200" dirty="0">
                <a:solidFill>
                  <a:srgbClr val="999999"/>
                </a:solidFill>
                <a:effectLst/>
                <a:latin typeface="inherit"/>
              </a:rPr>
              <a:t>&gt;</a:t>
            </a:r>
            <a:endParaRPr lang="en-NL" sz="3200" dirty="0"/>
          </a:p>
        </p:txBody>
      </p:sp>
      <p:sp>
        <p:nvSpPr>
          <p:cNvPr id="7" name="Rounded Rectangular Callout 6">
            <a:extLst>
              <a:ext uri="{FF2B5EF4-FFF2-40B4-BE49-F238E27FC236}">
                <a16:creationId xmlns:a16="http://schemas.microsoft.com/office/drawing/2014/main" id="{E3BF610E-531F-CBF1-499C-8B06E572B202}"/>
              </a:ext>
            </a:extLst>
          </p:cNvPr>
          <p:cNvSpPr/>
          <p:nvPr/>
        </p:nvSpPr>
        <p:spPr>
          <a:xfrm>
            <a:off x="8562630" y="1571088"/>
            <a:ext cx="2480644" cy="815926"/>
          </a:xfrm>
          <a:prstGeom prst="wedgeRoundRectCallout">
            <a:avLst>
              <a:gd name="adj1" fmla="val -236843"/>
              <a:gd name="adj2" fmla="val 55348"/>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List with elements</a:t>
            </a:r>
          </a:p>
          <a:p>
            <a:pPr algn="ctr"/>
            <a:r>
              <a:rPr lang="en-NL" dirty="0"/>
              <a:t>(Custom component)</a:t>
            </a:r>
          </a:p>
        </p:txBody>
      </p:sp>
      <p:sp>
        <p:nvSpPr>
          <p:cNvPr id="8" name="Rounded Rectangular Callout 7">
            <a:extLst>
              <a:ext uri="{FF2B5EF4-FFF2-40B4-BE49-F238E27FC236}">
                <a16:creationId xmlns:a16="http://schemas.microsoft.com/office/drawing/2014/main" id="{1C2D8B8B-94AD-BFFB-671C-4FAE497E9068}"/>
              </a:ext>
            </a:extLst>
          </p:cNvPr>
          <p:cNvSpPr/>
          <p:nvPr/>
        </p:nvSpPr>
        <p:spPr>
          <a:xfrm>
            <a:off x="9266014" y="3123027"/>
            <a:ext cx="2480644" cy="815926"/>
          </a:xfrm>
          <a:prstGeom prst="wedgeRoundRectCallout">
            <a:avLst>
              <a:gd name="adj1" fmla="val -222098"/>
              <a:gd name="adj2" fmla="val -70513"/>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Single element</a:t>
            </a:r>
          </a:p>
          <a:p>
            <a:pPr algn="ctr"/>
            <a:r>
              <a:rPr lang="en-NL" dirty="0"/>
              <a:t>(Custom component)</a:t>
            </a:r>
          </a:p>
        </p:txBody>
      </p:sp>
      <p:sp>
        <p:nvSpPr>
          <p:cNvPr id="9" name="Rounded Rectangular Callout 8">
            <a:extLst>
              <a:ext uri="{FF2B5EF4-FFF2-40B4-BE49-F238E27FC236}">
                <a16:creationId xmlns:a16="http://schemas.microsoft.com/office/drawing/2014/main" id="{BF61E63C-D0A4-3CF6-121F-3B585B59BEDE}"/>
              </a:ext>
            </a:extLst>
          </p:cNvPr>
          <p:cNvSpPr/>
          <p:nvPr/>
        </p:nvSpPr>
        <p:spPr>
          <a:xfrm>
            <a:off x="9026864" y="5036234"/>
            <a:ext cx="2480644" cy="815926"/>
          </a:xfrm>
          <a:prstGeom prst="wedgeRoundRectCallout">
            <a:avLst>
              <a:gd name="adj1" fmla="val -216994"/>
              <a:gd name="adj2" fmla="val -234307"/>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Visual element</a:t>
            </a:r>
          </a:p>
          <a:p>
            <a:pPr algn="ctr"/>
            <a:r>
              <a:rPr lang="en-NL" dirty="0"/>
              <a:t>(Custom component)</a:t>
            </a:r>
          </a:p>
        </p:txBody>
      </p:sp>
    </p:spTree>
    <p:extLst>
      <p:ext uri="{BB962C8B-B14F-4D97-AF65-F5344CB8AC3E}">
        <p14:creationId xmlns:p14="http://schemas.microsoft.com/office/powerpoint/2010/main" val="91229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69B4-81D8-2179-833D-7B663CB33F8B}"/>
              </a:ext>
            </a:extLst>
          </p:cNvPr>
          <p:cNvSpPr>
            <a:spLocks noGrp="1"/>
          </p:cNvSpPr>
          <p:nvPr>
            <p:ph type="title"/>
          </p:nvPr>
        </p:nvSpPr>
        <p:spPr/>
        <p:txBody>
          <a:bodyPr>
            <a:normAutofit/>
          </a:bodyPr>
          <a:lstStyle/>
          <a:p>
            <a:r>
              <a:rPr lang="en-US" sz="4400" dirty="0"/>
              <a:t>What is a custom web component?</a:t>
            </a:r>
            <a:endParaRPr lang="en-NL" dirty="0"/>
          </a:p>
        </p:txBody>
      </p:sp>
      <p:sp>
        <p:nvSpPr>
          <p:cNvPr id="3" name="Content Placeholder 2">
            <a:extLst>
              <a:ext uri="{FF2B5EF4-FFF2-40B4-BE49-F238E27FC236}">
                <a16:creationId xmlns:a16="http://schemas.microsoft.com/office/drawing/2014/main" id="{3D998EBE-984A-22E5-74E3-0033FBDA1539}"/>
              </a:ext>
            </a:extLst>
          </p:cNvPr>
          <p:cNvSpPr>
            <a:spLocks noGrp="1"/>
          </p:cNvSpPr>
          <p:nvPr>
            <p:ph sz="quarter" idx="10"/>
          </p:nvPr>
        </p:nvSpPr>
        <p:spPr/>
        <p:txBody>
          <a:bodyPr/>
          <a:lstStyle/>
          <a:p>
            <a:endParaRPr lang="en-NL" dirty="0"/>
          </a:p>
          <a:p>
            <a:r>
              <a:rPr lang="en-NL" dirty="0"/>
              <a:t>Custom web components are web components a developer can create and use just like regular web components</a:t>
            </a:r>
          </a:p>
        </p:txBody>
      </p:sp>
    </p:spTree>
    <p:extLst>
      <p:ext uri="{BB962C8B-B14F-4D97-AF65-F5344CB8AC3E}">
        <p14:creationId xmlns:p14="http://schemas.microsoft.com/office/powerpoint/2010/main" val="140375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4335-9305-9FCE-683A-03C24B9B6EA3}"/>
              </a:ext>
            </a:extLst>
          </p:cNvPr>
          <p:cNvSpPr>
            <a:spLocks noGrp="1"/>
          </p:cNvSpPr>
          <p:nvPr>
            <p:ph type="title"/>
          </p:nvPr>
        </p:nvSpPr>
        <p:spPr/>
        <p:txBody>
          <a:bodyPr/>
          <a:lstStyle/>
          <a:p>
            <a:r>
              <a:rPr lang="en-NL" dirty="0"/>
              <a:t>What is a custom web component?</a:t>
            </a:r>
          </a:p>
        </p:txBody>
      </p:sp>
      <p:sp>
        <p:nvSpPr>
          <p:cNvPr id="3" name="Content Placeholder 2">
            <a:extLst>
              <a:ext uri="{FF2B5EF4-FFF2-40B4-BE49-F238E27FC236}">
                <a16:creationId xmlns:a16="http://schemas.microsoft.com/office/drawing/2014/main" id="{5E2C4080-4835-35C7-EF26-0566D5091E58}"/>
              </a:ext>
            </a:extLst>
          </p:cNvPr>
          <p:cNvSpPr>
            <a:spLocks noGrp="1"/>
          </p:cNvSpPr>
          <p:nvPr>
            <p:ph sz="quarter" idx="15"/>
          </p:nvPr>
        </p:nvSpPr>
        <p:spPr/>
        <p:txBody>
          <a:bodyPr/>
          <a:lstStyle/>
          <a:p>
            <a:r>
              <a:rPr lang="en-NL" dirty="0"/>
              <a:t>A javascript class that:</a:t>
            </a:r>
          </a:p>
          <a:p>
            <a:pPr lvl="1"/>
            <a:r>
              <a:rPr lang="en-NL" dirty="0"/>
              <a:t>extends the class HTMLElement</a:t>
            </a:r>
          </a:p>
          <a:p>
            <a:pPr lvl="1"/>
            <a:r>
              <a:rPr lang="en-NL" dirty="0"/>
              <a:t>implements behaviour</a:t>
            </a:r>
          </a:p>
          <a:p>
            <a:pPr lvl="1"/>
            <a:r>
              <a:rPr lang="en-NL" dirty="0"/>
              <a:t>defines a html tag string</a:t>
            </a:r>
          </a:p>
          <a:p>
            <a:r>
              <a:rPr lang="en-NL" dirty="0"/>
              <a:t>It can be (re) used in any html application</a:t>
            </a:r>
          </a:p>
          <a:p>
            <a:pPr lvl="1"/>
            <a:endParaRPr lang="en-NL" dirty="0"/>
          </a:p>
        </p:txBody>
      </p:sp>
    </p:spTree>
    <p:extLst>
      <p:ext uri="{BB962C8B-B14F-4D97-AF65-F5344CB8AC3E}">
        <p14:creationId xmlns:p14="http://schemas.microsoft.com/office/powerpoint/2010/main" val="3591083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17DD-52A1-6455-0FC6-21791C382BFE}"/>
              </a:ext>
            </a:extLst>
          </p:cNvPr>
          <p:cNvSpPr>
            <a:spLocks noGrp="1"/>
          </p:cNvSpPr>
          <p:nvPr>
            <p:ph type="title"/>
          </p:nvPr>
        </p:nvSpPr>
        <p:spPr/>
        <p:txBody>
          <a:bodyPr/>
          <a:lstStyle/>
          <a:p>
            <a:r>
              <a:rPr lang="en-NL" dirty="0"/>
              <a:t>What is a custom web component?</a:t>
            </a:r>
          </a:p>
        </p:txBody>
      </p:sp>
      <p:sp>
        <p:nvSpPr>
          <p:cNvPr id="3" name="Content Placeholder 2">
            <a:extLst>
              <a:ext uri="{FF2B5EF4-FFF2-40B4-BE49-F238E27FC236}">
                <a16:creationId xmlns:a16="http://schemas.microsoft.com/office/drawing/2014/main" id="{20DEEE7C-2F18-1C4A-77A6-B2302E90F46F}"/>
              </a:ext>
            </a:extLst>
          </p:cNvPr>
          <p:cNvSpPr>
            <a:spLocks noGrp="1"/>
          </p:cNvSpPr>
          <p:nvPr>
            <p:ph sz="quarter" idx="15"/>
          </p:nvPr>
        </p:nvSpPr>
        <p:spPr/>
        <p:txBody>
          <a:bodyPr/>
          <a:lstStyle/>
          <a:p>
            <a:r>
              <a:rPr lang="en-NL" dirty="0"/>
              <a:t>So it is like a Angular, React, Vue component?</a:t>
            </a:r>
          </a:p>
          <a:p>
            <a:pPr lvl="1"/>
            <a:r>
              <a:rPr lang="en-NL" dirty="0"/>
              <a:t>No!</a:t>
            </a:r>
          </a:p>
          <a:p>
            <a:pPr lvl="1"/>
            <a:r>
              <a:rPr lang="en-NL" dirty="0"/>
              <a:t>Angular (and React and Vue) components depend on their framework and cannot be re-used outside it.</a:t>
            </a:r>
          </a:p>
          <a:p>
            <a:pPr lvl="1"/>
            <a:r>
              <a:rPr lang="en-NL" dirty="0"/>
              <a:t>But it does serve the same purpose!</a:t>
            </a:r>
          </a:p>
        </p:txBody>
      </p:sp>
    </p:spTree>
    <p:extLst>
      <p:ext uri="{BB962C8B-B14F-4D97-AF65-F5344CB8AC3E}">
        <p14:creationId xmlns:p14="http://schemas.microsoft.com/office/powerpoint/2010/main" val="75336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Contents</a:t>
            </a:r>
          </a:p>
        </p:txBody>
      </p:sp>
      <p:sp>
        <p:nvSpPr>
          <p:cNvPr id="2" name="Content Placeholder 1"/>
          <p:cNvSpPr>
            <a:spLocks noGrp="1"/>
          </p:cNvSpPr>
          <p:nvPr>
            <p:ph sz="quarter" idx="15"/>
          </p:nvPr>
        </p:nvSpPr>
        <p:spPr/>
        <p:txBody>
          <a:bodyPr vert="horz" lIns="91440" tIns="45720" rIns="91440" bIns="45720" rtlCol="0" anchor="t">
            <a:normAutofit/>
          </a:bodyPr>
          <a:lstStyle/>
          <a:p>
            <a:pPr marL="456565" indent="-456565"/>
            <a:r>
              <a:rPr lang="en-US" sz="2650" dirty="0"/>
              <a:t>What is a web component?</a:t>
            </a:r>
          </a:p>
          <a:p>
            <a:pPr marL="456565" indent="-456565"/>
            <a:r>
              <a:rPr lang="en-US" sz="2650" dirty="0"/>
              <a:t>What is a custom web component?</a:t>
            </a:r>
          </a:p>
          <a:p>
            <a:pPr marL="456565" indent="-456565"/>
            <a:r>
              <a:rPr lang="en-US" sz="2650" dirty="0"/>
              <a:t>How </a:t>
            </a:r>
            <a:r>
              <a:rPr lang="en-US" sz="2650"/>
              <a:t>do recognize a </a:t>
            </a:r>
            <a:r>
              <a:rPr lang="en-US" sz="2650" dirty="0"/>
              <a:t>web custom component?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D48137CB-C52B-53CA-6312-C4B61177289D}"/>
              </a:ext>
            </a:extLst>
          </p:cNvPr>
          <p:cNvPicPr>
            <a:picLocks noChangeAspect="1"/>
          </p:cNvPicPr>
          <p:nvPr/>
        </p:nvPicPr>
        <p:blipFill rotWithShape="1">
          <a:blip r:embed="rId3"/>
          <a:srcRect l="19381" r="15614"/>
          <a:stretch/>
        </p:blipFill>
        <p:spPr>
          <a:xfrm>
            <a:off x="8607287" y="0"/>
            <a:ext cx="3584712" cy="2895154"/>
          </a:xfrm>
          <a:prstGeom prst="rect">
            <a:avLst/>
          </a:prstGeom>
        </p:spPr>
      </p:pic>
    </p:spTree>
    <p:extLst>
      <p:ext uri="{BB962C8B-B14F-4D97-AF65-F5344CB8AC3E}">
        <p14:creationId xmlns:p14="http://schemas.microsoft.com/office/powerpoint/2010/main" val="305153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158B-5E08-4BA9-6CA3-DF7988A8E2D1}"/>
              </a:ext>
            </a:extLst>
          </p:cNvPr>
          <p:cNvSpPr>
            <a:spLocks noGrp="1"/>
          </p:cNvSpPr>
          <p:nvPr>
            <p:ph type="title"/>
          </p:nvPr>
        </p:nvSpPr>
        <p:spPr/>
        <p:txBody>
          <a:bodyPr/>
          <a:lstStyle/>
          <a:p>
            <a:r>
              <a:rPr lang="en-NL" dirty="0"/>
              <a:t>Conclusion</a:t>
            </a:r>
          </a:p>
        </p:txBody>
      </p:sp>
      <p:sp>
        <p:nvSpPr>
          <p:cNvPr id="3" name="Content Placeholder 2">
            <a:extLst>
              <a:ext uri="{FF2B5EF4-FFF2-40B4-BE49-F238E27FC236}">
                <a16:creationId xmlns:a16="http://schemas.microsoft.com/office/drawing/2014/main" id="{38A10FE3-B2BF-918C-207D-B6E02DFBB882}"/>
              </a:ext>
            </a:extLst>
          </p:cNvPr>
          <p:cNvSpPr>
            <a:spLocks noGrp="1"/>
          </p:cNvSpPr>
          <p:nvPr>
            <p:ph sz="quarter" idx="10"/>
          </p:nvPr>
        </p:nvSpPr>
        <p:spPr>
          <a:xfrm>
            <a:off x="814918" y="2363372"/>
            <a:ext cx="10096500" cy="3514614"/>
          </a:xfrm>
        </p:spPr>
        <p:txBody>
          <a:bodyPr/>
          <a:lstStyle/>
          <a:p>
            <a:r>
              <a:rPr lang="en-NL" dirty="0"/>
              <a:t>Custom web components are created using a javascipt class that extends HTMLElement</a:t>
            </a:r>
          </a:p>
          <a:p>
            <a:r>
              <a:rPr lang="en-NL" dirty="0"/>
              <a:t>Custom web component behave just like regular web components (elements)</a:t>
            </a:r>
          </a:p>
          <a:p>
            <a:r>
              <a:rPr lang="en-NL" dirty="0"/>
              <a:t>You can nest (custom) components</a:t>
            </a:r>
          </a:p>
          <a:p>
            <a:r>
              <a:rPr lang="en-NL" dirty="0"/>
              <a:t>You can layout your app using custom components</a:t>
            </a:r>
          </a:p>
          <a:p>
            <a:endParaRPr lang="en-NL" dirty="0"/>
          </a:p>
        </p:txBody>
      </p:sp>
    </p:spTree>
    <p:extLst>
      <p:ext uri="{BB962C8B-B14F-4D97-AF65-F5344CB8AC3E}">
        <p14:creationId xmlns:p14="http://schemas.microsoft.com/office/powerpoint/2010/main" val="98806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5625-0009-E037-F112-4E065A95738E}"/>
              </a:ext>
            </a:extLst>
          </p:cNvPr>
          <p:cNvSpPr>
            <a:spLocks noGrp="1"/>
          </p:cNvSpPr>
          <p:nvPr>
            <p:ph type="title"/>
          </p:nvPr>
        </p:nvSpPr>
        <p:spPr/>
        <p:txBody>
          <a:bodyPr/>
          <a:lstStyle/>
          <a:p>
            <a:r>
              <a:rPr lang="en-NL" dirty="0"/>
              <a:t>What is a web component?</a:t>
            </a:r>
          </a:p>
        </p:txBody>
      </p:sp>
      <p:sp>
        <p:nvSpPr>
          <p:cNvPr id="3" name="Content Placeholder 2">
            <a:extLst>
              <a:ext uri="{FF2B5EF4-FFF2-40B4-BE49-F238E27FC236}">
                <a16:creationId xmlns:a16="http://schemas.microsoft.com/office/drawing/2014/main" id="{0693C201-DFE9-BA59-DA58-88C794996711}"/>
              </a:ext>
            </a:extLst>
          </p:cNvPr>
          <p:cNvSpPr>
            <a:spLocks noGrp="1"/>
          </p:cNvSpPr>
          <p:nvPr>
            <p:ph sz="quarter" idx="10"/>
          </p:nvPr>
        </p:nvSpPr>
        <p:spPr/>
        <p:txBody>
          <a:bodyPr/>
          <a:lstStyle/>
          <a:p>
            <a:endParaRPr lang="en-GB" b="0" i="0" dirty="0">
              <a:solidFill>
                <a:srgbClr val="1B1B1B"/>
              </a:solidFill>
              <a:effectLst/>
              <a:latin typeface="Inter"/>
            </a:endParaRPr>
          </a:p>
          <a:p>
            <a:r>
              <a:rPr lang="en-GB" b="0" i="0" dirty="0">
                <a:solidFill>
                  <a:srgbClr val="1B1B1B"/>
                </a:solidFill>
                <a:effectLst/>
                <a:latin typeface="Inter"/>
              </a:rPr>
              <a:t>Web Components is a suite of different technologies allowing you to create reusable custom elements — with their functionality encapsulated away from the rest of your code — and utilize them in your web apps.</a:t>
            </a:r>
            <a:endParaRPr lang="en-NL" dirty="0"/>
          </a:p>
        </p:txBody>
      </p:sp>
    </p:spTree>
    <p:extLst>
      <p:ext uri="{BB962C8B-B14F-4D97-AF65-F5344CB8AC3E}">
        <p14:creationId xmlns:p14="http://schemas.microsoft.com/office/powerpoint/2010/main" val="335164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6CC933-7906-D8EF-65B1-4FAF243FF7A9}"/>
              </a:ext>
            </a:extLst>
          </p:cNvPr>
          <p:cNvSpPr>
            <a:spLocks noGrp="1"/>
          </p:cNvSpPr>
          <p:nvPr>
            <p:ph type="title"/>
          </p:nvPr>
        </p:nvSpPr>
        <p:spPr/>
        <p:txBody>
          <a:bodyPr/>
          <a:lstStyle/>
          <a:p>
            <a:r>
              <a:rPr lang="en-GB" dirty="0"/>
              <a:t>Modularisation</a:t>
            </a:r>
            <a:endParaRPr lang="en-NL" dirty="0"/>
          </a:p>
        </p:txBody>
      </p:sp>
      <p:sp>
        <p:nvSpPr>
          <p:cNvPr id="5" name="Content Placeholder 4">
            <a:extLst>
              <a:ext uri="{FF2B5EF4-FFF2-40B4-BE49-F238E27FC236}">
                <a16:creationId xmlns:a16="http://schemas.microsoft.com/office/drawing/2014/main" id="{43AB3D1F-0C26-C747-A882-199B18417B46}"/>
              </a:ext>
            </a:extLst>
          </p:cNvPr>
          <p:cNvSpPr>
            <a:spLocks noGrp="1"/>
          </p:cNvSpPr>
          <p:nvPr>
            <p:ph sz="quarter" idx="15"/>
          </p:nvPr>
        </p:nvSpPr>
        <p:spPr/>
        <p:txBody>
          <a:bodyPr/>
          <a:lstStyle/>
          <a:p>
            <a:r>
              <a:rPr lang="en-NL" dirty="0"/>
              <a:t>Most things we create consist of a combination of smaller parts (modules)</a:t>
            </a:r>
          </a:p>
          <a:p>
            <a:pPr lvl="1"/>
            <a:r>
              <a:rPr lang="en-NL" dirty="0"/>
              <a:t>A house consists of bricks, frames, walls and floors</a:t>
            </a:r>
          </a:p>
          <a:p>
            <a:pPr lvl="1"/>
            <a:r>
              <a:rPr lang="en-NL" dirty="0"/>
              <a:t>Music consists of melodies, harmonies, verses and choruses</a:t>
            </a:r>
          </a:p>
          <a:p>
            <a:r>
              <a:rPr lang="en-NL" dirty="0"/>
              <a:t>Each part has specific features, </a:t>
            </a:r>
            <a:br>
              <a:rPr lang="en-NL" dirty="0"/>
            </a:br>
            <a:r>
              <a:rPr lang="en-NL" dirty="0"/>
              <a:t>functionality comes from the </a:t>
            </a:r>
            <a:br>
              <a:rPr lang="en-NL" dirty="0"/>
            </a:br>
            <a:r>
              <a:rPr lang="en-NL" dirty="0"/>
              <a:t>combinations and interactions.</a:t>
            </a:r>
          </a:p>
        </p:txBody>
      </p:sp>
      <p:pic>
        <p:nvPicPr>
          <p:cNvPr id="6" name="Picture 5">
            <a:extLst>
              <a:ext uri="{FF2B5EF4-FFF2-40B4-BE49-F238E27FC236}">
                <a16:creationId xmlns:a16="http://schemas.microsoft.com/office/drawing/2014/main" id="{F9364C46-6F39-D537-0F11-E1967E37FD19}"/>
              </a:ext>
            </a:extLst>
          </p:cNvPr>
          <p:cNvPicPr>
            <a:picLocks noChangeAspect="1"/>
          </p:cNvPicPr>
          <p:nvPr/>
        </p:nvPicPr>
        <p:blipFill>
          <a:blip r:embed="rId2"/>
          <a:stretch>
            <a:fillRect/>
          </a:stretch>
        </p:blipFill>
        <p:spPr>
          <a:xfrm>
            <a:off x="8219660" y="-40215"/>
            <a:ext cx="3972339" cy="1920952"/>
          </a:xfrm>
          <a:prstGeom prst="rect">
            <a:avLst/>
          </a:prstGeom>
        </p:spPr>
      </p:pic>
      <p:pic>
        <p:nvPicPr>
          <p:cNvPr id="7" name="Picture 6">
            <a:extLst>
              <a:ext uri="{FF2B5EF4-FFF2-40B4-BE49-F238E27FC236}">
                <a16:creationId xmlns:a16="http://schemas.microsoft.com/office/drawing/2014/main" id="{7063C1AD-A8EF-DF8E-FB56-467A4FF6DE33}"/>
              </a:ext>
            </a:extLst>
          </p:cNvPr>
          <p:cNvPicPr>
            <a:picLocks noChangeAspect="1"/>
          </p:cNvPicPr>
          <p:nvPr/>
        </p:nvPicPr>
        <p:blipFill>
          <a:blip r:embed="rId3"/>
          <a:stretch>
            <a:fillRect/>
          </a:stretch>
        </p:blipFill>
        <p:spPr>
          <a:xfrm>
            <a:off x="6831970" y="3975652"/>
            <a:ext cx="4177825" cy="2806792"/>
          </a:xfrm>
          <a:prstGeom prst="rect">
            <a:avLst/>
          </a:prstGeom>
        </p:spPr>
      </p:pic>
    </p:spTree>
    <p:extLst>
      <p:ext uri="{BB962C8B-B14F-4D97-AF65-F5344CB8AC3E}">
        <p14:creationId xmlns:p14="http://schemas.microsoft.com/office/powerpoint/2010/main" val="362573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7BA9-EFA5-0A86-127E-C4A354C0C185}"/>
              </a:ext>
            </a:extLst>
          </p:cNvPr>
          <p:cNvSpPr>
            <a:spLocks noGrp="1"/>
          </p:cNvSpPr>
          <p:nvPr>
            <p:ph type="title"/>
          </p:nvPr>
        </p:nvSpPr>
        <p:spPr/>
        <p:txBody>
          <a:bodyPr/>
          <a:lstStyle/>
          <a:p>
            <a:r>
              <a:rPr lang="en-GB" dirty="0"/>
              <a:t>Modularisation in software</a:t>
            </a:r>
            <a:endParaRPr lang="en-NL" dirty="0"/>
          </a:p>
        </p:txBody>
      </p:sp>
      <p:sp>
        <p:nvSpPr>
          <p:cNvPr id="3" name="Content Placeholder 2">
            <a:extLst>
              <a:ext uri="{FF2B5EF4-FFF2-40B4-BE49-F238E27FC236}">
                <a16:creationId xmlns:a16="http://schemas.microsoft.com/office/drawing/2014/main" id="{68D908A8-8D3E-332A-C8C4-2970D3F7C4EB}"/>
              </a:ext>
            </a:extLst>
          </p:cNvPr>
          <p:cNvSpPr>
            <a:spLocks noGrp="1"/>
          </p:cNvSpPr>
          <p:nvPr>
            <p:ph sz="quarter" idx="15"/>
          </p:nvPr>
        </p:nvSpPr>
        <p:spPr/>
        <p:txBody>
          <a:bodyPr>
            <a:normAutofit/>
          </a:bodyPr>
          <a:lstStyle/>
          <a:p>
            <a:r>
              <a:rPr lang="nl-NL" dirty="0"/>
              <a:t>In software development </a:t>
            </a:r>
            <a:r>
              <a:rPr lang="nl-NL" dirty="0" err="1"/>
              <a:t>modularisation</a:t>
            </a:r>
            <a:r>
              <a:rPr lang="nl-NL" dirty="0"/>
              <a:t> is a </a:t>
            </a:r>
            <a:br>
              <a:rPr lang="nl-NL" dirty="0"/>
            </a:br>
            <a:r>
              <a:rPr lang="nl-NL" dirty="0" err="1"/>
              <a:t>key</a:t>
            </a:r>
            <a:r>
              <a:rPr lang="nl-NL" dirty="0"/>
              <a:t> aspect of </a:t>
            </a:r>
            <a:r>
              <a:rPr lang="nl-NL" dirty="0" err="1"/>
              <a:t>writing</a:t>
            </a:r>
            <a:r>
              <a:rPr lang="nl-NL" dirty="0"/>
              <a:t> </a:t>
            </a:r>
            <a:r>
              <a:rPr lang="nl-NL" dirty="0" err="1"/>
              <a:t>good</a:t>
            </a:r>
            <a:r>
              <a:rPr lang="nl-NL" dirty="0"/>
              <a:t> code</a:t>
            </a:r>
          </a:p>
          <a:p>
            <a:r>
              <a:rPr lang="nl-NL" dirty="0" err="1"/>
              <a:t>Divide</a:t>
            </a:r>
            <a:r>
              <a:rPr lang="nl-NL" dirty="0"/>
              <a:t> </a:t>
            </a:r>
            <a:r>
              <a:rPr lang="nl-NL" dirty="0" err="1"/>
              <a:t>the</a:t>
            </a:r>
            <a:r>
              <a:rPr lang="nl-NL" dirty="0"/>
              <a:t> solution </a:t>
            </a:r>
            <a:r>
              <a:rPr lang="nl-NL" dirty="0" err="1"/>
              <a:t>into</a:t>
            </a:r>
            <a:r>
              <a:rPr lang="nl-NL" dirty="0"/>
              <a:t> small </a:t>
            </a:r>
            <a:r>
              <a:rPr lang="nl-NL" dirty="0" err="1"/>
              <a:t>parts</a:t>
            </a:r>
            <a:r>
              <a:rPr lang="nl-NL" dirty="0"/>
              <a:t> </a:t>
            </a:r>
            <a:r>
              <a:rPr lang="nl-NL" dirty="0" err="1"/>
              <a:t>that</a:t>
            </a:r>
            <a:r>
              <a:rPr lang="nl-NL" dirty="0"/>
              <a:t> </a:t>
            </a:r>
            <a:r>
              <a:rPr lang="nl-NL" dirty="0" err="1"/>
              <a:t>each</a:t>
            </a:r>
            <a:r>
              <a:rPr lang="nl-NL" dirty="0"/>
              <a:t> have a set of </a:t>
            </a:r>
            <a:r>
              <a:rPr lang="nl-NL" dirty="0" err="1"/>
              <a:t>specific</a:t>
            </a:r>
            <a:r>
              <a:rPr lang="nl-NL" dirty="0"/>
              <a:t> features</a:t>
            </a:r>
          </a:p>
          <a:p>
            <a:pPr lvl="1"/>
            <a:r>
              <a:rPr lang="nl-NL" dirty="0" err="1"/>
              <a:t>This</a:t>
            </a:r>
            <a:r>
              <a:rPr lang="nl-NL" dirty="0"/>
              <a:t> supports </a:t>
            </a:r>
            <a:r>
              <a:rPr lang="nl-NL" dirty="0" err="1"/>
              <a:t>for</a:t>
            </a:r>
            <a:r>
              <a:rPr lang="nl-NL" dirty="0"/>
              <a:t> </a:t>
            </a:r>
            <a:r>
              <a:rPr lang="nl-NL" dirty="0" err="1"/>
              <a:t>example</a:t>
            </a:r>
            <a:r>
              <a:rPr lang="nl-NL" dirty="0"/>
              <a:t>; re-</a:t>
            </a:r>
            <a:r>
              <a:rPr lang="nl-NL" dirty="0" err="1"/>
              <a:t>usability</a:t>
            </a:r>
            <a:r>
              <a:rPr lang="nl-NL" dirty="0"/>
              <a:t>, </a:t>
            </a:r>
            <a:r>
              <a:rPr lang="nl-NL" dirty="0" err="1"/>
              <a:t>maintainability</a:t>
            </a:r>
            <a:endParaRPr lang="nl-NL" dirty="0"/>
          </a:p>
          <a:p>
            <a:r>
              <a:rPr lang="nl-NL" dirty="0" err="1"/>
              <a:t>Examples</a:t>
            </a:r>
            <a:r>
              <a:rPr lang="nl-NL" dirty="0"/>
              <a:t>:</a:t>
            </a:r>
          </a:p>
          <a:p>
            <a:pPr lvl="1"/>
            <a:r>
              <a:rPr lang="nl-NL" dirty="0"/>
              <a:t>(Java) classes (OOP in </a:t>
            </a:r>
            <a:r>
              <a:rPr lang="nl-NL" dirty="0" err="1"/>
              <a:t>general</a:t>
            </a:r>
            <a:r>
              <a:rPr lang="nl-NL" dirty="0"/>
              <a:t>), code </a:t>
            </a:r>
            <a:r>
              <a:rPr lang="nl-NL" dirty="0" err="1"/>
              <a:t>organisation</a:t>
            </a:r>
            <a:r>
              <a:rPr lang="nl-NL" dirty="0"/>
              <a:t> in files </a:t>
            </a:r>
            <a:r>
              <a:rPr lang="nl-NL" dirty="0" err="1"/>
              <a:t>and</a:t>
            </a:r>
            <a:r>
              <a:rPr lang="nl-NL" dirty="0"/>
              <a:t> folders, </a:t>
            </a:r>
            <a:r>
              <a:rPr lang="nl-NL" dirty="0" err="1"/>
              <a:t>etc</a:t>
            </a:r>
            <a:endParaRPr lang="nl-NL" dirty="0"/>
          </a:p>
          <a:p>
            <a:pPr lvl="1"/>
            <a:endParaRPr lang="nl-NL" dirty="0"/>
          </a:p>
          <a:p>
            <a:pPr lvl="1"/>
            <a:endParaRPr lang="nl-NL" dirty="0"/>
          </a:p>
          <a:p>
            <a:pPr lvl="1"/>
            <a:endParaRPr lang="en-NL" dirty="0"/>
          </a:p>
          <a:p>
            <a:endParaRPr lang="en-NL" dirty="0"/>
          </a:p>
        </p:txBody>
      </p:sp>
      <p:pic>
        <p:nvPicPr>
          <p:cNvPr id="4" name="Picture 3">
            <a:extLst>
              <a:ext uri="{FF2B5EF4-FFF2-40B4-BE49-F238E27FC236}">
                <a16:creationId xmlns:a16="http://schemas.microsoft.com/office/drawing/2014/main" id="{E2A0ACD4-A653-468B-C2A3-EDD700696647}"/>
              </a:ext>
            </a:extLst>
          </p:cNvPr>
          <p:cNvPicPr>
            <a:picLocks noChangeAspect="1"/>
          </p:cNvPicPr>
          <p:nvPr/>
        </p:nvPicPr>
        <p:blipFill>
          <a:blip r:embed="rId3"/>
          <a:stretch>
            <a:fillRect/>
          </a:stretch>
        </p:blipFill>
        <p:spPr>
          <a:xfrm>
            <a:off x="8483044" y="0"/>
            <a:ext cx="3708956" cy="2613991"/>
          </a:xfrm>
          <a:prstGeom prst="rect">
            <a:avLst/>
          </a:prstGeom>
        </p:spPr>
      </p:pic>
    </p:spTree>
    <p:extLst>
      <p:ext uri="{BB962C8B-B14F-4D97-AF65-F5344CB8AC3E}">
        <p14:creationId xmlns:p14="http://schemas.microsoft.com/office/powerpoint/2010/main" val="298356736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61D-BCB4-60AA-19BE-81ED626DAF97}"/>
              </a:ext>
            </a:extLst>
          </p:cNvPr>
          <p:cNvSpPr>
            <a:spLocks noGrp="1"/>
          </p:cNvSpPr>
          <p:nvPr>
            <p:ph type="title"/>
          </p:nvPr>
        </p:nvSpPr>
        <p:spPr/>
        <p:txBody>
          <a:bodyPr/>
          <a:lstStyle/>
          <a:p>
            <a:r>
              <a:rPr lang="en-NL" dirty="0"/>
              <a:t>Web app code issues</a:t>
            </a:r>
          </a:p>
        </p:txBody>
      </p:sp>
      <p:sp>
        <p:nvSpPr>
          <p:cNvPr id="3" name="Content Placeholder 2">
            <a:extLst>
              <a:ext uri="{FF2B5EF4-FFF2-40B4-BE49-F238E27FC236}">
                <a16:creationId xmlns:a16="http://schemas.microsoft.com/office/drawing/2014/main" id="{8A55B96E-A6CB-4CC7-7544-BF3F66D3C8A4}"/>
              </a:ext>
            </a:extLst>
          </p:cNvPr>
          <p:cNvSpPr>
            <a:spLocks noGrp="1"/>
          </p:cNvSpPr>
          <p:nvPr>
            <p:ph sz="quarter" idx="15"/>
          </p:nvPr>
        </p:nvSpPr>
        <p:spPr/>
        <p:txBody>
          <a:bodyPr/>
          <a:lstStyle/>
          <a:p>
            <a:r>
              <a:rPr lang="en-NL" dirty="0"/>
              <a:t>Prior to web components code could be:</a:t>
            </a:r>
          </a:p>
          <a:p>
            <a:pPr lvl="1"/>
            <a:r>
              <a:rPr lang="en-NL" dirty="0"/>
              <a:t>Disorganised</a:t>
            </a:r>
          </a:p>
          <a:p>
            <a:pPr lvl="1"/>
            <a:r>
              <a:rPr lang="en-NL" dirty="0"/>
              <a:t>Repetitive</a:t>
            </a:r>
          </a:p>
          <a:p>
            <a:pPr lvl="1"/>
            <a:r>
              <a:rPr lang="en-NL" dirty="0"/>
              <a:t>Fragile</a:t>
            </a:r>
          </a:p>
          <a:p>
            <a:pPr lvl="1"/>
            <a:endParaRPr lang="en-NL" dirty="0"/>
          </a:p>
        </p:txBody>
      </p:sp>
      <p:sp>
        <p:nvSpPr>
          <p:cNvPr id="4" name="Rounded Rectangular Callout 3">
            <a:extLst>
              <a:ext uri="{FF2B5EF4-FFF2-40B4-BE49-F238E27FC236}">
                <a16:creationId xmlns:a16="http://schemas.microsoft.com/office/drawing/2014/main" id="{C1782487-51AE-19A5-0BB6-A80CF43DEB4F}"/>
              </a:ext>
            </a:extLst>
          </p:cNvPr>
          <p:cNvSpPr/>
          <p:nvPr/>
        </p:nvSpPr>
        <p:spPr>
          <a:xfrm>
            <a:off x="8739284" y="988485"/>
            <a:ext cx="2480644" cy="947450"/>
          </a:xfrm>
          <a:prstGeom prst="wedgeRoundRectCallout">
            <a:avLst>
              <a:gd name="adj1" fmla="val -229958"/>
              <a:gd name="adj2" fmla="val 113493"/>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No clear separation of concerns</a:t>
            </a:r>
          </a:p>
        </p:txBody>
      </p:sp>
      <p:sp>
        <p:nvSpPr>
          <p:cNvPr id="5" name="Rounded Rectangular Callout 4">
            <a:extLst>
              <a:ext uri="{FF2B5EF4-FFF2-40B4-BE49-F238E27FC236}">
                <a16:creationId xmlns:a16="http://schemas.microsoft.com/office/drawing/2014/main" id="{CE54FA85-908F-8C97-C556-EDE8F6821E42}"/>
              </a:ext>
            </a:extLst>
          </p:cNvPr>
          <p:cNvSpPr/>
          <p:nvPr/>
        </p:nvSpPr>
        <p:spPr>
          <a:xfrm>
            <a:off x="8528269" y="3084571"/>
            <a:ext cx="2480644" cy="947450"/>
          </a:xfrm>
          <a:prstGeom prst="wedgeRoundRectCallout">
            <a:avLst>
              <a:gd name="adj1" fmla="val -242434"/>
              <a:gd name="adj2" fmla="val -49835"/>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No obvious way to reuse code</a:t>
            </a:r>
          </a:p>
        </p:txBody>
      </p:sp>
      <p:sp>
        <p:nvSpPr>
          <p:cNvPr id="6" name="Rounded Rectangular Callout 5">
            <a:extLst>
              <a:ext uri="{FF2B5EF4-FFF2-40B4-BE49-F238E27FC236}">
                <a16:creationId xmlns:a16="http://schemas.microsoft.com/office/drawing/2014/main" id="{DC5D6B83-0AB2-C30E-FCA5-ED71B4179F96}"/>
              </a:ext>
            </a:extLst>
          </p:cNvPr>
          <p:cNvSpPr/>
          <p:nvPr/>
        </p:nvSpPr>
        <p:spPr>
          <a:xfrm>
            <a:off x="8345389" y="5011845"/>
            <a:ext cx="2480644" cy="1163872"/>
          </a:xfrm>
          <a:prstGeom prst="wedgeRoundRectCallout">
            <a:avLst>
              <a:gd name="adj1" fmla="val -253776"/>
              <a:gd name="adj2" fmla="val -170705"/>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Small changes potentially break the whole app</a:t>
            </a:r>
          </a:p>
        </p:txBody>
      </p:sp>
    </p:spTree>
    <p:extLst>
      <p:ext uri="{BB962C8B-B14F-4D97-AF65-F5344CB8AC3E}">
        <p14:creationId xmlns:p14="http://schemas.microsoft.com/office/powerpoint/2010/main" val="153314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B30E-1CF2-5CD1-1B13-17325F16D46A}"/>
              </a:ext>
            </a:extLst>
          </p:cNvPr>
          <p:cNvSpPr>
            <a:spLocks noGrp="1"/>
          </p:cNvSpPr>
          <p:nvPr>
            <p:ph type="title"/>
          </p:nvPr>
        </p:nvSpPr>
        <p:spPr/>
        <p:txBody>
          <a:bodyPr/>
          <a:lstStyle/>
          <a:p>
            <a:r>
              <a:rPr lang="en-NL" dirty="0"/>
              <a:t>Web Component</a:t>
            </a:r>
          </a:p>
        </p:txBody>
      </p:sp>
      <p:sp>
        <p:nvSpPr>
          <p:cNvPr id="3" name="Content Placeholder 2">
            <a:extLst>
              <a:ext uri="{FF2B5EF4-FFF2-40B4-BE49-F238E27FC236}">
                <a16:creationId xmlns:a16="http://schemas.microsoft.com/office/drawing/2014/main" id="{B7520D99-C477-38F2-9065-460D5B4E9CE6}"/>
              </a:ext>
            </a:extLst>
          </p:cNvPr>
          <p:cNvSpPr>
            <a:spLocks noGrp="1"/>
          </p:cNvSpPr>
          <p:nvPr>
            <p:ph sz="quarter" idx="15"/>
          </p:nvPr>
        </p:nvSpPr>
        <p:spPr/>
        <p:txBody>
          <a:bodyPr/>
          <a:lstStyle/>
          <a:p>
            <a:r>
              <a:rPr lang="en-NL" dirty="0"/>
              <a:t>The HTML language is a set of </a:t>
            </a:r>
            <a:br>
              <a:rPr lang="en-NL" dirty="0"/>
            </a:br>
            <a:r>
              <a:rPr lang="en-NL" dirty="0"/>
              <a:t>components that are identified as tags:</a:t>
            </a:r>
          </a:p>
          <a:p>
            <a:pPr lvl="1"/>
            <a:r>
              <a:rPr lang="en-NL" dirty="0"/>
              <a:t>&lt;component&gt;&lt;/component)</a:t>
            </a:r>
          </a:p>
          <a:p>
            <a:r>
              <a:rPr lang="en-NL" dirty="0"/>
              <a:t>For example</a:t>
            </a:r>
          </a:p>
          <a:p>
            <a:pPr lvl="1"/>
            <a:r>
              <a:rPr lang="en-NL" dirty="0"/>
              <a:t>&lt;p&gt;, &lt;input&gt;, &lt;h1&gt;, &lt;body&gt;, &lt;ul&gt;, &lt;li&gt;</a:t>
            </a:r>
          </a:p>
          <a:p>
            <a:r>
              <a:rPr lang="en-NL" dirty="0"/>
              <a:t>Each component has a specific set of features, functionality comes from the combinations and interactions</a:t>
            </a:r>
          </a:p>
        </p:txBody>
      </p:sp>
      <p:sp>
        <p:nvSpPr>
          <p:cNvPr id="4" name="Rounded Rectangular Callout 3">
            <a:extLst>
              <a:ext uri="{FF2B5EF4-FFF2-40B4-BE49-F238E27FC236}">
                <a16:creationId xmlns:a16="http://schemas.microsoft.com/office/drawing/2014/main" id="{1A6684C4-36D7-DB33-5422-7E78DC723D9B}"/>
              </a:ext>
            </a:extLst>
          </p:cNvPr>
          <p:cNvSpPr/>
          <p:nvPr/>
        </p:nvSpPr>
        <p:spPr>
          <a:xfrm>
            <a:off x="7817198" y="5584581"/>
            <a:ext cx="2480644" cy="947450"/>
          </a:xfrm>
          <a:prstGeom prst="wedgeRoundRectCallout">
            <a:avLst>
              <a:gd name="adj1" fmla="val -195932"/>
              <a:gd name="adj2" fmla="val -195344"/>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Introduced in FEP1</a:t>
            </a:r>
          </a:p>
        </p:txBody>
      </p:sp>
      <p:pic>
        <p:nvPicPr>
          <p:cNvPr id="5" name="Picture 4">
            <a:extLst>
              <a:ext uri="{FF2B5EF4-FFF2-40B4-BE49-F238E27FC236}">
                <a16:creationId xmlns:a16="http://schemas.microsoft.com/office/drawing/2014/main" id="{2C8F511B-A02E-4287-45DD-8481BE2DADD9}"/>
              </a:ext>
            </a:extLst>
          </p:cNvPr>
          <p:cNvPicPr>
            <a:picLocks noChangeAspect="1"/>
          </p:cNvPicPr>
          <p:nvPr/>
        </p:nvPicPr>
        <p:blipFill>
          <a:blip r:embed="rId2"/>
          <a:stretch>
            <a:fillRect/>
          </a:stretch>
        </p:blipFill>
        <p:spPr>
          <a:xfrm>
            <a:off x="7404100" y="0"/>
            <a:ext cx="4787900" cy="2844800"/>
          </a:xfrm>
          <a:prstGeom prst="rect">
            <a:avLst/>
          </a:prstGeom>
        </p:spPr>
      </p:pic>
    </p:spTree>
    <p:extLst>
      <p:ext uri="{BB962C8B-B14F-4D97-AF65-F5344CB8AC3E}">
        <p14:creationId xmlns:p14="http://schemas.microsoft.com/office/powerpoint/2010/main" val="198637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9F64-CF48-2B82-49FC-6FA3E1400194}"/>
              </a:ext>
            </a:extLst>
          </p:cNvPr>
          <p:cNvSpPr>
            <a:spLocks noGrp="1"/>
          </p:cNvSpPr>
          <p:nvPr>
            <p:ph type="title"/>
          </p:nvPr>
        </p:nvSpPr>
        <p:spPr/>
        <p:txBody>
          <a:bodyPr/>
          <a:lstStyle/>
          <a:p>
            <a:r>
              <a:rPr lang="en-NL" dirty="0"/>
              <a:t>Web Component</a:t>
            </a:r>
          </a:p>
        </p:txBody>
      </p:sp>
      <p:pic>
        <p:nvPicPr>
          <p:cNvPr id="4" name="Google Shape;110;p20" descr="Component Tree">
            <a:extLst>
              <a:ext uri="{FF2B5EF4-FFF2-40B4-BE49-F238E27FC236}">
                <a16:creationId xmlns:a16="http://schemas.microsoft.com/office/drawing/2014/main" id="{D7A08EC0-402F-1B14-91D2-F2FC41BCBAB9}"/>
              </a:ext>
            </a:extLst>
          </p:cNvPr>
          <p:cNvPicPr preferRelativeResize="0"/>
          <p:nvPr/>
        </p:nvPicPr>
        <p:blipFill>
          <a:blip r:embed="rId2">
            <a:alphaModFix/>
          </a:blip>
          <a:stretch>
            <a:fillRect/>
          </a:stretch>
        </p:blipFill>
        <p:spPr>
          <a:xfrm>
            <a:off x="972072" y="2571613"/>
            <a:ext cx="9144000" cy="3533775"/>
          </a:xfrm>
          <a:prstGeom prst="rect">
            <a:avLst/>
          </a:prstGeom>
          <a:noFill/>
          <a:ln>
            <a:noFill/>
          </a:ln>
        </p:spPr>
      </p:pic>
      <p:sp>
        <p:nvSpPr>
          <p:cNvPr id="5" name="Rounded Rectangular Callout 4">
            <a:extLst>
              <a:ext uri="{FF2B5EF4-FFF2-40B4-BE49-F238E27FC236}">
                <a16:creationId xmlns:a16="http://schemas.microsoft.com/office/drawing/2014/main" id="{DF7EA68F-E35B-5484-C488-24A8110AAC47}"/>
              </a:ext>
            </a:extLst>
          </p:cNvPr>
          <p:cNvSpPr/>
          <p:nvPr/>
        </p:nvSpPr>
        <p:spPr>
          <a:xfrm>
            <a:off x="5862124" y="988485"/>
            <a:ext cx="2480644" cy="947450"/>
          </a:xfrm>
          <a:prstGeom prst="wedgeRoundRectCallout">
            <a:avLst>
              <a:gd name="adj1" fmla="val -137034"/>
              <a:gd name="adj2" fmla="val 286165"/>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Each element on an html page</a:t>
            </a:r>
          </a:p>
        </p:txBody>
      </p:sp>
      <p:sp>
        <p:nvSpPr>
          <p:cNvPr id="6" name="Rounded Rectangular Callout 5">
            <a:extLst>
              <a:ext uri="{FF2B5EF4-FFF2-40B4-BE49-F238E27FC236}">
                <a16:creationId xmlns:a16="http://schemas.microsoft.com/office/drawing/2014/main" id="{A768560D-4BDB-F3C0-B7EC-F241FDDD910D}"/>
              </a:ext>
            </a:extLst>
          </p:cNvPr>
          <p:cNvSpPr/>
          <p:nvPr/>
        </p:nvSpPr>
        <p:spPr>
          <a:xfrm>
            <a:off x="9360698" y="1525198"/>
            <a:ext cx="2480644" cy="947450"/>
          </a:xfrm>
          <a:prstGeom prst="wedgeRoundRectCallout">
            <a:avLst>
              <a:gd name="adj1" fmla="val -76533"/>
              <a:gd name="adj2" fmla="val 224272"/>
              <a:gd name="adj3" fmla="val 16667"/>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NL" dirty="0"/>
              <a:t>Has a representation in the DOM</a:t>
            </a:r>
          </a:p>
        </p:txBody>
      </p:sp>
    </p:spTree>
    <p:extLst>
      <p:ext uri="{BB962C8B-B14F-4D97-AF65-F5344CB8AC3E}">
        <p14:creationId xmlns:p14="http://schemas.microsoft.com/office/powerpoint/2010/main" val="261776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E201-8D67-616E-4FFE-B85CC5049DBB}"/>
              </a:ext>
            </a:extLst>
          </p:cNvPr>
          <p:cNvSpPr>
            <a:spLocks noGrp="1"/>
          </p:cNvSpPr>
          <p:nvPr>
            <p:ph type="title"/>
          </p:nvPr>
        </p:nvSpPr>
        <p:spPr/>
        <p:txBody>
          <a:bodyPr/>
          <a:lstStyle/>
          <a:p>
            <a:r>
              <a:rPr lang="en-NL" dirty="0"/>
              <a:t>Web component</a:t>
            </a:r>
          </a:p>
        </p:txBody>
      </p:sp>
      <p:sp>
        <p:nvSpPr>
          <p:cNvPr id="3" name="Content Placeholder 2">
            <a:extLst>
              <a:ext uri="{FF2B5EF4-FFF2-40B4-BE49-F238E27FC236}">
                <a16:creationId xmlns:a16="http://schemas.microsoft.com/office/drawing/2014/main" id="{E8A76A83-4B12-667F-B206-20976318272F}"/>
              </a:ext>
            </a:extLst>
          </p:cNvPr>
          <p:cNvSpPr>
            <a:spLocks noGrp="1"/>
          </p:cNvSpPr>
          <p:nvPr>
            <p:ph sz="quarter" idx="15"/>
          </p:nvPr>
        </p:nvSpPr>
        <p:spPr/>
        <p:txBody>
          <a:bodyPr/>
          <a:lstStyle/>
          <a:p>
            <a:r>
              <a:rPr lang="en-NL" dirty="0"/>
              <a:t>Web components are nothing new, you’ve worked with them before</a:t>
            </a:r>
          </a:p>
          <a:p>
            <a:r>
              <a:rPr lang="en-NL" dirty="0"/>
              <a:t>The implementation (code) that maks the components work is hidden (encapsulation)</a:t>
            </a:r>
          </a:p>
          <a:p>
            <a:r>
              <a:rPr lang="en-NL" dirty="0"/>
              <a:t>Wouldn’t it be great if we could develop additional components ourselves.</a:t>
            </a:r>
          </a:p>
        </p:txBody>
      </p:sp>
      <p:pic>
        <p:nvPicPr>
          <p:cNvPr id="4" name="Picture 3">
            <a:extLst>
              <a:ext uri="{FF2B5EF4-FFF2-40B4-BE49-F238E27FC236}">
                <a16:creationId xmlns:a16="http://schemas.microsoft.com/office/drawing/2014/main" id="{301EBA92-F856-D1E6-423A-816B4E0FFA00}"/>
              </a:ext>
            </a:extLst>
          </p:cNvPr>
          <p:cNvPicPr>
            <a:picLocks noChangeAspect="1"/>
          </p:cNvPicPr>
          <p:nvPr/>
        </p:nvPicPr>
        <p:blipFill>
          <a:blip r:embed="rId3"/>
          <a:stretch>
            <a:fillRect/>
          </a:stretch>
        </p:blipFill>
        <p:spPr>
          <a:xfrm>
            <a:off x="7474226" y="4264972"/>
            <a:ext cx="4717774" cy="2593028"/>
          </a:xfrm>
          <a:prstGeom prst="rect">
            <a:avLst/>
          </a:prstGeom>
        </p:spPr>
      </p:pic>
    </p:spTree>
    <p:extLst>
      <p:ext uri="{BB962C8B-B14F-4D97-AF65-F5344CB8AC3E}">
        <p14:creationId xmlns:p14="http://schemas.microsoft.com/office/powerpoint/2010/main" val="253513818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HU Breed">
  <a:themeElements>
    <a:clrScheme name="Aangepast 5">
      <a:dk1>
        <a:srgbClr val="000000"/>
      </a:dk1>
      <a:lt1>
        <a:srgbClr val="FFFFFF"/>
      </a:lt1>
      <a:dk2>
        <a:srgbClr val="E6302B"/>
      </a:dk2>
      <a:lt2>
        <a:srgbClr val="00A1E1"/>
      </a:lt2>
      <a:accent1>
        <a:srgbClr val="00A1E1"/>
      </a:accent1>
      <a:accent2>
        <a:srgbClr val="E6302B"/>
      </a:accent2>
      <a:accent3>
        <a:srgbClr val="FFFFFF"/>
      </a:accent3>
      <a:accent4>
        <a:srgbClr val="FFFFFF"/>
      </a:accent4>
      <a:accent5>
        <a:srgbClr val="FFFFFF"/>
      </a:accent5>
      <a:accent6>
        <a:srgbClr val="FFFFFF"/>
      </a:accent6>
      <a:hlink>
        <a:srgbClr val="005070"/>
      </a:hlink>
      <a:folHlink>
        <a:srgbClr val="B71915"/>
      </a:folHlink>
    </a:clrScheme>
    <a:fontScheme name="Office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lank.potx" id="{FE78AF9E-1AB3-4DE5-8CD0-D988B1503652}" vid="{0299882F-9587-401D-8510-F869907E3B09}"/>
    </a:ext>
  </a:extLst>
</a:theme>
</file>

<file path=ppt/theme/theme2.xml><?xml version="1.0" encoding="utf-8"?>
<a:theme xmlns:a="http://schemas.openxmlformats.org/drawingml/2006/main" name="HU Breed">
  <a:themeElements>
    <a:clrScheme name="Aangepast 5">
      <a:dk1>
        <a:srgbClr val="000000"/>
      </a:dk1>
      <a:lt1>
        <a:srgbClr val="FFFFFF"/>
      </a:lt1>
      <a:dk2>
        <a:srgbClr val="E6302B"/>
      </a:dk2>
      <a:lt2>
        <a:srgbClr val="00A1E1"/>
      </a:lt2>
      <a:accent1>
        <a:srgbClr val="00A1E1"/>
      </a:accent1>
      <a:accent2>
        <a:srgbClr val="E6302B"/>
      </a:accent2>
      <a:accent3>
        <a:srgbClr val="FFFFFF"/>
      </a:accent3>
      <a:accent4>
        <a:srgbClr val="FFFFFF"/>
      </a:accent4>
      <a:accent5>
        <a:srgbClr val="FFFFFF"/>
      </a:accent5>
      <a:accent6>
        <a:srgbClr val="FFFFFF"/>
      </a:accent6>
      <a:hlink>
        <a:srgbClr val="005070"/>
      </a:hlink>
      <a:folHlink>
        <a:srgbClr val="B71915"/>
      </a:folHlink>
    </a:clrScheme>
    <a:fontScheme name="Office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lank.potx" id="{FE78AF9E-1AB3-4DE5-8CD0-D988B1503652}" vid="{0299882F-9587-401D-8510-F869907E3B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st xmlns="8e39aab0-005d-45b6-a80e-05e5df2908d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A80706761E274FBF7207A6EEFD509E" ma:contentTypeVersion="13" ma:contentTypeDescription="Create a new document." ma:contentTypeScope="" ma:versionID="d51dfd1d15381d1dfac9be848af09684">
  <xsd:schema xmlns:xsd="http://www.w3.org/2001/XMLSchema" xmlns:xs="http://www.w3.org/2001/XMLSchema" xmlns:p="http://schemas.microsoft.com/office/2006/metadata/properties" xmlns:ns2="8e39aab0-005d-45b6-a80e-05e5df2908d1" xmlns:ns3="cc018f0f-33de-4c4c-920d-26dc6e1acc33" targetNamespace="http://schemas.microsoft.com/office/2006/metadata/properties" ma:root="true" ma:fieldsID="5e2a96ffa8ae1d934c6a42393d7d8550" ns2:_="" ns3:_="">
    <xsd:import namespace="8e39aab0-005d-45b6-a80e-05e5df2908d1"/>
    <xsd:import namespace="cc018f0f-33de-4c4c-920d-26dc6e1acc3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test"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9aab0-005d-45b6-a80e-05e5df2908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test" ma:index="15" nillable="true" ma:displayName="test" ma:internalName="test">
      <xsd:simpleType>
        <xsd:restriction base="dms:Text">
          <xsd:maxLength value="255"/>
        </xsd:restriction>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c018f0f-33de-4c4c-920d-26dc6e1acc3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D0C1B8-0FD6-4497-9675-D75A704260E9}">
  <ds:schemaRefs>
    <ds:schemaRef ds:uri="http://schemas.microsoft.com/sharepoint/v3/contenttype/forms"/>
  </ds:schemaRefs>
</ds:datastoreItem>
</file>

<file path=customXml/itemProps2.xml><?xml version="1.0" encoding="utf-8"?>
<ds:datastoreItem xmlns:ds="http://schemas.openxmlformats.org/officeDocument/2006/customXml" ds:itemID="{BD00230B-D02E-4F04-9D35-AA303CE5EF1A}">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8e39aab0-005d-45b6-a80e-05e5df2908d1"/>
    <ds:schemaRef ds:uri="http://www.w3.org/XML/1998/namespace"/>
    <ds:schemaRef ds:uri="http://schemas.microsoft.com/office/infopath/2007/PartnerControls"/>
    <ds:schemaRef ds:uri="http://schemas.openxmlformats.org/package/2006/metadata/core-properties"/>
    <ds:schemaRef ds:uri="cc018f0f-33de-4c4c-920d-26dc6e1acc33"/>
  </ds:schemaRefs>
</ds:datastoreItem>
</file>

<file path=customXml/itemProps3.xml><?xml version="1.0" encoding="utf-8"?>
<ds:datastoreItem xmlns:ds="http://schemas.openxmlformats.org/officeDocument/2006/customXml" ds:itemID="{E7D3ACA8-129C-4E4F-B079-B04E5BACA081}">
  <ds:schemaRefs>
    <ds:schemaRef ds:uri="8e39aab0-005d-45b6-a80e-05e5df2908d1"/>
    <ds:schemaRef ds:uri="cc018f0f-33de-4c4c-920d-26dc6e1acc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Advanced Programming C1</Template>
  <TotalTime>6769</TotalTime>
  <Words>724</Words>
  <Application>Microsoft Macintosh PowerPoint</Application>
  <PresentationFormat>Widescreen</PresentationFormat>
  <Paragraphs>119</Paragraphs>
  <Slides>20</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Courier New</vt:lpstr>
      <vt:lpstr>inherit</vt:lpstr>
      <vt:lpstr>Inter</vt:lpstr>
      <vt:lpstr>Wingdings</vt:lpstr>
      <vt:lpstr>Zapf Dingbats</vt:lpstr>
      <vt:lpstr>HU Breed</vt:lpstr>
      <vt:lpstr>HU Breed</vt:lpstr>
      <vt:lpstr>Custom components - basics</vt:lpstr>
      <vt:lpstr>Contents</vt:lpstr>
      <vt:lpstr>What is a web component?</vt:lpstr>
      <vt:lpstr>Modularisation</vt:lpstr>
      <vt:lpstr>Modularisation in software</vt:lpstr>
      <vt:lpstr>Web app code issues</vt:lpstr>
      <vt:lpstr>Web Component</vt:lpstr>
      <vt:lpstr>Web Component</vt:lpstr>
      <vt:lpstr>Web component</vt:lpstr>
      <vt:lpstr>Example: &lt;input type=“date”&gt;</vt:lpstr>
      <vt:lpstr>Recognise web components</vt:lpstr>
      <vt:lpstr>Remember this?</vt:lpstr>
      <vt:lpstr>Spot the web components</vt:lpstr>
      <vt:lpstr>Web component nesting</vt:lpstr>
      <vt:lpstr>PowerPoint Presentation</vt:lpstr>
      <vt:lpstr>Code example nested components</vt:lpstr>
      <vt:lpstr>What is a custom web component?</vt:lpstr>
      <vt:lpstr>What is a custom web component?</vt:lpstr>
      <vt:lpstr>What is a custom web component?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 Boss;Andre Donk</dc:creator>
  <cp:lastModifiedBy>Mirko Pelgrom</cp:lastModifiedBy>
  <cp:revision>270</cp:revision>
  <dcterms:created xsi:type="dcterms:W3CDTF">2016-04-01T10:19:03Z</dcterms:created>
  <dcterms:modified xsi:type="dcterms:W3CDTF">2022-10-17T09:01:57Z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0x01010081A80706761E274FBF7207A6EEFD509E</vt:lpwstr>
  </property>
</Properties>
</file>