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  <p:sldMasterId id="2147483660" r:id="rId5"/>
  </p:sldMasterIdLst>
  <p:notesMasterIdLst>
    <p:notesMasterId r:id="rId13"/>
  </p:notesMasterIdLst>
  <p:sldIdLst>
    <p:sldId id="256" r:id="rId6"/>
    <p:sldId id="458" r:id="rId7"/>
    <p:sldId id="464" r:id="rId8"/>
    <p:sldId id="465" r:id="rId9"/>
    <p:sldId id="466" r:id="rId10"/>
    <p:sldId id="467" r:id="rId11"/>
    <p:sldId id="4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DD81A1-AB15-06C9-25C6-F6FC09C71AC0}" name="Alex Jongman" initials="AJ" userId="S::alex.jongman@hu.nl::f85a4f5b-1753-4f36-9859-6c1330cbfc1b" providerId="AD"/>
  <p188:author id="{284548ED-371A-E3D4-8D85-7E209A42ABE0}" name="Mirko Pelgrom" initials="MP" userId="S::mirko.pelgrom@hu.nl::25eff972-e0d0-4f66-bb8d-b9544254e6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FF"/>
    <a:srgbClr val="FDA222"/>
    <a:srgbClr val="E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75303" autoAdjust="0"/>
  </p:normalViewPr>
  <p:slideViewPr>
    <p:cSldViewPr snapToGrid="0">
      <p:cViewPr>
        <p:scale>
          <a:sx n="90" d="100"/>
          <a:sy n="90" d="100"/>
        </p:scale>
        <p:origin x="822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4B2C-967C-4A3A-AE62-D5197B0760B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24A9-4EF9-451F-8BBD-225A976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Docenten</a:t>
            </a:r>
            <a:r>
              <a:rPr lang="en-GB" dirty="0"/>
              <a:t>,</a:t>
            </a:r>
          </a:p>
          <a:p>
            <a:r>
              <a:rPr lang="en-GB" dirty="0"/>
              <a:t>Naam, </a:t>
            </a:r>
            <a:r>
              <a:rPr lang="en-GB" dirty="0" err="1"/>
              <a:t>voor</a:t>
            </a:r>
            <a:r>
              <a:rPr lang="en-GB" dirty="0"/>
              <a:t> &amp; achter</a:t>
            </a:r>
          </a:p>
          <a:p>
            <a:r>
              <a:rPr lang="en-GB" dirty="0"/>
              <a:t>Wat is je </a:t>
            </a:r>
            <a:r>
              <a:rPr lang="en-GB" dirty="0" err="1"/>
              <a:t>achtergrond</a:t>
            </a:r>
            <a:r>
              <a:rPr lang="en-GB" dirty="0"/>
              <a:t>?</a:t>
            </a:r>
          </a:p>
          <a:p>
            <a:r>
              <a:rPr lang="en-GB" dirty="0"/>
              <a:t>What is your most outstanding feature?</a:t>
            </a:r>
          </a:p>
          <a:p>
            <a:endParaRPr lang="en-GB" dirty="0"/>
          </a:p>
          <a:p>
            <a:r>
              <a:rPr lang="en-GB" dirty="0" err="1"/>
              <a:t>Studenten</a:t>
            </a:r>
            <a:r>
              <a:rPr lang="en-GB" dirty="0"/>
              <a:t> 123</a:t>
            </a:r>
          </a:p>
          <a:p>
            <a:r>
              <a:rPr lang="en-GB" dirty="0"/>
              <a:t>Wat is je </a:t>
            </a:r>
            <a:r>
              <a:rPr lang="en-GB" dirty="0" err="1"/>
              <a:t>volledige</a:t>
            </a:r>
            <a:r>
              <a:rPr lang="en-GB" dirty="0"/>
              <a:t> naam?</a:t>
            </a:r>
          </a:p>
          <a:p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kom</a:t>
            </a:r>
            <a:r>
              <a:rPr lang="en-GB" dirty="0"/>
              <a:t> je </a:t>
            </a:r>
            <a:r>
              <a:rPr lang="en-GB" dirty="0" err="1"/>
              <a:t>vandaan</a:t>
            </a:r>
            <a:r>
              <a:rPr lang="en-GB" dirty="0"/>
              <a:t>?</a:t>
            </a:r>
          </a:p>
          <a:p>
            <a:r>
              <a:rPr lang="en-GB" dirty="0"/>
              <a:t>Wat is je </a:t>
            </a:r>
            <a:r>
              <a:rPr lang="en-GB" dirty="0" err="1"/>
              <a:t>streefwaarde</a:t>
            </a:r>
            <a:r>
              <a:rPr lang="en-GB" dirty="0"/>
              <a:t> qua </a:t>
            </a:r>
            <a:r>
              <a:rPr lang="en-GB" dirty="0" err="1"/>
              <a:t>cijfer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blok</a:t>
            </a:r>
            <a:r>
              <a:rPr lang="en-GB" dirty="0"/>
              <a:t>?</a:t>
            </a:r>
          </a:p>
          <a:p>
            <a:r>
              <a:rPr lang="en-GB" dirty="0"/>
              <a:t>Laat ze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oplepelen</a:t>
            </a:r>
            <a:r>
              <a:rPr lang="en-GB" dirty="0"/>
              <a:t>: Hi, </a:t>
            </a:r>
            <a:r>
              <a:rPr lang="en-GB" dirty="0" err="1"/>
              <a:t>ik</a:t>
            </a:r>
            <a:r>
              <a:rPr lang="en-GB" dirty="0"/>
              <a:t> ben </a:t>
            </a:r>
            <a:r>
              <a:rPr lang="en-GB" dirty="0" err="1"/>
              <a:t>voornaam</a:t>
            </a:r>
            <a:r>
              <a:rPr lang="en-GB" dirty="0"/>
              <a:t> van </a:t>
            </a:r>
            <a:r>
              <a:rPr lang="en-GB" dirty="0" err="1"/>
              <a:t>achternaam</a:t>
            </a:r>
            <a:r>
              <a:rPr lang="en-GB" dirty="0"/>
              <a:t>,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mijn</a:t>
            </a:r>
            <a:r>
              <a:rPr lang="en-GB" dirty="0"/>
              <a:t> </a:t>
            </a:r>
            <a:r>
              <a:rPr lang="en-GB" dirty="0" err="1"/>
              <a:t>woonplaats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streef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8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 </a:t>
            </a:r>
            <a:r>
              <a:rPr lang="en-GB" dirty="0" err="1"/>
              <a:t>echt</a:t>
            </a:r>
            <a:r>
              <a:rPr lang="en-GB" dirty="0"/>
              <a:t> even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het </a:t>
            </a:r>
            <a:r>
              <a:rPr lang="en-GB" dirty="0" err="1"/>
              <a:t>individuele</a:t>
            </a:r>
            <a:r>
              <a:rPr lang="en-GB" dirty="0"/>
              <a:t> aspect, het is in </a:t>
            </a:r>
            <a:r>
              <a:rPr lang="en-GB" dirty="0" err="1"/>
              <a:t>dit</a:t>
            </a:r>
            <a:r>
              <a:rPr lang="en-GB" dirty="0"/>
              <a:t> project de </a:t>
            </a:r>
            <a:r>
              <a:rPr lang="en-GB" dirty="0" err="1"/>
              <a:t>verantwoordelijkheid</a:t>
            </a:r>
            <a:r>
              <a:rPr lang="en-GB" dirty="0"/>
              <a:t> van de student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zichtbaar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gewerkt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leerdoelen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Geef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quick </a:t>
            </a:r>
            <a:r>
              <a:rPr lang="en-GB" dirty="0" err="1"/>
              <a:t>en</a:t>
            </a:r>
            <a:r>
              <a:rPr lang="en-GB" dirty="0"/>
              <a:t> dirty back end </a:t>
            </a:r>
            <a:r>
              <a:rPr lang="en-GB" dirty="0" err="1"/>
              <a:t>wel</a:t>
            </a:r>
            <a:r>
              <a:rPr lang="en-GB" dirty="0"/>
              <a:t> mag </a:t>
            </a:r>
            <a:r>
              <a:rPr lang="en-GB" dirty="0" err="1"/>
              <a:t>als</a:t>
            </a:r>
            <a:r>
              <a:rPr lang="en-GB" dirty="0"/>
              <a:t> het je </a:t>
            </a:r>
            <a:r>
              <a:rPr lang="en-GB" dirty="0" err="1"/>
              <a:t>cognitief</a:t>
            </a:r>
            <a:r>
              <a:rPr lang="en-GB" dirty="0"/>
              <a:t> in de </a:t>
            </a:r>
            <a:r>
              <a:rPr lang="en-GB" dirty="0" err="1"/>
              <a:t>weg</a:t>
            </a:r>
            <a:r>
              <a:rPr lang="en-GB" dirty="0"/>
              <a:t> zit, maar </a:t>
            </a:r>
            <a:r>
              <a:rPr lang="en-GB" dirty="0" err="1"/>
              <a:t>dat</a:t>
            </a:r>
            <a:r>
              <a:rPr lang="en-GB" dirty="0"/>
              <a:t> je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daarmee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boel</a:t>
            </a:r>
            <a:r>
              <a:rPr lang="en-GB" dirty="0"/>
              <a:t> deployment issues op de </a:t>
            </a:r>
            <a:r>
              <a:rPr lang="en-GB" dirty="0" err="1"/>
              <a:t>hals</a:t>
            </a:r>
            <a:r>
              <a:rPr lang="en-GB" dirty="0"/>
              <a:t> </a:t>
            </a:r>
            <a:r>
              <a:rPr lang="en-GB" dirty="0" err="1"/>
              <a:t>kunt</a:t>
            </a:r>
            <a:r>
              <a:rPr lang="en-GB" dirty="0"/>
              <a:t> </a:t>
            </a:r>
            <a:r>
              <a:rPr lang="en-GB" dirty="0" err="1"/>
              <a:t>halen</a:t>
            </a:r>
            <a:r>
              <a:rPr lang="en-GB" dirty="0"/>
              <a:t>. </a:t>
            </a:r>
            <a:r>
              <a:rPr lang="en-GB" dirty="0" err="1"/>
              <a:t>Simuleren</a:t>
            </a:r>
            <a:r>
              <a:rPr lang="en-GB" dirty="0"/>
              <a:t> van de back end is prima, we </a:t>
            </a:r>
            <a:r>
              <a:rPr lang="en-GB" dirty="0" err="1"/>
              <a:t>beoordelen</a:t>
            </a:r>
            <a:r>
              <a:rPr lang="en-GB" dirty="0"/>
              <a:t> die ook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er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extra </a:t>
            </a:r>
            <a:r>
              <a:rPr lang="en-GB" dirty="0" err="1"/>
              <a:t>punten</a:t>
            </a:r>
            <a:r>
              <a:rPr lang="en-GB" dirty="0"/>
              <a:t> mee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verdienen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stramien</a:t>
            </a:r>
            <a:r>
              <a:rPr lang="en-GB" dirty="0"/>
              <a:t> is dan ook de </a:t>
            </a:r>
            <a:r>
              <a:rPr lang="en-GB" dirty="0" err="1"/>
              <a:t>reden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we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oefenen</a:t>
            </a:r>
            <a:r>
              <a:rPr lang="en-GB" dirty="0"/>
              <a:t> op basis van </a:t>
            </a:r>
            <a:r>
              <a:rPr lang="en-GB" dirty="0" err="1"/>
              <a:t>gegeven</a:t>
            </a:r>
            <a:r>
              <a:rPr lang="en-GB" dirty="0"/>
              <a:t> </a:t>
            </a:r>
            <a:r>
              <a:rPr lang="en-GB" dirty="0" err="1"/>
              <a:t>beeldmateriaal</a:t>
            </a:r>
            <a:r>
              <a:rPr lang="en-GB" dirty="0"/>
              <a:t>,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mee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communiceren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daardoor</a:t>
            </a:r>
            <a:r>
              <a:rPr lang="en-GB" dirty="0"/>
              <a:t> </a:t>
            </a:r>
            <a:r>
              <a:rPr lang="en-GB" dirty="0" err="1"/>
              <a:t>ontdekken</a:t>
            </a:r>
            <a:r>
              <a:rPr lang="en-GB" dirty="0"/>
              <a:t> ze </a:t>
            </a:r>
            <a:r>
              <a:rPr lang="en-GB" dirty="0" err="1"/>
              <a:t>hopelijk</a:t>
            </a:r>
            <a:r>
              <a:rPr lang="en-GB" dirty="0"/>
              <a:t> wat ze </a:t>
            </a:r>
            <a:r>
              <a:rPr lang="en-GB" dirty="0" err="1"/>
              <a:t>scherp</a:t>
            </a:r>
            <a:r>
              <a:rPr lang="en-GB" dirty="0"/>
              <a:t> </a:t>
            </a:r>
            <a:r>
              <a:rPr lang="en-GB" dirty="0" err="1"/>
              <a:t>zouden</a:t>
            </a:r>
            <a:r>
              <a:rPr lang="en-GB" dirty="0"/>
              <a:t> </a:t>
            </a:r>
            <a:r>
              <a:rPr lang="en-GB" dirty="0" err="1"/>
              <a:t>willen</a:t>
            </a:r>
            <a:r>
              <a:rPr lang="en-GB" dirty="0"/>
              <a:t> </a:t>
            </a:r>
            <a:r>
              <a:rPr lang="en-GB" dirty="0" err="1"/>
              <a:t>krijgen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het </a:t>
            </a:r>
            <a:r>
              <a:rPr lang="en-GB" dirty="0" err="1"/>
              <a:t>gesprek</a:t>
            </a:r>
            <a:r>
              <a:rPr lang="en-GB" dirty="0"/>
              <a:t> met de </a:t>
            </a:r>
            <a:r>
              <a:rPr lang="en-GB" dirty="0" err="1"/>
              <a:t>opdrachtgever</a:t>
            </a:r>
            <a:r>
              <a:rPr lang="en-GB" dirty="0"/>
              <a:t>(s)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Conform de </a:t>
            </a:r>
            <a:r>
              <a:rPr lang="en-GB" dirty="0" err="1"/>
              <a:t>docenteninstructie</a:t>
            </a:r>
            <a:r>
              <a:rPr lang="en-GB" dirty="0"/>
              <a:t>-front-end-development op canvas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Kies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leuke</a:t>
            </a:r>
            <a:r>
              <a:rPr lang="en-GB" dirty="0"/>
              <a:t> </a:t>
            </a:r>
            <a:r>
              <a:rPr lang="en-GB" dirty="0" err="1"/>
              <a:t>methode</a:t>
            </a:r>
            <a:r>
              <a:rPr lang="en-GB" dirty="0"/>
              <a:t>. De </a:t>
            </a:r>
            <a:r>
              <a:rPr lang="en-GB" dirty="0" err="1"/>
              <a:t>klas</a:t>
            </a:r>
            <a:r>
              <a:rPr lang="en-GB" dirty="0"/>
              <a:t> mag </a:t>
            </a:r>
            <a:r>
              <a:rPr lang="en-GB" dirty="0" err="1"/>
              <a:t>echt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suggesties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, de </a:t>
            </a:r>
            <a:r>
              <a:rPr lang="en-GB" dirty="0" err="1"/>
              <a:t>aanwezige</a:t>
            </a:r>
            <a:r>
              <a:rPr lang="en-GB" dirty="0"/>
              <a:t> </a:t>
            </a:r>
            <a:r>
              <a:rPr lang="en-GB" dirty="0" err="1"/>
              <a:t>studenten</a:t>
            </a:r>
            <a:r>
              <a:rPr lang="en-GB" dirty="0"/>
              <a:t> </a:t>
            </a:r>
            <a:r>
              <a:rPr lang="en-GB" dirty="0" err="1"/>
              <a:t>vooral</a:t>
            </a:r>
            <a:r>
              <a:rPr lang="en-GB" dirty="0"/>
              <a:t> de </a:t>
            </a:r>
            <a:r>
              <a:rPr lang="en-GB" dirty="0" err="1"/>
              <a:t>keus</a:t>
            </a:r>
            <a:r>
              <a:rPr lang="en-GB" dirty="0"/>
              <a:t> laten, de </a:t>
            </a:r>
            <a:r>
              <a:rPr lang="en-GB" dirty="0" err="1"/>
              <a:t>afwezigen</a:t>
            </a:r>
            <a:r>
              <a:rPr lang="en-GB" dirty="0"/>
              <a:t> </a:t>
            </a:r>
            <a:r>
              <a:rPr lang="en-GB" dirty="0" err="1"/>
              <a:t>plempen</a:t>
            </a:r>
            <a:r>
              <a:rPr lang="en-GB" dirty="0"/>
              <a:t> we </a:t>
            </a:r>
            <a:r>
              <a:rPr lang="en-GB" dirty="0" err="1"/>
              <a:t>ergens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herkansers</a:t>
            </a:r>
            <a:r>
              <a:rPr lang="en-GB" dirty="0"/>
              <a:t> </a:t>
            </a:r>
            <a:r>
              <a:rPr lang="en-GB" dirty="0" err="1"/>
              <a:t>stoppen</a:t>
            </a:r>
            <a:r>
              <a:rPr lang="en-GB" dirty="0"/>
              <a:t> we in </a:t>
            </a:r>
            <a:r>
              <a:rPr lang="en-GB" dirty="0" err="1"/>
              <a:t>aparte</a:t>
            </a:r>
            <a:r>
              <a:rPr lang="en-GB" dirty="0"/>
              <a:t> </a:t>
            </a:r>
            <a:r>
              <a:rPr lang="en-GB" dirty="0" err="1"/>
              <a:t>groepen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Laat </a:t>
            </a:r>
            <a:r>
              <a:rPr lang="en-GB" dirty="0" err="1"/>
              <a:t>duidelijk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docent </a:t>
            </a:r>
            <a:r>
              <a:rPr lang="en-GB" dirty="0" err="1"/>
              <a:t>uiteindelijk</a:t>
            </a:r>
            <a:r>
              <a:rPr lang="en-GB" dirty="0"/>
              <a:t>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, we </a:t>
            </a:r>
            <a:r>
              <a:rPr lang="en-GB" dirty="0" err="1"/>
              <a:t>moeten</a:t>
            </a:r>
            <a:r>
              <a:rPr lang="en-GB" dirty="0"/>
              <a:t> ook door met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half </a:t>
            </a:r>
            <a:r>
              <a:rPr lang="en-GB" dirty="0" err="1"/>
              <a:t>uur</a:t>
            </a:r>
            <a:r>
              <a:rPr lang="en-GB" dirty="0"/>
              <a:t> </a:t>
            </a:r>
            <a:r>
              <a:rPr lang="en-GB" dirty="0" err="1"/>
              <a:t>stil</a:t>
            </a:r>
            <a:r>
              <a:rPr lang="en-GB" dirty="0"/>
              <a:t> </a:t>
            </a:r>
            <a:r>
              <a:rPr lang="en-GB" dirty="0" err="1"/>
              <a:t>staan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een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nuance </a:t>
            </a:r>
            <a:r>
              <a:rPr lang="en-GB" dirty="0" err="1"/>
              <a:t>waarom</a:t>
            </a:r>
            <a:r>
              <a:rPr lang="en-GB" dirty="0"/>
              <a:t> die </a:t>
            </a:r>
            <a:r>
              <a:rPr lang="en-GB" dirty="0" err="1"/>
              <a:t>beter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of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groepje</a:t>
            </a:r>
            <a:r>
              <a:rPr lang="en-GB" dirty="0"/>
              <a:t> </a:t>
            </a:r>
            <a:r>
              <a:rPr lang="en-GB" dirty="0" err="1"/>
              <a:t>kan.</a:t>
            </a:r>
            <a:r>
              <a:rPr lang="en-GB" dirty="0"/>
              <a:t> If all else fails: flip </a:t>
            </a:r>
            <a:r>
              <a:rPr lang="en-GB"/>
              <a:t>a coin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24A9-4EF9-451F-8BBD-225A97625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670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6-11-2024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22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22359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6-11-2024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51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0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447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85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6-11-2024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294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667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86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6-11-2024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2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452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1797051"/>
            <a:ext cx="4800000" cy="408093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1797051"/>
            <a:ext cx="4800600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92697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68075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0598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49" y="2499784"/>
            <a:ext cx="4800000" cy="337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499784"/>
            <a:ext cx="4800601" cy="337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1549" y="1678517"/>
            <a:ext cx="4800000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398" y="1678517"/>
            <a:ext cx="4800601" cy="7937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2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51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6-11-2024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087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6-11-2024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858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6534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6-11-2024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90600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8922667" cy="47593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705523" y="5150101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687137"/>
            <a:ext cx="9599083" cy="6140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1000760" y="4954423"/>
            <a:ext cx="9600000" cy="6140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1538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4917" y="778933"/>
            <a:ext cx="10081683" cy="5099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2092087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8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93985" y="-2016"/>
            <a:ext cx="609397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708085" y="386968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814917" y="4552633"/>
            <a:ext cx="10081683" cy="143224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8" y="3705034"/>
            <a:ext cx="1012473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35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3435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3435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6-11-2024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957712" y="1595121"/>
            <a:ext cx="10226755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3" y="775568"/>
            <a:ext cx="10005904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62929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8112003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4084860" y="6349"/>
            <a:ext cx="4031997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7" y="6349"/>
            <a:ext cx="4079999" cy="34226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708085" y="37579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814917" y="4439921"/>
            <a:ext cx="10081683" cy="14724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7" y="3620368"/>
            <a:ext cx="10081683" cy="61555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23667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8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6806567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056198" y="1595121"/>
            <a:ext cx="3840401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00" y="734612"/>
            <a:ext cx="3840401" cy="6155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2587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6098030" y="0"/>
            <a:ext cx="609397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800299" y="1595121"/>
            <a:ext cx="4815648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0" y="325969"/>
            <a:ext cx="4815648" cy="132503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3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001" y="576852"/>
            <a:ext cx="927419" cy="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0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6-11-2024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705523" y="914999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647702"/>
            <a:ext cx="10096300" cy="1325033"/>
          </a:xfrm>
        </p:spPr>
        <p:txBody>
          <a:bodyPr anchor="t"/>
          <a:lstStyle>
            <a:lvl1pPr>
              <a:spcBef>
                <a:spcPts val="16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2820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4"/>
            <a:ext cx="12192000" cy="2133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Titeldecoratie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4918" y="2110127"/>
            <a:ext cx="10096500" cy="376785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855941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Rechthoek 17"/>
          <p:cNvSpPr/>
          <p:nvPr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800296" y="1595121"/>
            <a:ext cx="4896755" cy="4389755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4896753" cy="132503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487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3369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6-11-2024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95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8483"/>
            <a:ext cx="12192000" cy="44307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667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708086" y="4927953"/>
            <a:ext cx="10476381" cy="1056923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667" b="1"/>
            </a:lvl3pPr>
            <a:lvl4pPr marL="1828754" indent="0">
              <a:buNone/>
              <a:defRPr sz="2667" b="1"/>
            </a:lvl4pPr>
            <a:lvl5pPr marL="2438339" indent="0">
              <a:buNone/>
              <a:defRPr sz="2667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4353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9"/>
            <a:ext cx="10526248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4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71552" y="1797051"/>
            <a:ext cx="9925049" cy="408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687" y="469147"/>
            <a:ext cx="1083733" cy="10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72" y="325969"/>
            <a:ext cx="9924529" cy="1325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9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12867" y="6356351"/>
            <a:ext cx="1083733" cy="366183"/>
          </a:xfrm>
        </p:spPr>
        <p:txBody>
          <a:bodyPr/>
          <a:lstStyle/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77819" y="6356351"/>
            <a:ext cx="7992535" cy="366183"/>
          </a:xfrm>
        </p:spPr>
        <p:txBody>
          <a:bodyPr/>
          <a:lstStyle/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2071" y="6356351"/>
            <a:ext cx="601133" cy="366183"/>
          </a:xfrm>
        </p:spPr>
        <p:txBody>
          <a:bodyPr/>
          <a:lstStyle/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5536" y="5899151"/>
            <a:ext cx="1056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59000" y="5899151"/>
            <a:ext cx="6192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625536" y="5899151"/>
            <a:ext cx="1680000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6-11-2024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6" y="915007"/>
            <a:ext cx="4031973" cy="984615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336" y="3613526"/>
            <a:ext cx="9601200" cy="1234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36" y="2813448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725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517030" y="6356351"/>
            <a:ext cx="10837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FFFFFF"/>
                </a:solidFill>
              </a:rPr>
              <a:pPr defTabSz="1219170"/>
              <a:t>6-11-2024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900967" y="6356351"/>
            <a:ext cx="7412368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07534" y="6356351"/>
            <a:ext cx="601133" cy="366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51" y="375143"/>
            <a:ext cx="876300" cy="1328455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705523" y="4640332"/>
            <a:ext cx="144000" cy="976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184" y="5213003"/>
            <a:ext cx="9599083" cy="975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1000763" y="4444657"/>
            <a:ext cx="9600000" cy="615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6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982E87CE-8545-4B28-9101-1ABE11BF1B41}" type="datetime1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6-11-2024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nl-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2F1406F-2017-4431-B79A-7DFC81A4E36B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defTabSz="1219170"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58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721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4967" y="6356351"/>
            <a:ext cx="1083733" cy="3661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6-11-2024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0883" y="6356351"/>
            <a:ext cx="799253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1"/>
            <a:ext cx="601133" cy="3661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957" y="6145253"/>
            <a:ext cx="576000" cy="492615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99" y="325969"/>
            <a:ext cx="100963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058400" cy="4056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708085" y="913121"/>
            <a:ext cx="144000" cy="6098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42880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73" indent="-457189" algn="l" defTabSz="609585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676358" indent="-457189" algn="l" defTabSz="609585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609585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>
          <p15:clr>
            <a:srgbClr val="F26B43"/>
          </p15:clr>
        </p15:guide>
        <p15:guide id="3" pos="5148">
          <p15:clr>
            <a:srgbClr val="F26B43"/>
          </p15:clr>
        </p15:guide>
        <p15:guide id="4" orient="horz" pos="3770">
          <p15:clr>
            <a:srgbClr val="F26B43"/>
          </p15:clr>
        </p15:guide>
        <p15:guide id="5" orient="horz" pos="849">
          <p15:clr>
            <a:srgbClr val="F26B43"/>
          </p15:clr>
        </p15:guide>
        <p15:guide id="6" orient="horz" pos="2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Even </a:t>
            </a:r>
            <a:r>
              <a:rPr lang="en-US" sz="2000" dirty="0" err="1"/>
              <a:t>kennismaken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de slag!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36" y="2813448"/>
            <a:ext cx="10841422" cy="615553"/>
          </a:xfrm>
        </p:spPr>
        <p:txBody>
          <a:bodyPr>
            <a:normAutofit fontScale="90000"/>
          </a:bodyPr>
          <a:lstStyle/>
          <a:p>
            <a:r>
              <a:rPr lang="en-US" dirty="0"/>
              <a:t>Welkom </a:t>
            </a:r>
            <a:r>
              <a:rPr lang="en-US" dirty="0" err="1"/>
              <a:t>bij</a:t>
            </a:r>
            <a:r>
              <a:rPr lang="en-US" dirty="0"/>
              <a:t> V2FE</a:t>
            </a:r>
          </a:p>
        </p:txBody>
      </p:sp>
    </p:spTree>
    <p:extLst>
      <p:ext uri="{BB962C8B-B14F-4D97-AF65-F5344CB8AC3E}">
        <p14:creationId xmlns:p14="http://schemas.microsoft.com/office/powerpoint/2010/main" val="20759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36E8-9554-35E7-C131-0264B0CD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Wie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wij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72DBE-0B9F-3F6B-5C8F-B4D1A13055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Voorstelrondje</a:t>
            </a:r>
            <a:r>
              <a:rPr lang="en-GB" dirty="0"/>
              <a:t> door de </a:t>
            </a:r>
            <a:r>
              <a:rPr lang="en-GB" dirty="0" err="1"/>
              <a:t>docenten</a:t>
            </a:r>
            <a:endParaRPr lang="en-GB" dirty="0"/>
          </a:p>
          <a:p>
            <a:r>
              <a:rPr lang="en-GB" dirty="0" err="1"/>
              <a:t>Voorstelrondje</a:t>
            </a:r>
            <a:r>
              <a:rPr lang="en-GB" dirty="0"/>
              <a:t> door de </a:t>
            </a:r>
            <a:r>
              <a:rPr lang="en-GB" dirty="0" err="1"/>
              <a:t>klas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816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EE38C-F1B1-3122-5A84-EF2CB7D8C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F2E-9488-65D0-55A0-A8C3506A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komen</a:t>
            </a:r>
            <a:r>
              <a:rPr lang="en-GB" dirty="0"/>
              <a:t> we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472F5-CAA1-9700-7EB2-8670256640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Gezamenlijk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syllabus op canvas, </a:t>
            </a:r>
            <a:r>
              <a:rPr lang="en-GB" dirty="0" err="1"/>
              <a:t>bottomline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3 </a:t>
            </a:r>
            <a:r>
              <a:rPr lang="en-GB" dirty="0" err="1"/>
              <a:t>weken</a:t>
            </a:r>
            <a:r>
              <a:rPr lang="en-GB" dirty="0"/>
              <a:t> </a:t>
            </a:r>
            <a:r>
              <a:rPr lang="en-GB" dirty="0" err="1"/>
              <a:t>trainen</a:t>
            </a:r>
            <a:endParaRPr lang="en-GB" dirty="0"/>
          </a:p>
          <a:p>
            <a:pPr lvl="1"/>
            <a:r>
              <a:rPr lang="en-GB" dirty="0"/>
              <a:t>3 </a:t>
            </a:r>
            <a:r>
              <a:rPr lang="en-GB" dirty="0" err="1"/>
              <a:t>weken</a:t>
            </a:r>
            <a:r>
              <a:rPr lang="en-GB" dirty="0"/>
              <a:t> sprint 1</a:t>
            </a:r>
          </a:p>
          <a:p>
            <a:pPr lvl="1"/>
            <a:r>
              <a:rPr lang="en-GB" dirty="0" err="1"/>
              <a:t>Vakantie</a:t>
            </a:r>
            <a:r>
              <a:rPr lang="en-GB" dirty="0"/>
              <a:t> (is </a:t>
            </a:r>
            <a:r>
              <a:rPr lang="en-GB" dirty="0" err="1"/>
              <a:t>belangrijk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3 </a:t>
            </a:r>
            <a:r>
              <a:rPr lang="en-GB" dirty="0" err="1"/>
              <a:t>weken</a:t>
            </a:r>
            <a:r>
              <a:rPr lang="en-GB" dirty="0"/>
              <a:t> sprint 2</a:t>
            </a:r>
          </a:p>
          <a:p>
            <a:pPr lvl="1"/>
            <a:r>
              <a:rPr lang="en-GB" dirty="0" err="1"/>
              <a:t>Individuele</a:t>
            </a:r>
            <a:r>
              <a:rPr lang="en-GB" dirty="0"/>
              <a:t> assessments in </a:t>
            </a:r>
            <a:r>
              <a:rPr lang="en-GB" dirty="0" err="1"/>
              <a:t>lesweek</a:t>
            </a:r>
            <a:r>
              <a:rPr lang="en-GB" dirty="0"/>
              <a:t> 10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115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D104-2B9E-F294-D134-CF48E48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Maar wat </a:t>
            </a:r>
            <a:r>
              <a:rPr lang="en-GB" dirty="0" err="1"/>
              <a:t>komen</a:t>
            </a:r>
            <a:r>
              <a:rPr lang="en-GB" dirty="0"/>
              <a:t> we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nou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8774-916C-3A9F-D1A1-99D9A16912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Front End Development</a:t>
            </a:r>
          </a:p>
          <a:p>
            <a:pPr lvl="1"/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klant</a:t>
            </a:r>
            <a:r>
              <a:rPr lang="en-GB" dirty="0"/>
              <a:t>,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analyse </a:t>
            </a:r>
            <a:r>
              <a:rPr lang="en-GB" dirty="0" err="1"/>
              <a:t>werk</a:t>
            </a:r>
            <a:endParaRPr lang="en-GB" dirty="0"/>
          </a:p>
          <a:p>
            <a:pPr lvl="1"/>
            <a:r>
              <a:rPr lang="en-GB" dirty="0" err="1"/>
              <a:t>Ontwikkelen</a:t>
            </a:r>
            <a:r>
              <a:rPr lang="en-GB" dirty="0"/>
              <a:t> met </a:t>
            </a:r>
            <a:r>
              <a:rPr lang="en-GB" dirty="0" err="1"/>
              <a:t>bestaande</a:t>
            </a:r>
            <a:r>
              <a:rPr lang="en-GB" dirty="0"/>
              <a:t> of eigen </a:t>
            </a:r>
            <a:r>
              <a:rPr lang="en-GB" dirty="0" err="1"/>
              <a:t>componenten</a:t>
            </a:r>
            <a:endParaRPr lang="en-GB" dirty="0"/>
          </a:p>
          <a:p>
            <a:pPr lvl="1"/>
            <a:r>
              <a:rPr lang="en-GB" dirty="0" err="1"/>
              <a:t>Volgens</a:t>
            </a:r>
            <a:r>
              <a:rPr lang="en-GB" dirty="0"/>
              <a:t> de scrum </a:t>
            </a:r>
            <a:r>
              <a:rPr lang="en-GB" dirty="0" err="1"/>
              <a:t>methodiek</a:t>
            </a:r>
            <a:endParaRPr lang="en-GB" dirty="0"/>
          </a:p>
          <a:p>
            <a:pPr lvl="1"/>
            <a:r>
              <a:rPr lang="en-GB" i="1" dirty="0" err="1"/>
              <a:t>Geen</a:t>
            </a:r>
            <a:r>
              <a:rPr lang="en-GB" i="1" dirty="0"/>
              <a:t> Back End </a:t>
            </a:r>
            <a:r>
              <a:rPr lang="en-GB" i="1" dirty="0" err="1"/>
              <a:t>bouwen</a:t>
            </a:r>
            <a:r>
              <a:rPr lang="en-GB" i="1" dirty="0"/>
              <a:t>, </a:t>
            </a:r>
            <a:r>
              <a:rPr lang="en-GB" i="1" dirty="0" err="1"/>
              <a:t>zonde</a:t>
            </a:r>
            <a:r>
              <a:rPr lang="en-GB" i="1" dirty="0"/>
              <a:t> van je </a:t>
            </a:r>
            <a:r>
              <a:rPr lang="en-GB" i="1" dirty="0" err="1"/>
              <a:t>tijd</a:t>
            </a:r>
            <a:r>
              <a:rPr lang="en-GB" i="1" dirty="0"/>
              <a:t>…</a:t>
            </a:r>
          </a:p>
          <a:p>
            <a:r>
              <a:rPr lang="en-GB" dirty="0"/>
              <a:t>In </a:t>
            </a:r>
            <a:r>
              <a:rPr lang="en-GB" dirty="0" err="1"/>
              <a:t>teamverband</a:t>
            </a:r>
            <a:r>
              <a:rPr lang="en-GB" dirty="0"/>
              <a:t>, maar </a:t>
            </a:r>
            <a:r>
              <a:rPr lang="en-GB" dirty="0" err="1"/>
              <a:t>iedereen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tonen</a:t>
            </a:r>
            <a:r>
              <a:rPr lang="en-GB" dirty="0"/>
              <a:t> wat de eigen </a:t>
            </a:r>
            <a:r>
              <a:rPr lang="en-GB" dirty="0" err="1"/>
              <a:t>bijdrage</a:t>
            </a:r>
            <a:r>
              <a:rPr lang="en-GB" dirty="0"/>
              <a:t> is </a:t>
            </a:r>
            <a:r>
              <a:rPr lang="en-GB" dirty="0" err="1"/>
              <a:t>geweest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90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2F3-71DC-D439-029C-9AB1E21B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Welke </a:t>
            </a:r>
            <a:r>
              <a:rPr lang="en-GB" dirty="0" err="1"/>
              <a:t>klant</a:t>
            </a:r>
            <a:r>
              <a:rPr lang="en-GB" dirty="0"/>
              <a:t>, </a:t>
            </a:r>
            <a:r>
              <a:rPr lang="en-GB" dirty="0" err="1"/>
              <a:t>wanneer</a:t>
            </a:r>
            <a:r>
              <a:rPr lang="en-GB" dirty="0"/>
              <a:t> dan?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875A-848E-0B08-374C-FEC46D13E0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/>
              <a:t>Woensdag</a:t>
            </a:r>
            <a:r>
              <a:rPr lang="en-GB" dirty="0"/>
              <a:t> 27 November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naar</a:t>
            </a:r>
            <a:r>
              <a:rPr lang="en-GB" dirty="0"/>
              <a:t> KPN in Rotterdam</a:t>
            </a:r>
          </a:p>
          <a:p>
            <a:pPr lvl="1"/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krijg</a:t>
            </a:r>
            <a:r>
              <a:rPr lang="en-GB" dirty="0"/>
              <a:t> je de casus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horen</a:t>
            </a:r>
            <a:endParaRPr lang="en-GB" dirty="0"/>
          </a:p>
          <a:p>
            <a:pPr lvl="1"/>
            <a:r>
              <a:rPr lang="en-GB" dirty="0" err="1"/>
              <a:t>Ontmoeten</a:t>
            </a:r>
            <a:r>
              <a:rPr lang="en-GB" dirty="0"/>
              <a:t> we ook de </a:t>
            </a:r>
            <a:r>
              <a:rPr lang="en-GB" dirty="0" err="1"/>
              <a:t>Stichting</a:t>
            </a:r>
            <a:r>
              <a:rPr lang="en-GB" dirty="0"/>
              <a:t> Accessibility</a:t>
            </a:r>
          </a:p>
          <a:p>
            <a:pPr lvl="1"/>
            <a:r>
              <a:rPr lang="en-GB" dirty="0"/>
              <a:t>Kun je </a:t>
            </a:r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stellen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opdrachtgever</a:t>
            </a:r>
            <a:endParaRPr lang="en-GB" dirty="0"/>
          </a:p>
          <a:p>
            <a:pPr lvl="1"/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volgt</a:t>
            </a:r>
            <a:r>
              <a:rPr lang="en-GB" dirty="0"/>
              <a:t> op canvas</a:t>
            </a:r>
          </a:p>
          <a:p>
            <a:pPr lvl="1"/>
            <a:endParaRPr lang="en-GB" dirty="0"/>
          </a:p>
          <a:p>
            <a:r>
              <a:rPr lang="en-GB" dirty="0" err="1"/>
              <a:t>Woensdag</a:t>
            </a:r>
            <a:r>
              <a:rPr lang="en-GB" dirty="0"/>
              <a:t> 18 December </a:t>
            </a:r>
            <a:r>
              <a:rPr lang="en-GB" dirty="0" err="1"/>
              <a:t>komt</a:t>
            </a:r>
            <a:r>
              <a:rPr lang="en-GB" dirty="0"/>
              <a:t> de </a:t>
            </a:r>
            <a:r>
              <a:rPr lang="en-GB" dirty="0" err="1"/>
              <a:t>opdrachtgever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HU</a:t>
            </a:r>
          </a:p>
          <a:p>
            <a:pPr lvl="1"/>
            <a:r>
              <a:rPr lang="en-GB" dirty="0"/>
              <a:t>Dan </a:t>
            </a:r>
            <a:r>
              <a:rPr lang="en-GB" dirty="0" err="1"/>
              <a:t>leveren</a:t>
            </a:r>
            <a:r>
              <a:rPr lang="en-GB" dirty="0"/>
              <a:t> we de </a:t>
            </a:r>
            <a:r>
              <a:rPr lang="en-GB" dirty="0" err="1"/>
              <a:t>eerste</a:t>
            </a:r>
            <a:r>
              <a:rPr lang="en-GB" dirty="0"/>
              <a:t> sprint op</a:t>
            </a:r>
          </a:p>
          <a:p>
            <a:pPr lvl="1"/>
            <a:r>
              <a:rPr lang="en-GB" dirty="0"/>
              <a:t>De </a:t>
            </a:r>
            <a:r>
              <a:rPr lang="en-GB" dirty="0" err="1"/>
              <a:t>ervaringsdeskundige</a:t>
            </a:r>
            <a:r>
              <a:rPr lang="en-GB" dirty="0"/>
              <a:t> van de </a:t>
            </a:r>
            <a:r>
              <a:rPr lang="en-GB" dirty="0" err="1"/>
              <a:t>Stichting</a:t>
            </a:r>
            <a:r>
              <a:rPr lang="en-GB" dirty="0"/>
              <a:t> A11Y </a:t>
            </a:r>
            <a:r>
              <a:rPr lang="en-GB" dirty="0" err="1"/>
              <a:t>komt</a:t>
            </a:r>
            <a:r>
              <a:rPr lang="en-GB" dirty="0"/>
              <a:t> live </a:t>
            </a:r>
            <a:r>
              <a:rPr lang="en-GB" dirty="0" err="1"/>
              <a:t>testen</a:t>
            </a:r>
            <a:endParaRPr lang="en-GB" dirty="0"/>
          </a:p>
          <a:p>
            <a:pPr lvl="1"/>
            <a:r>
              <a:rPr lang="en-GB" dirty="0"/>
              <a:t>Schema </a:t>
            </a:r>
            <a:r>
              <a:rPr lang="en-GB" dirty="0" err="1"/>
              <a:t>volgt</a:t>
            </a:r>
            <a:r>
              <a:rPr lang="en-GB" dirty="0"/>
              <a:t> op canvas</a:t>
            </a:r>
          </a:p>
          <a:p>
            <a:pPr lvl="1"/>
            <a:endParaRPr lang="en-GB" dirty="0"/>
          </a:p>
          <a:p>
            <a:r>
              <a:rPr lang="en-GB" dirty="0" err="1"/>
              <a:t>Woensdag</a:t>
            </a:r>
            <a:r>
              <a:rPr lang="en-GB" dirty="0"/>
              <a:t> 22 </a:t>
            </a:r>
            <a:r>
              <a:rPr lang="en-GB" dirty="0" err="1"/>
              <a:t>Januari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naar</a:t>
            </a:r>
            <a:r>
              <a:rPr lang="en-GB" dirty="0"/>
              <a:t> KPN in Amsterdam</a:t>
            </a:r>
          </a:p>
          <a:p>
            <a:pPr lvl="1"/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leveren</a:t>
            </a:r>
            <a:r>
              <a:rPr lang="en-GB" dirty="0"/>
              <a:t> we de </a:t>
            </a:r>
            <a:r>
              <a:rPr lang="en-GB" dirty="0" err="1"/>
              <a:t>tweede</a:t>
            </a:r>
            <a:r>
              <a:rPr lang="en-GB" dirty="0"/>
              <a:t> sprint op</a:t>
            </a:r>
          </a:p>
          <a:p>
            <a:pPr lvl="1"/>
            <a:r>
              <a:rPr lang="en-GB" dirty="0"/>
              <a:t>De </a:t>
            </a:r>
            <a:r>
              <a:rPr lang="en-GB" dirty="0" err="1"/>
              <a:t>ervaringsdeskundige</a:t>
            </a:r>
            <a:r>
              <a:rPr lang="en-GB" dirty="0"/>
              <a:t> van de </a:t>
            </a:r>
            <a:r>
              <a:rPr lang="en-GB" dirty="0" err="1"/>
              <a:t>Stichting</a:t>
            </a:r>
            <a:r>
              <a:rPr lang="en-GB" dirty="0"/>
              <a:t> A11Y </a:t>
            </a:r>
            <a:r>
              <a:rPr lang="en-GB" dirty="0" err="1"/>
              <a:t>komt</a:t>
            </a:r>
            <a:r>
              <a:rPr lang="en-GB" dirty="0"/>
              <a:t> live </a:t>
            </a:r>
            <a:r>
              <a:rPr lang="en-GB" dirty="0" err="1"/>
              <a:t>testen</a:t>
            </a:r>
            <a:endParaRPr lang="en-GB" dirty="0"/>
          </a:p>
          <a:p>
            <a:pPr lvl="1"/>
            <a:r>
              <a:rPr lang="en-GB" dirty="0"/>
              <a:t>Schema </a:t>
            </a:r>
            <a:r>
              <a:rPr lang="en-GB" dirty="0" err="1"/>
              <a:t>volgt</a:t>
            </a:r>
            <a:r>
              <a:rPr lang="en-GB" dirty="0"/>
              <a:t> op canvas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8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A50E-3E0C-0629-5D22-8FD72514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 nu?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2699-616C-EAE2-1004-0B1A66C75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Vandaag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de </a:t>
            </a:r>
            <a:r>
              <a:rPr lang="en-GB" dirty="0" err="1"/>
              <a:t>ontwikkelomgeving</a:t>
            </a:r>
            <a:r>
              <a:rPr lang="en-GB" dirty="0"/>
              <a:t> </a:t>
            </a:r>
            <a:r>
              <a:rPr lang="en-GB" dirty="0" err="1"/>
              <a:t>opzetten</a:t>
            </a:r>
            <a:endParaRPr lang="en-GB" dirty="0"/>
          </a:p>
          <a:p>
            <a:r>
              <a:rPr lang="en-GB" dirty="0"/>
              <a:t>Hello World, </a:t>
            </a:r>
            <a:r>
              <a:rPr lang="en-GB" dirty="0" err="1"/>
              <a:t>zoals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, </a:t>
            </a:r>
            <a:r>
              <a:rPr lang="en-GB" dirty="0" err="1"/>
              <a:t>neerzetten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167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EFD4-1E75-2010-4955-2100367C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Teams </a:t>
            </a:r>
            <a:r>
              <a:rPr lang="en-GB" dirty="0" err="1"/>
              <a:t>vormen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slag!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22627767"/>
      </p:ext>
    </p:extLst>
  </p:cSld>
  <p:clrMapOvr>
    <a:masterClrMapping/>
  </p:clrMapOvr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u-powerpoint-template" id="{DD36F863-061E-45E3-9049-DE79D94BC029}" vid="{D8D7F914-9397-4981-B154-D17468E3EF37}"/>
    </a:ext>
  </a:extLst>
</a:theme>
</file>

<file path=ppt/theme/theme2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u-powerpoint-template" id="{DD36F863-061E-45E3-9049-DE79D94BC029}" vid="{8D61C59D-CD20-4219-98C2-13B47FD2D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dd0e34-9527-4dd2-8493-971b5b7e655c">
      <Terms xmlns="http://schemas.microsoft.com/office/infopath/2007/PartnerControls"/>
    </lcf76f155ced4ddcb4097134ff3c332f>
    <TaxCatchAll xmlns="e6b8c626-e58e-4e49-a33d-22c8ff006c5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521C25C5243489C1B4A1CB2515492" ma:contentTypeVersion="13" ma:contentTypeDescription="Een nieuw document maken." ma:contentTypeScope="" ma:versionID="f391fb0bb6f8ed1c2620bddc41cd2200">
  <xsd:schema xmlns:xsd="http://www.w3.org/2001/XMLSchema" xmlns:xs="http://www.w3.org/2001/XMLSchema" xmlns:p="http://schemas.microsoft.com/office/2006/metadata/properties" xmlns:ns2="b5dd0e34-9527-4dd2-8493-971b5b7e655c" xmlns:ns3="e6b8c626-e58e-4e49-a33d-22c8ff006c5c" targetNamespace="http://schemas.microsoft.com/office/2006/metadata/properties" ma:root="true" ma:fieldsID="97423e499b55a855edf255e3f2d92fb5" ns2:_="" ns3:_="">
    <xsd:import namespace="b5dd0e34-9527-4dd2-8493-971b5b7e655c"/>
    <xsd:import namespace="e6b8c626-e58e-4e49-a33d-22c8ff006c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d0e34-9527-4dd2-8493-971b5b7e65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9115ee84-c194-4add-8ddb-ad54b768e1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8c626-e58e-4e49-a33d-22c8ff006c5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792476-f69d-43ed-8c7d-0107f84b032a}" ma:internalName="TaxCatchAll" ma:showField="CatchAllData" ma:web="e6b8c626-e58e-4e49-a33d-22c8ff006c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00230B-D02E-4F04-9D35-AA303CE5EF1A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b5dd0e34-9527-4dd2-8493-971b5b7e655c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6b8c626-e58e-4e49-a33d-22c8ff006c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E4457A-AD53-4A2B-8C68-E69844542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d0e34-9527-4dd2-8493-971b5b7e655c"/>
    <ds:schemaRef ds:uri="e6b8c626-e58e-4e49-a33d-22c8ff006c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D0C1B8-0FD6-4497-9675-D75A704260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v2fe-kickoff</Template>
  <TotalTime>0</TotalTime>
  <Words>529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Zapf Dingbats</vt:lpstr>
      <vt:lpstr>HU Breed</vt:lpstr>
      <vt:lpstr>HU Breed</vt:lpstr>
      <vt:lpstr>Welkom bij V2FE</vt:lpstr>
      <vt:lpstr>Wie zijn wij</vt:lpstr>
      <vt:lpstr>Wat komen we hier doen?</vt:lpstr>
      <vt:lpstr>Maar wat komen we hier nou doen?</vt:lpstr>
      <vt:lpstr>Welke klant, wanneer dan?</vt:lpstr>
      <vt:lpstr>En nu?</vt:lpstr>
      <vt:lpstr>Teams vormen en aan de slag!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van Reenen</dc:creator>
  <cp:lastModifiedBy>Jos van Reenen</cp:lastModifiedBy>
  <cp:revision>1</cp:revision>
  <dcterms:created xsi:type="dcterms:W3CDTF">2024-11-06T22:51:06Z</dcterms:created>
  <dcterms:modified xsi:type="dcterms:W3CDTF">2024-11-06T22:51:27Z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0x010100D8A521C25C5243489C1B4A1CB2515492</vt:lpwstr>
  </property>
  <property fmtid="{D5CDD505-2E9C-101B-9397-08002B2CF9AE}" pid="3" name="MediaServiceImageTags">
    <vt:lpwstr/>
  </property>
</Properties>
</file>