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2"/>
  </p:notesMasterIdLst>
  <p:sldIdLst>
    <p:sldId id="256" r:id="rId6"/>
    <p:sldId id="328" r:id="rId7"/>
    <p:sldId id="377" r:id="rId8"/>
    <p:sldId id="464" r:id="rId9"/>
    <p:sldId id="465" r:id="rId10"/>
    <p:sldId id="466" r:id="rId11"/>
    <p:sldId id="467" r:id="rId12"/>
    <p:sldId id="472" r:id="rId13"/>
    <p:sldId id="473" r:id="rId14"/>
    <p:sldId id="474" r:id="rId15"/>
    <p:sldId id="468" r:id="rId16"/>
    <p:sldId id="470" r:id="rId17"/>
    <p:sldId id="469" r:id="rId18"/>
    <p:sldId id="471" r:id="rId19"/>
    <p:sldId id="446" r:id="rId20"/>
    <p:sldId id="4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D41D2-DD18-484D-9978-49EFC19B1AB2}" v="914" dt="2022-10-31T10:51:04.066"/>
    <p1510:client id="{6FB8B01D-27C5-0341-BBAD-7E1B4EB7B59C}" v="550" dt="2022-10-31T09:19:46.122"/>
    <p1510:client id="{BDE37855-A630-1340-A831-D9CCCE3057C7}" v="299" dt="2022-10-31T14:00:20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25eff972-e0d0-4f66-bb8d-b9544254e690" providerId="ADAL" clId="{2FDD41D2-DD18-484D-9978-49EFC19B1AB2}"/>
    <pc:docChg chg="undo custSel addSld delSld modSld sldOrd">
      <pc:chgData name="Mirko Pelgrom" userId="25eff972-e0d0-4f66-bb8d-b9544254e690" providerId="ADAL" clId="{2FDD41D2-DD18-484D-9978-49EFC19B1AB2}" dt="2022-10-31T10:51:04.065" v="3164" actId="20577"/>
      <pc:docMkLst>
        <pc:docMk/>
      </pc:docMkLst>
      <pc:sldChg chg="modSp mod">
        <pc:chgData name="Mirko Pelgrom" userId="25eff972-e0d0-4f66-bb8d-b9544254e690" providerId="ADAL" clId="{2FDD41D2-DD18-484D-9978-49EFC19B1AB2}" dt="2022-10-31T09:26:51.772" v="11" actId="20577"/>
        <pc:sldMkLst>
          <pc:docMk/>
          <pc:sldMk cId="2075966989" sldId="256"/>
        </pc:sldMkLst>
        <pc:spChg chg="mod">
          <ac:chgData name="Mirko Pelgrom" userId="25eff972-e0d0-4f66-bb8d-b9544254e690" providerId="ADAL" clId="{2FDD41D2-DD18-484D-9978-49EFC19B1AB2}" dt="2022-10-31T09:26:51.772" v="11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28:04.995" v="162" actId="20577"/>
        <pc:sldMkLst>
          <pc:docMk/>
          <pc:sldMk cId="3051539488" sldId="328"/>
        </pc:sldMkLst>
        <pc:spChg chg="mod">
          <ac:chgData name="Mirko Pelgrom" userId="25eff972-e0d0-4f66-bb8d-b9544254e690" providerId="ADAL" clId="{2FDD41D2-DD18-484D-9978-49EFC19B1AB2}" dt="2022-10-31T09:28:04.995" v="162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31:19.768" v="45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2FDD41D2-DD18-484D-9978-49EFC19B1AB2}" dt="2022-10-31T09:28:21.600" v="178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2FDD41D2-DD18-484D-9978-49EFC19B1AB2}" dt="2022-10-31T09:31:19.768" v="45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del">
        <pc:chgData name="Mirko Pelgrom" userId="25eff972-e0d0-4f66-bb8d-b9544254e690" providerId="ADAL" clId="{2FDD41D2-DD18-484D-9978-49EFC19B1AB2}" dt="2022-10-31T09:30:46.723" v="366" actId="2696"/>
        <pc:sldMkLst>
          <pc:docMk/>
          <pc:sldMk cId="1865858854" sldId="381"/>
        </pc:sldMkLst>
      </pc:sldChg>
      <pc:sldChg chg="del">
        <pc:chgData name="Mirko Pelgrom" userId="25eff972-e0d0-4f66-bb8d-b9544254e690" providerId="ADAL" clId="{2FDD41D2-DD18-484D-9978-49EFC19B1AB2}" dt="2022-10-31T10:28:18.168" v="1845" actId="2696"/>
        <pc:sldMkLst>
          <pc:docMk/>
          <pc:sldMk cId="1728721944" sldId="382"/>
        </pc:sldMkLst>
      </pc:sldChg>
      <pc:sldChg chg="modSp mod">
        <pc:chgData name="Mirko Pelgrom" userId="25eff972-e0d0-4f66-bb8d-b9544254e690" providerId="ADAL" clId="{2FDD41D2-DD18-484D-9978-49EFC19B1AB2}" dt="2022-10-31T10:47:41.893" v="289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2FDD41D2-DD18-484D-9978-49EFC19B1AB2}" dt="2022-10-31T10:47:41.893" v="289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811156239" sldId="439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647151149" sldId="440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35246143" sldId="441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04421119" sldId="442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3107368001" sldId="443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1748970351" sldId="444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143450235" sldId="445"/>
        </pc:sldMkLst>
      </pc:sldChg>
      <pc:sldChg chg="modSp mod">
        <pc:chgData name="Mirko Pelgrom" userId="25eff972-e0d0-4f66-bb8d-b9544254e690" providerId="ADAL" clId="{2FDD41D2-DD18-484D-9978-49EFC19B1AB2}" dt="2022-10-31T10:42:16.962" v="2254" actId="20577"/>
        <pc:sldMkLst>
          <pc:docMk/>
          <pc:sldMk cId="2733441222" sldId="446"/>
        </pc:sldMkLst>
        <pc:spChg chg="mod">
          <ac:chgData name="Mirko Pelgrom" userId="25eff972-e0d0-4f66-bb8d-b9544254e690" providerId="ADAL" clId="{2FDD41D2-DD18-484D-9978-49EFC19B1AB2}" dt="2022-10-31T10:42:16.962" v="2254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addSp modSp new mod modAnim">
        <pc:chgData name="Mirko Pelgrom" userId="25eff972-e0d0-4f66-bb8d-b9544254e690" providerId="ADAL" clId="{2FDD41D2-DD18-484D-9978-49EFC19B1AB2}" dt="2022-10-31T09:35:42.913" v="607" actId="20577"/>
        <pc:sldMkLst>
          <pc:docMk/>
          <pc:sldMk cId="1199720029" sldId="447"/>
        </pc:sldMkLst>
        <pc:spChg chg="mod">
          <ac:chgData name="Mirko Pelgrom" userId="25eff972-e0d0-4f66-bb8d-b9544254e690" providerId="ADAL" clId="{2FDD41D2-DD18-484D-9978-49EFC19B1AB2}" dt="2022-10-31T09:31:49.884" v="483" actId="20577"/>
          <ac:spMkLst>
            <pc:docMk/>
            <pc:sldMk cId="1199720029" sldId="447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09:32:41.320" v="535" actId="14100"/>
          <ac:spMkLst>
            <pc:docMk/>
            <pc:sldMk cId="1199720029" sldId="447"/>
            <ac:spMk id="3" creationId="{0696B68F-6518-4CE2-2244-F2E0CDC95698}"/>
          </ac:spMkLst>
        </pc:spChg>
        <pc:spChg chg="add mod">
          <ac:chgData name="Mirko Pelgrom" userId="25eff972-e0d0-4f66-bb8d-b9544254e690" providerId="ADAL" clId="{2FDD41D2-DD18-484D-9978-49EFC19B1AB2}" dt="2022-10-31T09:32:49.857" v="537" actId="1076"/>
          <ac:spMkLst>
            <pc:docMk/>
            <pc:sldMk cId="1199720029" sldId="447"/>
            <ac:spMk id="4" creationId="{FAC56DC5-0A40-DD0E-2997-2318F316FA78}"/>
          </ac:spMkLst>
        </pc:spChg>
        <pc:spChg chg="add mod">
          <ac:chgData name="Mirko Pelgrom" userId="25eff972-e0d0-4f66-bb8d-b9544254e690" providerId="ADAL" clId="{2FDD41D2-DD18-484D-9978-49EFC19B1AB2}" dt="2022-10-31T09:33:01.827" v="539" actId="1076"/>
          <ac:spMkLst>
            <pc:docMk/>
            <pc:sldMk cId="1199720029" sldId="447"/>
            <ac:spMk id="5" creationId="{FB462EE2-B542-ECD2-BE8F-27FAB334F74F}"/>
          </ac:spMkLst>
        </pc:spChg>
        <pc:spChg chg="add mod">
          <ac:chgData name="Mirko Pelgrom" userId="25eff972-e0d0-4f66-bb8d-b9544254e690" providerId="ADAL" clId="{2FDD41D2-DD18-484D-9978-49EFC19B1AB2}" dt="2022-10-31T09:35:25.547" v="596" actId="20577"/>
          <ac:spMkLst>
            <pc:docMk/>
            <pc:sldMk cId="1199720029" sldId="447"/>
            <ac:spMk id="6" creationId="{2398C9A3-2611-8AE1-95F7-E139C44C2335}"/>
          </ac:spMkLst>
        </pc:spChg>
        <pc:spChg chg="add mod">
          <ac:chgData name="Mirko Pelgrom" userId="25eff972-e0d0-4f66-bb8d-b9544254e690" providerId="ADAL" clId="{2FDD41D2-DD18-484D-9978-49EFC19B1AB2}" dt="2022-10-31T09:35:42.913" v="607" actId="20577"/>
          <ac:spMkLst>
            <pc:docMk/>
            <pc:sldMk cId="1199720029" sldId="447"/>
            <ac:spMk id="7" creationId="{3834D625-C8CC-F2F7-E3C7-E2DCFB0AF1EE}"/>
          </ac:spMkLst>
        </pc:spChg>
      </pc:sldChg>
      <pc:sldChg chg="modSp new mod">
        <pc:chgData name="Mirko Pelgrom" userId="25eff972-e0d0-4f66-bb8d-b9544254e690" providerId="ADAL" clId="{2FDD41D2-DD18-484D-9978-49EFC19B1AB2}" dt="2022-10-31T09:38:30.123" v="817" actId="20577"/>
        <pc:sldMkLst>
          <pc:docMk/>
          <pc:sldMk cId="3685319621" sldId="448"/>
        </pc:sldMkLst>
        <pc:spChg chg="mod">
          <ac:chgData name="Mirko Pelgrom" userId="25eff972-e0d0-4f66-bb8d-b9544254e690" providerId="ADAL" clId="{2FDD41D2-DD18-484D-9978-49EFC19B1AB2}" dt="2022-10-31T09:36:01.724" v="609"/>
          <ac:spMkLst>
            <pc:docMk/>
            <pc:sldMk cId="3685319621" sldId="448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38:30.123" v="817" actId="20577"/>
          <ac:spMkLst>
            <pc:docMk/>
            <pc:sldMk cId="3685319621" sldId="448"/>
            <ac:spMk id="3" creationId="{DCF6034F-2364-E75F-37BE-A66AF6E1FD1C}"/>
          </ac:spMkLst>
        </pc:spChg>
      </pc:sldChg>
      <pc:sldChg chg="addSp delSp modSp add mod delAnim modAnim">
        <pc:chgData name="Mirko Pelgrom" userId="25eff972-e0d0-4f66-bb8d-b9544254e690" providerId="ADAL" clId="{2FDD41D2-DD18-484D-9978-49EFC19B1AB2}" dt="2022-10-31T09:44:17.066" v="1024" actId="478"/>
        <pc:sldMkLst>
          <pc:docMk/>
          <pc:sldMk cId="81271908" sldId="449"/>
        </pc:sldMkLst>
        <pc:spChg chg="mod">
          <ac:chgData name="Mirko Pelgrom" userId="25eff972-e0d0-4f66-bb8d-b9544254e690" providerId="ADAL" clId="{2FDD41D2-DD18-484D-9978-49EFC19B1AB2}" dt="2022-10-31T09:39:13.101" v="835" actId="20577"/>
          <ac:spMkLst>
            <pc:docMk/>
            <pc:sldMk cId="81271908" sldId="449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43:30.911" v="1016" actId="14100"/>
          <ac:spMkLst>
            <pc:docMk/>
            <pc:sldMk cId="81271908" sldId="449"/>
            <ac:spMk id="3" creationId="{DCF6034F-2364-E75F-37BE-A66AF6E1FD1C}"/>
          </ac:spMkLst>
        </pc:spChg>
        <pc:spChg chg="add del">
          <ac:chgData name="Mirko Pelgrom" userId="25eff972-e0d0-4f66-bb8d-b9544254e690" providerId="ADAL" clId="{2FDD41D2-DD18-484D-9978-49EFC19B1AB2}" dt="2022-10-31T09:43:41.379" v="1018" actId="22"/>
          <ac:spMkLst>
            <pc:docMk/>
            <pc:sldMk cId="81271908" sldId="449"/>
            <ac:spMk id="5" creationId="{A85E16B1-5FC9-4963-C349-7E35200CBE62}"/>
          </ac:spMkLst>
        </pc:spChg>
        <pc:spChg chg="add del mod">
          <ac:chgData name="Mirko Pelgrom" userId="25eff972-e0d0-4f66-bb8d-b9544254e690" providerId="ADAL" clId="{2FDD41D2-DD18-484D-9978-49EFC19B1AB2}" dt="2022-10-31T09:44:17.066" v="1024" actId="478"/>
          <ac:spMkLst>
            <pc:docMk/>
            <pc:sldMk cId="81271908" sldId="449"/>
            <ac:spMk id="6" creationId="{DFE1CA79-DEF2-BFCC-8C35-990AA34EADE9}"/>
          </ac:spMkLst>
        </pc:spChg>
        <pc:spChg chg="add del mod">
          <ac:chgData name="Mirko Pelgrom" userId="25eff972-e0d0-4f66-bb8d-b9544254e690" providerId="ADAL" clId="{2FDD41D2-DD18-484D-9978-49EFC19B1AB2}" dt="2022-10-31T09:44:13.741" v="1023" actId="478"/>
          <ac:spMkLst>
            <pc:docMk/>
            <pc:sldMk cId="81271908" sldId="449"/>
            <ac:spMk id="7" creationId="{7601E8CD-F77E-8C4A-AD02-85043AB33B35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07:01.140" v="1344"/>
        <pc:sldMkLst>
          <pc:docMk/>
          <pc:sldMk cId="4090510959" sldId="450"/>
        </pc:sldMkLst>
        <pc:spChg chg="del">
          <ac:chgData name="Mirko Pelgrom" userId="25eff972-e0d0-4f66-bb8d-b9544254e690" providerId="ADAL" clId="{2FDD41D2-DD18-484D-9978-49EFC19B1AB2}" dt="2022-10-31T09:51:42.279" v="1030" actId="478"/>
          <ac:spMkLst>
            <pc:docMk/>
            <pc:sldMk cId="4090510959" sldId="450"/>
            <ac:spMk id="2" creationId="{C3895686-C928-FC34-A7E2-A7B6211F936F}"/>
          </ac:spMkLst>
        </pc:spChg>
        <pc:spChg chg="add mod">
          <ac:chgData name="Mirko Pelgrom" userId="25eff972-e0d0-4f66-bb8d-b9544254e690" providerId="ADAL" clId="{2FDD41D2-DD18-484D-9978-49EFC19B1AB2}" dt="2022-10-31T10:00:57.171" v="1077" actId="20577"/>
          <ac:spMkLst>
            <pc:docMk/>
            <pc:sldMk cId="4090510959" sldId="450"/>
            <ac:spMk id="7" creationId="{BC3B71CA-EAFE-3FD4-7098-5C230F125448}"/>
          </ac:spMkLst>
        </pc:spChg>
        <pc:spChg chg="add mod">
          <ac:chgData name="Mirko Pelgrom" userId="25eff972-e0d0-4f66-bb8d-b9544254e690" providerId="ADAL" clId="{2FDD41D2-DD18-484D-9978-49EFC19B1AB2}" dt="2022-10-31T10:01:24.154" v="1111" actId="20577"/>
          <ac:spMkLst>
            <pc:docMk/>
            <pc:sldMk cId="4090510959" sldId="450"/>
            <ac:spMk id="8" creationId="{4FE91EF1-2B06-EBA8-7DAE-7E402F66B04D}"/>
          </ac:spMkLst>
        </pc:spChg>
        <pc:picChg chg="add del mod">
          <ac:chgData name="Mirko Pelgrom" userId="25eff972-e0d0-4f66-bb8d-b9544254e690" providerId="ADAL" clId="{2FDD41D2-DD18-484D-9978-49EFC19B1AB2}" dt="2022-10-31T09:59:56.811" v="1033" actId="478"/>
          <ac:picMkLst>
            <pc:docMk/>
            <pc:sldMk cId="4090510959" sldId="450"/>
            <ac:picMk id="4" creationId="{2AFBD883-D83C-363A-0BF4-D0B537AA8F5E}"/>
          </ac:picMkLst>
        </pc:picChg>
        <pc:picChg chg="add mod">
          <ac:chgData name="Mirko Pelgrom" userId="25eff972-e0d0-4f66-bb8d-b9544254e690" providerId="ADAL" clId="{2FDD41D2-DD18-484D-9978-49EFC19B1AB2}" dt="2022-10-31T10:00:08.111" v="1038" actId="1076"/>
          <ac:picMkLst>
            <pc:docMk/>
            <pc:sldMk cId="4090510959" sldId="450"/>
            <ac:picMk id="6" creationId="{9A843BDA-21B7-C147-DC8C-A598F8732FAC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07:12.772" v="1345"/>
        <pc:sldMkLst>
          <pc:docMk/>
          <pc:sldMk cId="2844048993" sldId="451"/>
        </pc:sldMkLst>
        <pc:spChg chg="add mod">
          <ac:chgData name="Mirko Pelgrom" userId="25eff972-e0d0-4f66-bb8d-b9544254e690" providerId="ADAL" clId="{2FDD41D2-DD18-484D-9978-49EFC19B1AB2}" dt="2022-10-31T10:06:30.865" v="1341" actId="14100"/>
          <ac:spMkLst>
            <pc:docMk/>
            <pc:sldMk cId="2844048993" sldId="451"/>
            <ac:spMk id="5" creationId="{6AE9906E-3BFB-7DC4-39A4-B4342ED39486}"/>
          </ac:spMkLst>
        </pc:spChg>
        <pc:spChg chg="add mod">
          <ac:chgData name="Mirko Pelgrom" userId="25eff972-e0d0-4f66-bb8d-b9544254e690" providerId="ADAL" clId="{2FDD41D2-DD18-484D-9978-49EFC19B1AB2}" dt="2022-10-31T10:02:56.855" v="1189" actId="20577"/>
          <ac:spMkLst>
            <pc:docMk/>
            <pc:sldMk cId="2844048993" sldId="451"/>
            <ac:spMk id="6" creationId="{3A1E6A4E-38E2-FED5-F21D-976313B266DE}"/>
          </ac:spMkLst>
        </pc:spChg>
        <pc:picChg chg="add mod">
          <ac:chgData name="Mirko Pelgrom" userId="25eff972-e0d0-4f66-bb8d-b9544254e690" providerId="ADAL" clId="{2FDD41D2-DD18-484D-9978-49EFC19B1AB2}" dt="2022-10-31T10:02:12.179" v="1121" actId="1076"/>
          <ac:picMkLst>
            <pc:docMk/>
            <pc:sldMk cId="2844048993" sldId="451"/>
            <ac:picMk id="4" creationId="{79005FF4-B74E-9E23-2340-239487DC8A96}"/>
          </ac:picMkLst>
        </pc:picChg>
      </pc:sldChg>
      <pc:sldChg chg="addSp delSp modSp new mod delAnim modAnim">
        <pc:chgData name="Mirko Pelgrom" userId="25eff972-e0d0-4f66-bb8d-b9544254e690" providerId="ADAL" clId="{2FDD41D2-DD18-484D-9978-49EFC19B1AB2}" dt="2022-10-31T10:08:51.242" v="1354"/>
        <pc:sldMkLst>
          <pc:docMk/>
          <pc:sldMk cId="598224319" sldId="452"/>
        </pc:sldMkLst>
        <pc:spChg chg="add del mod">
          <ac:chgData name="Mirko Pelgrom" userId="25eff972-e0d0-4f66-bb8d-b9544254e690" providerId="ADAL" clId="{2FDD41D2-DD18-484D-9978-49EFC19B1AB2}" dt="2022-10-31T10:06:36.428" v="1342" actId="478"/>
          <ac:spMkLst>
            <pc:docMk/>
            <pc:sldMk cId="598224319" sldId="452"/>
            <ac:spMk id="5" creationId="{894AC6C1-2120-6C87-77C8-BA389648423C}"/>
          </ac:spMkLst>
        </pc:spChg>
        <pc:spChg chg="add mod">
          <ac:chgData name="Mirko Pelgrom" userId="25eff972-e0d0-4f66-bb8d-b9544254e690" providerId="ADAL" clId="{2FDD41D2-DD18-484D-9978-49EFC19B1AB2}" dt="2022-10-31T10:03:41.311" v="1201"/>
          <ac:spMkLst>
            <pc:docMk/>
            <pc:sldMk cId="598224319" sldId="452"/>
            <ac:spMk id="6" creationId="{7CC2B2E5-B4AD-5BAE-64B9-4AE3739D3A0D}"/>
          </ac:spMkLst>
        </pc:spChg>
        <pc:spChg chg="add mod">
          <ac:chgData name="Mirko Pelgrom" userId="25eff972-e0d0-4f66-bb8d-b9544254e690" providerId="ADAL" clId="{2FDD41D2-DD18-484D-9978-49EFC19B1AB2}" dt="2022-10-31T10:05:31.396" v="1324" actId="14100"/>
          <ac:spMkLst>
            <pc:docMk/>
            <pc:sldMk cId="598224319" sldId="452"/>
            <ac:spMk id="7" creationId="{C414171E-EFFB-5044-2979-D42F819F7768}"/>
          </ac:spMkLst>
        </pc:spChg>
        <pc:spChg chg="add mod">
          <ac:chgData name="Mirko Pelgrom" userId="25eff972-e0d0-4f66-bb8d-b9544254e690" providerId="ADAL" clId="{2FDD41D2-DD18-484D-9978-49EFC19B1AB2}" dt="2022-10-31T10:06:36.816" v="1343"/>
          <ac:spMkLst>
            <pc:docMk/>
            <pc:sldMk cId="598224319" sldId="452"/>
            <ac:spMk id="8" creationId="{0E90A191-3038-2FE0-9A92-5AE887D365F4}"/>
          </ac:spMkLst>
        </pc:spChg>
        <pc:picChg chg="add mod">
          <ac:chgData name="Mirko Pelgrom" userId="25eff972-e0d0-4f66-bb8d-b9544254e690" providerId="ADAL" clId="{2FDD41D2-DD18-484D-9978-49EFC19B1AB2}" dt="2022-10-31T10:03:33.648" v="1200" actId="1036"/>
          <ac:picMkLst>
            <pc:docMk/>
            <pc:sldMk cId="598224319" sldId="452"/>
            <ac:picMk id="4" creationId="{C0A5D20B-0BF0-7A99-3533-21E00327CA2B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10:36.092" v="1441" actId="20577"/>
        <pc:sldMkLst>
          <pc:docMk/>
          <pc:sldMk cId="2726266663" sldId="453"/>
        </pc:sldMkLst>
        <pc:spChg chg="add mod">
          <ac:chgData name="Mirko Pelgrom" userId="25eff972-e0d0-4f66-bb8d-b9544254e690" providerId="ADAL" clId="{2FDD41D2-DD18-484D-9978-49EFC19B1AB2}" dt="2022-10-31T10:09:13.170" v="1363" actId="20577"/>
          <ac:spMkLst>
            <pc:docMk/>
            <pc:sldMk cId="2726266663" sldId="453"/>
            <ac:spMk id="5" creationId="{B7775C69-E451-333F-F4CB-21ECB90B55F5}"/>
          </ac:spMkLst>
        </pc:spChg>
        <pc:spChg chg="add mod">
          <ac:chgData name="Mirko Pelgrom" userId="25eff972-e0d0-4f66-bb8d-b9544254e690" providerId="ADAL" clId="{2FDD41D2-DD18-484D-9978-49EFC19B1AB2}" dt="2022-10-31T10:10:06.361" v="1418" actId="14100"/>
          <ac:spMkLst>
            <pc:docMk/>
            <pc:sldMk cId="2726266663" sldId="453"/>
            <ac:spMk id="6" creationId="{2812DE65-CDF3-3D57-B5E0-B7637FFDF3E4}"/>
          </ac:spMkLst>
        </pc:spChg>
        <pc:spChg chg="add mod">
          <ac:chgData name="Mirko Pelgrom" userId="25eff972-e0d0-4f66-bb8d-b9544254e690" providerId="ADAL" clId="{2FDD41D2-DD18-484D-9978-49EFC19B1AB2}" dt="2022-10-31T10:10:36.092" v="1441" actId="20577"/>
          <ac:spMkLst>
            <pc:docMk/>
            <pc:sldMk cId="2726266663" sldId="453"/>
            <ac:spMk id="7" creationId="{922966E7-B91F-0698-FBDB-39D64DBAE7DE}"/>
          </ac:spMkLst>
        </pc:spChg>
        <pc:picChg chg="add mod">
          <ac:chgData name="Mirko Pelgrom" userId="25eff972-e0d0-4f66-bb8d-b9544254e690" providerId="ADAL" clId="{2FDD41D2-DD18-484D-9978-49EFC19B1AB2}" dt="2022-10-31T10:08:09.127" v="1351" actId="1038"/>
          <ac:picMkLst>
            <pc:docMk/>
            <pc:sldMk cId="2726266663" sldId="453"/>
            <ac:picMk id="4" creationId="{8266DD18-B6BB-EB5B-A6DD-654E04BCADF5}"/>
          </ac:picMkLst>
        </pc:picChg>
      </pc:sldChg>
      <pc:sldChg chg="addSp delSp modSp add mod delAnim modAnim">
        <pc:chgData name="Mirko Pelgrom" userId="25eff972-e0d0-4f66-bb8d-b9544254e690" providerId="ADAL" clId="{2FDD41D2-DD18-484D-9978-49EFC19B1AB2}" dt="2022-10-31T10:26:18.812" v="1751" actId="478"/>
        <pc:sldMkLst>
          <pc:docMk/>
          <pc:sldMk cId="2957285507" sldId="454"/>
        </pc:sldMkLst>
        <pc:spChg chg="del">
          <ac:chgData name="Mirko Pelgrom" userId="25eff972-e0d0-4f66-bb8d-b9544254e690" providerId="ADAL" clId="{2FDD41D2-DD18-484D-9978-49EFC19B1AB2}" dt="2022-10-31T10:26:18.812" v="1751" actId="478"/>
          <ac:spMkLst>
            <pc:docMk/>
            <pc:sldMk cId="2957285507" sldId="454"/>
            <ac:spMk id="2" creationId="{5AA19779-74FE-B242-07C4-EF8F4CD4FC3D}"/>
          </ac:spMkLst>
        </pc:spChg>
        <pc:spChg chg="mod">
          <ac:chgData name="Mirko Pelgrom" userId="25eff972-e0d0-4f66-bb8d-b9544254e690" providerId="ADAL" clId="{2FDD41D2-DD18-484D-9978-49EFC19B1AB2}" dt="2022-10-31T10:11:56.066" v="1500" actId="20577"/>
          <ac:spMkLst>
            <pc:docMk/>
            <pc:sldMk cId="2957285507" sldId="454"/>
            <ac:spMk id="5" creationId="{B7775C69-E451-333F-F4CB-21ECB90B55F5}"/>
          </ac:spMkLst>
        </pc:spChg>
        <pc:spChg chg="del">
          <ac:chgData name="Mirko Pelgrom" userId="25eff972-e0d0-4f66-bb8d-b9544254e690" providerId="ADAL" clId="{2FDD41D2-DD18-484D-9978-49EFC19B1AB2}" dt="2022-10-31T10:11:59.307" v="1501" actId="478"/>
          <ac:spMkLst>
            <pc:docMk/>
            <pc:sldMk cId="2957285507" sldId="454"/>
            <ac:spMk id="6" creationId="{2812DE65-CDF3-3D57-B5E0-B7637FFDF3E4}"/>
          </ac:spMkLst>
        </pc:spChg>
        <pc:spChg chg="mod">
          <ac:chgData name="Mirko Pelgrom" userId="25eff972-e0d0-4f66-bb8d-b9544254e690" providerId="ADAL" clId="{2FDD41D2-DD18-484D-9978-49EFC19B1AB2}" dt="2022-10-31T10:12:47.700" v="1562" actId="14100"/>
          <ac:spMkLst>
            <pc:docMk/>
            <pc:sldMk cId="2957285507" sldId="454"/>
            <ac:spMk id="7" creationId="{922966E7-B91F-0698-FBDB-39D64DBAE7DE}"/>
          </ac:spMkLst>
        </pc:spChg>
        <pc:spChg chg="add mod">
          <ac:chgData name="Mirko Pelgrom" userId="25eff972-e0d0-4f66-bb8d-b9544254e690" providerId="ADAL" clId="{2FDD41D2-DD18-484D-9978-49EFC19B1AB2}" dt="2022-10-31T10:13:12.644" v="1587" actId="20577"/>
          <ac:spMkLst>
            <pc:docMk/>
            <pc:sldMk cId="2957285507" sldId="454"/>
            <ac:spMk id="9" creationId="{09979000-E2F7-CC48-A68E-78E8B1436409}"/>
          </ac:spMkLst>
        </pc:spChg>
        <pc:picChg chg="del">
          <ac:chgData name="Mirko Pelgrom" userId="25eff972-e0d0-4f66-bb8d-b9544254e690" providerId="ADAL" clId="{2FDD41D2-DD18-484D-9978-49EFC19B1AB2}" dt="2022-10-31T10:10:54.505" v="1443" actId="478"/>
          <ac:picMkLst>
            <pc:docMk/>
            <pc:sldMk cId="2957285507" sldId="454"/>
            <ac:picMk id="4" creationId="{8266DD18-B6BB-EB5B-A6DD-654E04BCADF5}"/>
          </ac:picMkLst>
        </pc:picChg>
        <pc:picChg chg="add mod">
          <ac:chgData name="Mirko Pelgrom" userId="25eff972-e0d0-4f66-bb8d-b9544254e690" providerId="ADAL" clId="{2FDD41D2-DD18-484D-9978-49EFC19B1AB2}" dt="2022-10-31T10:26:15.432" v="1750" actId="167"/>
          <ac:picMkLst>
            <pc:docMk/>
            <pc:sldMk cId="2957285507" sldId="454"/>
            <ac:picMk id="8" creationId="{ACA17BC4-DECC-827D-5C24-1CDEDDFDE1CE}"/>
          </ac:picMkLst>
        </pc:picChg>
      </pc:sldChg>
      <pc:sldChg chg="addSp delSp modSp add mod ord delAnim modAnim">
        <pc:chgData name="Mirko Pelgrom" userId="25eff972-e0d0-4f66-bb8d-b9544254e690" providerId="ADAL" clId="{2FDD41D2-DD18-484D-9978-49EFC19B1AB2}" dt="2022-10-31T10:24:35.410" v="1735"/>
        <pc:sldMkLst>
          <pc:docMk/>
          <pc:sldMk cId="2607315388" sldId="455"/>
        </pc:sldMkLst>
        <pc:spChg chg="mod">
          <ac:chgData name="Mirko Pelgrom" userId="25eff972-e0d0-4f66-bb8d-b9544254e690" providerId="ADAL" clId="{2FDD41D2-DD18-484D-9978-49EFC19B1AB2}" dt="2022-10-31T10:21:55.498" v="1629" actId="20577"/>
          <ac:spMkLst>
            <pc:docMk/>
            <pc:sldMk cId="2607315388" sldId="455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10:21:01.202" v="1599" actId="14100"/>
          <ac:spMkLst>
            <pc:docMk/>
            <pc:sldMk cId="2607315388" sldId="455"/>
            <ac:spMk id="5" creationId="{FB462EE2-B542-ECD2-BE8F-27FAB334F74F}"/>
          </ac:spMkLst>
        </pc:spChg>
        <pc:spChg chg="del">
          <ac:chgData name="Mirko Pelgrom" userId="25eff972-e0d0-4f66-bb8d-b9544254e690" providerId="ADAL" clId="{2FDD41D2-DD18-484D-9978-49EFC19B1AB2}" dt="2022-10-31T10:20:18.563" v="1591" actId="478"/>
          <ac:spMkLst>
            <pc:docMk/>
            <pc:sldMk cId="2607315388" sldId="455"/>
            <ac:spMk id="6" creationId="{2398C9A3-2611-8AE1-95F7-E139C44C2335}"/>
          </ac:spMkLst>
        </pc:spChg>
        <pc:spChg chg="del">
          <ac:chgData name="Mirko Pelgrom" userId="25eff972-e0d0-4f66-bb8d-b9544254e690" providerId="ADAL" clId="{2FDD41D2-DD18-484D-9978-49EFC19B1AB2}" dt="2022-10-31T10:20:21.376" v="1592" actId="478"/>
          <ac:spMkLst>
            <pc:docMk/>
            <pc:sldMk cId="2607315388" sldId="455"/>
            <ac:spMk id="7" creationId="{3834D625-C8CC-F2F7-E3C7-E2DCFB0AF1EE}"/>
          </ac:spMkLst>
        </pc:spChg>
        <pc:spChg chg="add mod">
          <ac:chgData name="Mirko Pelgrom" userId="25eff972-e0d0-4f66-bb8d-b9544254e690" providerId="ADAL" clId="{2FDD41D2-DD18-484D-9978-49EFC19B1AB2}" dt="2022-10-31T10:23:06.936" v="1720" actId="14100"/>
          <ac:spMkLst>
            <pc:docMk/>
            <pc:sldMk cId="2607315388" sldId="455"/>
            <ac:spMk id="8" creationId="{61522E0E-1227-723E-1A6C-327A642E97EA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26:43.701" v="1786" actId="5793"/>
        <pc:sldMkLst>
          <pc:docMk/>
          <pc:sldMk cId="1281745997" sldId="456"/>
        </pc:sldMkLst>
        <pc:spChg chg="add mod">
          <ac:chgData name="Mirko Pelgrom" userId="25eff972-e0d0-4f66-bb8d-b9544254e690" providerId="ADAL" clId="{2FDD41D2-DD18-484D-9978-49EFC19B1AB2}" dt="2022-10-31T10:26:43.701" v="1786" actId="5793"/>
          <ac:spMkLst>
            <pc:docMk/>
            <pc:sldMk cId="1281745997" sldId="456"/>
            <ac:spMk id="6" creationId="{06C2FAE6-68D8-284C-CADD-A87C3906AD5B}"/>
          </ac:spMkLst>
        </pc:spChg>
        <pc:picChg chg="add del mod">
          <ac:chgData name="Mirko Pelgrom" userId="25eff972-e0d0-4f66-bb8d-b9544254e690" providerId="ADAL" clId="{2FDD41D2-DD18-484D-9978-49EFC19B1AB2}" dt="2022-10-31T10:25:11.987" v="1743" actId="478"/>
          <ac:picMkLst>
            <pc:docMk/>
            <pc:sldMk cId="1281745997" sldId="456"/>
            <ac:picMk id="3" creationId="{A3CD40EB-44DD-3812-583E-F1DB4490D32E}"/>
          </ac:picMkLst>
        </pc:picChg>
        <pc:picChg chg="add mod">
          <ac:chgData name="Mirko Pelgrom" userId="25eff972-e0d0-4f66-bb8d-b9544254e690" providerId="ADAL" clId="{2FDD41D2-DD18-484D-9978-49EFC19B1AB2}" dt="2022-10-31T10:26:01.070" v="1749" actId="1076"/>
          <ac:picMkLst>
            <pc:docMk/>
            <pc:sldMk cId="1281745997" sldId="456"/>
            <ac:picMk id="5" creationId="{5D8FD6DD-A421-ACE9-ED2E-C7B6CDD8CA52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28:13.542" v="1844" actId="20577"/>
        <pc:sldMkLst>
          <pc:docMk/>
          <pc:sldMk cId="3156672080" sldId="457"/>
        </pc:sldMkLst>
        <pc:spChg chg="add mod">
          <ac:chgData name="Mirko Pelgrom" userId="25eff972-e0d0-4f66-bb8d-b9544254e690" providerId="ADAL" clId="{2FDD41D2-DD18-484D-9978-49EFC19B1AB2}" dt="2022-10-31T10:28:13.542" v="1844" actId="20577"/>
          <ac:spMkLst>
            <pc:docMk/>
            <pc:sldMk cId="3156672080" sldId="457"/>
            <ac:spMk id="4" creationId="{8300575B-2DEE-A289-7FC6-17965FA6A66E}"/>
          </ac:spMkLst>
        </pc:spChg>
        <pc:picChg chg="add mod">
          <ac:chgData name="Mirko Pelgrom" userId="25eff972-e0d0-4f66-bb8d-b9544254e690" providerId="ADAL" clId="{2FDD41D2-DD18-484D-9978-49EFC19B1AB2}" dt="2022-10-31T10:27:30.078" v="1804" actId="1036"/>
          <ac:picMkLst>
            <pc:docMk/>
            <pc:sldMk cId="3156672080" sldId="457"/>
            <ac:picMk id="3" creationId="{B6EE20FD-06BE-0ADB-79BB-F7B673B11DD9}"/>
          </ac:picMkLst>
        </pc:picChg>
      </pc:sldChg>
      <pc:sldChg chg="modSp new mod">
        <pc:chgData name="Mirko Pelgrom" userId="25eff972-e0d0-4f66-bb8d-b9544254e690" providerId="ADAL" clId="{2FDD41D2-DD18-484D-9978-49EFC19B1AB2}" dt="2022-10-31T10:30:52.380" v="1882"/>
        <pc:sldMkLst>
          <pc:docMk/>
          <pc:sldMk cId="2122467154" sldId="458"/>
        </pc:sldMkLst>
        <pc:spChg chg="mod">
          <ac:chgData name="Mirko Pelgrom" userId="25eff972-e0d0-4f66-bb8d-b9544254e690" providerId="ADAL" clId="{2FDD41D2-DD18-484D-9978-49EFC19B1AB2}" dt="2022-10-31T10:29:13.129" v="1876" actId="20577"/>
          <ac:spMkLst>
            <pc:docMk/>
            <pc:sldMk cId="2122467154" sldId="458"/>
            <ac:spMk id="2" creationId="{35020E16-105B-A277-0861-8AECF6BD7DB2}"/>
          </ac:spMkLst>
        </pc:spChg>
        <pc:spChg chg="mod">
          <ac:chgData name="Mirko Pelgrom" userId="25eff972-e0d0-4f66-bb8d-b9544254e690" providerId="ADAL" clId="{2FDD41D2-DD18-484D-9978-49EFC19B1AB2}" dt="2022-10-31T10:30:52.380" v="1882"/>
          <ac:spMkLst>
            <pc:docMk/>
            <pc:sldMk cId="2122467154" sldId="458"/>
            <ac:spMk id="3" creationId="{9456324A-3DEA-3C82-5851-E5954C30B223}"/>
          </ac:spMkLst>
        </pc:spChg>
      </pc:sldChg>
      <pc:sldChg chg="modSp add mod">
        <pc:chgData name="Mirko Pelgrom" userId="25eff972-e0d0-4f66-bb8d-b9544254e690" providerId="ADAL" clId="{2FDD41D2-DD18-484D-9978-49EFC19B1AB2}" dt="2022-10-31T10:32:09.125" v="1893" actId="13926"/>
        <pc:sldMkLst>
          <pc:docMk/>
          <pc:sldMk cId="1738075997" sldId="459"/>
        </pc:sldMkLst>
        <pc:spChg chg="mod">
          <ac:chgData name="Mirko Pelgrom" userId="25eff972-e0d0-4f66-bb8d-b9544254e690" providerId="ADAL" clId="{2FDD41D2-DD18-484D-9978-49EFC19B1AB2}" dt="2022-10-31T10:32:09.125" v="1893" actId="13926"/>
          <ac:spMkLst>
            <pc:docMk/>
            <pc:sldMk cId="1738075997" sldId="459"/>
            <ac:spMk id="3" creationId="{9456324A-3DEA-3C82-5851-E5954C30B223}"/>
          </ac:spMkLst>
        </pc:spChg>
      </pc:sldChg>
      <pc:sldChg chg="addSp modSp add mod">
        <pc:chgData name="Mirko Pelgrom" userId="25eff972-e0d0-4f66-bb8d-b9544254e690" providerId="ADAL" clId="{2FDD41D2-DD18-484D-9978-49EFC19B1AB2}" dt="2022-10-31T10:33:24.824" v="1902" actId="1076"/>
        <pc:sldMkLst>
          <pc:docMk/>
          <pc:sldMk cId="4150054219" sldId="460"/>
        </pc:sldMkLst>
        <pc:spChg chg="mod">
          <ac:chgData name="Mirko Pelgrom" userId="25eff972-e0d0-4f66-bb8d-b9544254e690" providerId="ADAL" clId="{2FDD41D2-DD18-484D-9978-49EFC19B1AB2}" dt="2022-10-31T10:33:01.025" v="1898" actId="14100"/>
          <ac:spMkLst>
            <pc:docMk/>
            <pc:sldMk cId="4150054219" sldId="460"/>
            <ac:spMk id="3" creationId="{9456324A-3DEA-3C82-5851-E5954C30B223}"/>
          </ac:spMkLst>
        </pc:spChg>
        <pc:picChg chg="add mod">
          <ac:chgData name="Mirko Pelgrom" userId="25eff972-e0d0-4f66-bb8d-b9544254e690" providerId="ADAL" clId="{2FDD41D2-DD18-484D-9978-49EFC19B1AB2}" dt="2022-10-31T10:33:24.824" v="1902" actId="1076"/>
          <ac:picMkLst>
            <pc:docMk/>
            <pc:sldMk cId="4150054219" sldId="460"/>
            <ac:picMk id="5" creationId="{F879399D-D2D9-986C-8DF7-0AE112D5D569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43:36.560" v="2306" actId="20577"/>
        <pc:sldMkLst>
          <pc:docMk/>
          <pc:sldMk cId="382288634" sldId="461"/>
        </pc:sldMkLst>
        <pc:spChg chg="mod">
          <ac:chgData name="Mirko Pelgrom" userId="25eff972-e0d0-4f66-bb8d-b9544254e690" providerId="ADAL" clId="{2FDD41D2-DD18-484D-9978-49EFC19B1AB2}" dt="2022-10-31T10:34:11.381" v="1904"/>
          <ac:spMkLst>
            <pc:docMk/>
            <pc:sldMk cId="382288634" sldId="461"/>
            <ac:spMk id="2" creationId="{BB9CCC52-DA34-1A43-6349-B477D2A3CE40}"/>
          </ac:spMkLst>
        </pc:spChg>
        <pc:spChg chg="mod">
          <ac:chgData name="Mirko Pelgrom" userId="25eff972-e0d0-4f66-bb8d-b9544254e690" providerId="ADAL" clId="{2FDD41D2-DD18-484D-9978-49EFC19B1AB2}" dt="2022-10-31T10:41:37.727" v="2249" actId="20577"/>
          <ac:spMkLst>
            <pc:docMk/>
            <pc:sldMk cId="382288634" sldId="461"/>
            <ac:spMk id="3" creationId="{4B674016-FC94-9997-0FDB-A82AAABDBA4D}"/>
          </ac:spMkLst>
        </pc:spChg>
        <pc:spChg chg="add mod">
          <ac:chgData name="Mirko Pelgrom" userId="25eff972-e0d0-4f66-bb8d-b9544254e690" providerId="ADAL" clId="{2FDD41D2-DD18-484D-9978-49EFC19B1AB2}" dt="2022-10-31T10:39:35.490" v="2149" actId="14100"/>
          <ac:spMkLst>
            <pc:docMk/>
            <pc:sldMk cId="382288634" sldId="461"/>
            <ac:spMk id="4" creationId="{E89774C6-1F88-0150-D666-7C06B11FB0B2}"/>
          </ac:spMkLst>
        </pc:spChg>
        <pc:spChg chg="add mod">
          <ac:chgData name="Mirko Pelgrom" userId="25eff972-e0d0-4f66-bb8d-b9544254e690" providerId="ADAL" clId="{2FDD41D2-DD18-484D-9978-49EFC19B1AB2}" dt="2022-10-31T10:39:57.416" v="2179" actId="20577"/>
          <ac:spMkLst>
            <pc:docMk/>
            <pc:sldMk cId="382288634" sldId="461"/>
            <ac:spMk id="5" creationId="{2757DC19-B896-249C-D386-846B4F3827B8}"/>
          </ac:spMkLst>
        </pc:spChg>
        <pc:spChg chg="add mod">
          <ac:chgData name="Mirko Pelgrom" userId="25eff972-e0d0-4f66-bb8d-b9544254e690" providerId="ADAL" clId="{2FDD41D2-DD18-484D-9978-49EFC19B1AB2}" dt="2022-10-31T10:40:19.466" v="2193" actId="20577"/>
          <ac:spMkLst>
            <pc:docMk/>
            <pc:sldMk cId="382288634" sldId="461"/>
            <ac:spMk id="6" creationId="{53CDF5D1-CD26-B4E9-86D2-77974FCAF500}"/>
          </ac:spMkLst>
        </pc:spChg>
        <pc:spChg chg="add mod">
          <ac:chgData name="Mirko Pelgrom" userId="25eff972-e0d0-4f66-bb8d-b9544254e690" providerId="ADAL" clId="{2FDD41D2-DD18-484D-9978-49EFC19B1AB2}" dt="2022-10-31T10:40:59.343" v="2196"/>
          <ac:spMkLst>
            <pc:docMk/>
            <pc:sldMk cId="382288634" sldId="461"/>
            <ac:spMk id="7" creationId="{B81279B6-E06D-AC3A-19A1-7642CB2E81A7}"/>
          </ac:spMkLst>
        </pc:spChg>
        <pc:spChg chg="add mod">
          <ac:chgData name="Mirko Pelgrom" userId="25eff972-e0d0-4f66-bb8d-b9544254e690" providerId="ADAL" clId="{2FDD41D2-DD18-484D-9978-49EFC19B1AB2}" dt="2022-10-31T10:43:03.556" v="2263" actId="14100"/>
          <ac:spMkLst>
            <pc:docMk/>
            <pc:sldMk cId="382288634" sldId="461"/>
            <ac:spMk id="8" creationId="{3E9C5160-AD5A-B949-F634-5F963AAA7BA6}"/>
          </ac:spMkLst>
        </pc:spChg>
        <pc:spChg chg="add mod">
          <ac:chgData name="Mirko Pelgrom" userId="25eff972-e0d0-4f66-bb8d-b9544254e690" providerId="ADAL" clId="{2FDD41D2-DD18-484D-9978-49EFC19B1AB2}" dt="2022-10-31T10:43:36.560" v="2306" actId="20577"/>
          <ac:spMkLst>
            <pc:docMk/>
            <pc:sldMk cId="382288634" sldId="461"/>
            <ac:spMk id="9" creationId="{2D149861-61C2-DDF9-ED02-1F530E2558FD}"/>
          </ac:spMkLst>
        </pc:spChg>
      </pc:sldChg>
      <pc:sldChg chg="modSp new mod">
        <pc:chgData name="Mirko Pelgrom" userId="25eff972-e0d0-4f66-bb8d-b9544254e690" providerId="ADAL" clId="{2FDD41D2-DD18-484D-9978-49EFC19B1AB2}" dt="2022-10-31T10:45:48.105" v="2615" actId="20577"/>
        <pc:sldMkLst>
          <pc:docMk/>
          <pc:sldMk cId="3937538421" sldId="462"/>
        </pc:sldMkLst>
        <pc:spChg chg="mod">
          <ac:chgData name="Mirko Pelgrom" userId="25eff972-e0d0-4f66-bb8d-b9544254e690" providerId="ADAL" clId="{2FDD41D2-DD18-484D-9978-49EFC19B1AB2}" dt="2022-10-31T10:44:08.358" v="2334" actId="20577"/>
          <ac:spMkLst>
            <pc:docMk/>
            <pc:sldMk cId="3937538421" sldId="462"/>
            <ac:spMk id="2" creationId="{1A4CA7F4-0937-031E-95EC-94621410E7CA}"/>
          </ac:spMkLst>
        </pc:spChg>
        <pc:spChg chg="mod">
          <ac:chgData name="Mirko Pelgrom" userId="25eff972-e0d0-4f66-bb8d-b9544254e690" providerId="ADAL" clId="{2FDD41D2-DD18-484D-9978-49EFC19B1AB2}" dt="2022-10-31T10:45:48.105" v="2615" actId="20577"/>
          <ac:spMkLst>
            <pc:docMk/>
            <pc:sldMk cId="3937538421" sldId="462"/>
            <ac:spMk id="3" creationId="{AB1EDF32-62F0-5F2F-3353-ADC25DCCFC81}"/>
          </ac:spMkLst>
        </pc:spChg>
      </pc:sldChg>
      <pc:sldChg chg="addSp modSp new mod modClrScheme modAnim chgLayout">
        <pc:chgData name="Mirko Pelgrom" userId="25eff972-e0d0-4f66-bb8d-b9544254e690" providerId="ADAL" clId="{2FDD41D2-DD18-484D-9978-49EFC19B1AB2}" dt="2022-10-31T10:51:04.065" v="3164" actId="20577"/>
        <pc:sldMkLst>
          <pc:docMk/>
          <pc:sldMk cId="3570580620" sldId="463"/>
        </pc:sldMkLst>
        <pc:spChg chg="add mod">
          <ac:chgData name="Mirko Pelgrom" userId="25eff972-e0d0-4f66-bb8d-b9544254e690" providerId="ADAL" clId="{2FDD41D2-DD18-484D-9978-49EFC19B1AB2}" dt="2022-10-31T10:48:03.848" v="2922" actId="20577"/>
          <ac:spMkLst>
            <pc:docMk/>
            <pc:sldMk cId="3570580620" sldId="463"/>
            <ac:spMk id="2" creationId="{8BD15C34-797A-6DFC-1EB5-49DE96906243}"/>
          </ac:spMkLst>
        </pc:spChg>
        <pc:spChg chg="add mod">
          <ac:chgData name="Mirko Pelgrom" userId="25eff972-e0d0-4f66-bb8d-b9544254e690" providerId="ADAL" clId="{2FDD41D2-DD18-484D-9978-49EFC19B1AB2}" dt="2022-10-31T10:50:08.925" v="3129" actId="14100"/>
          <ac:spMkLst>
            <pc:docMk/>
            <pc:sldMk cId="3570580620" sldId="463"/>
            <ac:spMk id="3" creationId="{7409AED7-0ED1-9827-1C14-FB60E3436FA2}"/>
          </ac:spMkLst>
        </pc:spChg>
        <pc:spChg chg="add mod">
          <ac:chgData name="Mirko Pelgrom" userId="25eff972-e0d0-4f66-bb8d-b9544254e690" providerId="ADAL" clId="{2FDD41D2-DD18-484D-9978-49EFC19B1AB2}" dt="2022-10-31T10:50:33.624" v="3134" actId="1076"/>
          <ac:spMkLst>
            <pc:docMk/>
            <pc:sldMk cId="3570580620" sldId="463"/>
            <ac:spMk id="4" creationId="{8FC7F25B-55FA-2ACE-A33E-A4431EA97A9C}"/>
          </ac:spMkLst>
        </pc:spChg>
        <pc:spChg chg="add mod">
          <ac:chgData name="Mirko Pelgrom" userId="25eff972-e0d0-4f66-bb8d-b9544254e690" providerId="ADAL" clId="{2FDD41D2-DD18-484D-9978-49EFC19B1AB2}" dt="2022-10-31T10:51:04.065" v="3164" actId="20577"/>
          <ac:spMkLst>
            <pc:docMk/>
            <pc:sldMk cId="3570580620" sldId="463"/>
            <ac:spMk id="5" creationId="{AADDCA42-6564-B0E8-5A36-C172ACB833D9}"/>
          </ac:spMkLst>
        </pc:sp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  <pc:docChgLst>
    <pc:chgData name="Mirko Pelgrom" userId="25eff972-e0d0-4f66-bb8d-b9544254e690" providerId="ADAL" clId="{3566F733-8B8B-0744-9E8B-DD6E3AFC759F}"/>
    <pc:docChg chg="undo custSel addSld delSld modSld">
      <pc:chgData name="Mirko Pelgrom" userId="25eff972-e0d0-4f66-bb8d-b9544254e690" providerId="ADAL" clId="{3566F733-8B8B-0744-9E8B-DD6E3AFC759F}" dt="2022-10-29T13:45:42.487" v="1758" actId="20577"/>
      <pc:docMkLst>
        <pc:docMk/>
      </pc:docMkLst>
      <pc:sldChg chg="modSp mod">
        <pc:chgData name="Mirko Pelgrom" userId="25eff972-e0d0-4f66-bb8d-b9544254e690" providerId="ADAL" clId="{3566F733-8B8B-0744-9E8B-DD6E3AFC759F}" dt="2022-10-29T13:42:43.623" v="145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3566F733-8B8B-0744-9E8B-DD6E3AFC759F}" dt="2022-10-29T13:42:43.623" v="145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3566F733-8B8B-0744-9E8B-DD6E3AFC759F}" dt="2022-10-29T13:42:54.268" v="146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3566F733-8B8B-0744-9E8B-DD6E3AFC759F}" dt="2022-10-29T13:42:54.268" v="146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addSp modSp mod">
        <pc:chgData name="Mirko Pelgrom" userId="25eff972-e0d0-4f66-bb8d-b9544254e690" providerId="ADAL" clId="{3566F733-8B8B-0744-9E8B-DD6E3AFC759F}" dt="2022-10-29T12:54:08.857" v="36" actId="14100"/>
        <pc:sldMkLst>
          <pc:docMk/>
          <pc:sldMk cId="1403750652" sldId="377"/>
        </pc:sldMkLst>
        <pc:spChg chg="mod">
          <ac:chgData name="Mirko Pelgrom" userId="25eff972-e0d0-4f66-bb8d-b9544254e690" providerId="ADAL" clId="{3566F733-8B8B-0744-9E8B-DD6E3AFC759F}" dt="2022-10-29T12:51:52.830" v="3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3566F733-8B8B-0744-9E8B-DD6E3AFC759F}" dt="2022-10-29T12:52:49.351" v="33" actId="20577"/>
          <ac:spMkLst>
            <pc:docMk/>
            <pc:sldMk cId="1403750652" sldId="377"/>
            <ac:spMk id="3" creationId="{3D998EBE-984A-22E5-74E3-0033FBDA1539}"/>
          </ac:spMkLst>
        </pc:spChg>
        <pc:picChg chg="add mod">
          <ac:chgData name="Mirko Pelgrom" userId="25eff972-e0d0-4f66-bb8d-b9544254e690" providerId="ADAL" clId="{3566F733-8B8B-0744-9E8B-DD6E3AFC759F}" dt="2022-10-29T12:54:08.857" v="36" actId="14100"/>
          <ac:picMkLst>
            <pc:docMk/>
            <pc:sldMk cId="1403750652" sldId="377"/>
            <ac:picMk id="4" creationId="{79A4A689-6F6C-CEC7-2C4F-509A92436893}"/>
          </ac:picMkLst>
        </pc:pic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591083947" sldId="37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16723603" sldId="422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4097213796" sldId="423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91836641" sldId="424"/>
        </pc:sldMkLst>
      </pc:sldChg>
      <pc:sldChg chg="modSp mod">
        <pc:chgData name="Mirko Pelgrom" userId="25eff972-e0d0-4f66-bb8d-b9544254e690" providerId="ADAL" clId="{3566F733-8B8B-0744-9E8B-DD6E3AFC759F}" dt="2022-10-29T13:45:42.487" v="175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3566F733-8B8B-0744-9E8B-DD6E3AFC759F}" dt="2022-10-29T13:45:42.487" v="175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272838088" sldId="426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179806324" sldId="427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92506123" sldId="428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44662886" sldId="42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003467954" sldId="430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9779039" sldId="431"/>
        </pc:sldMkLst>
      </pc:sldChg>
      <pc:sldChg chg="addSp delSp modSp new mod modAnim">
        <pc:chgData name="Mirko Pelgrom" userId="25eff972-e0d0-4f66-bb8d-b9544254e690" providerId="ADAL" clId="{3566F733-8B8B-0744-9E8B-DD6E3AFC759F}" dt="2022-10-29T13:04:28.326" v="507" actId="20577"/>
        <pc:sldMkLst>
          <pc:docMk/>
          <pc:sldMk cId="3821909181" sldId="432"/>
        </pc:sldMkLst>
        <pc:spChg chg="mod">
          <ac:chgData name="Mirko Pelgrom" userId="25eff972-e0d0-4f66-bb8d-b9544254e690" providerId="ADAL" clId="{3566F733-8B8B-0744-9E8B-DD6E3AFC759F}" dt="2022-10-29T12:56:25.423" v="56" actId="20577"/>
          <ac:spMkLst>
            <pc:docMk/>
            <pc:sldMk cId="3821909181" sldId="432"/>
            <ac:spMk id="2" creationId="{45DA449F-4B3F-CF13-EBF5-283FA1621BE3}"/>
          </ac:spMkLst>
        </pc:spChg>
        <pc:spChg chg="del mod">
          <ac:chgData name="Mirko Pelgrom" userId="25eff972-e0d0-4f66-bb8d-b9544254e690" providerId="ADAL" clId="{3566F733-8B8B-0744-9E8B-DD6E3AFC759F}" dt="2022-10-29T12:56:57.588" v="61" actId="478"/>
          <ac:spMkLst>
            <pc:docMk/>
            <pc:sldMk cId="3821909181" sldId="432"/>
            <ac:spMk id="3" creationId="{B51C0874-1473-2C00-0F39-02C98857E847}"/>
          </ac:spMkLst>
        </pc:spChg>
        <pc:spChg chg="add mod">
          <ac:chgData name="Mirko Pelgrom" userId="25eff972-e0d0-4f66-bb8d-b9544254e690" providerId="ADAL" clId="{3566F733-8B8B-0744-9E8B-DD6E3AFC759F}" dt="2022-10-29T13:01:35.073" v="296" actId="20577"/>
          <ac:spMkLst>
            <pc:docMk/>
            <pc:sldMk cId="3821909181" sldId="432"/>
            <ac:spMk id="4" creationId="{D57543CB-1553-D9A8-7DBF-331EE2606ACD}"/>
          </ac:spMkLst>
        </pc:spChg>
        <pc:spChg chg="add mod">
          <ac:chgData name="Mirko Pelgrom" userId="25eff972-e0d0-4f66-bb8d-b9544254e690" providerId="ADAL" clId="{3566F733-8B8B-0744-9E8B-DD6E3AFC759F}" dt="2022-10-29T13:02:12.584" v="356" actId="20577"/>
          <ac:spMkLst>
            <pc:docMk/>
            <pc:sldMk cId="3821909181" sldId="432"/>
            <ac:spMk id="5" creationId="{8C343185-F6AA-4BD2-658B-74902EB467AF}"/>
          </ac:spMkLst>
        </pc:spChg>
        <pc:spChg chg="add mod">
          <ac:chgData name="Mirko Pelgrom" userId="25eff972-e0d0-4f66-bb8d-b9544254e690" providerId="ADAL" clId="{3566F733-8B8B-0744-9E8B-DD6E3AFC759F}" dt="2022-10-29T13:03:05.125" v="390" actId="14100"/>
          <ac:spMkLst>
            <pc:docMk/>
            <pc:sldMk cId="3821909181" sldId="432"/>
            <ac:spMk id="6" creationId="{5514233B-1FCD-3957-6D01-B143CF6FED7C}"/>
          </ac:spMkLst>
        </pc:spChg>
        <pc:spChg chg="add mod">
          <ac:chgData name="Mirko Pelgrom" userId="25eff972-e0d0-4f66-bb8d-b9544254e690" providerId="ADAL" clId="{3566F733-8B8B-0744-9E8B-DD6E3AFC759F}" dt="2022-10-29T13:03:53.259" v="449" actId="14100"/>
          <ac:spMkLst>
            <pc:docMk/>
            <pc:sldMk cId="3821909181" sldId="432"/>
            <ac:spMk id="7" creationId="{ECC2EEB6-D4C3-C78D-44C5-22E7DD27355F}"/>
          </ac:spMkLst>
        </pc:spChg>
        <pc:spChg chg="add mod">
          <ac:chgData name="Mirko Pelgrom" userId="25eff972-e0d0-4f66-bb8d-b9544254e690" providerId="ADAL" clId="{3566F733-8B8B-0744-9E8B-DD6E3AFC759F}" dt="2022-10-29T13:04:28.326" v="507" actId="20577"/>
          <ac:spMkLst>
            <pc:docMk/>
            <pc:sldMk cId="3821909181" sldId="432"/>
            <ac:spMk id="8" creationId="{390C48ED-19D7-64DD-8B25-50B462C6867F}"/>
          </ac:spMkLst>
        </pc:spChg>
      </pc:sldChg>
      <pc:sldChg chg="addSp delSp modSp new mod">
        <pc:chgData name="Mirko Pelgrom" userId="25eff972-e0d0-4f66-bb8d-b9544254e690" providerId="ADAL" clId="{3566F733-8B8B-0744-9E8B-DD6E3AFC759F}" dt="2022-10-29T13:14:07.211" v="794" actId="20577"/>
        <pc:sldMkLst>
          <pc:docMk/>
          <pc:sldMk cId="479476215" sldId="433"/>
        </pc:sldMkLst>
        <pc:spChg chg="mod">
          <ac:chgData name="Mirko Pelgrom" userId="25eff972-e0d0-4f66-bb8d-b9544254e690" providerId="ADAL" clId="{3566F733-8B8B-0744-9E8B-DD6E3AFC759F}" dt="2022-10-29T13:14:07.211" v="794" actId="20577"/>
          <ac:spMkLst>
            <pc:docMk/>
            <pc:sldMk cId="479476215" sldId="433"/>
            <ac:spMk id="2" creationId="{82FD6C76-2191-8BC3-4A40-559DFD702350}"/>
          </ac:spMkLst>
        </pc:spChg>
        <pc:spChg chg="del mod">
          <ac:chgData name="Mirko Pelgrom" userId="25eff972-e0d0-4f66-bb8d-b9544254e690" providerId="ADAL" clId="{3566F733-8B8B-0744-9E8B-DD6E3AFC759F}" dt="2022-10-29T13:11:04.823" v="707" actId="478"/>
          <ac:spMkLst>
            <pc:docMk/>
            <pc:sldMk cId="479476215" sldId="433"/>
            <ac:spMk id="3" creationId="{DD3C44F8-A9EA-98C3-237C-1DE555CF3264}"/>
          </ac:spMkLst>
        </pc:spChg>
        <pc:spChg chg="add del mod">
          <ac:chgData name="Mirko Pelgrom" userId="25eff972-e0d0-4f66-bb8d-b9544254e690" providerId="ADAL" clId="{3566F733-8B8B-0744-9E8B-DD6E3AFC759F}" dt="2022-10-29T13:11:21.334" v="710" actId="478"/>
          <ac:spMkLst>
            <pc:docMk/>
            <pc:sldMk cId="479476215" sldId="433"/>
            <ac:spMk id="5" creationId="{777606A6-4DD0-AAEB-A0B5-895006EF4162}"/>
          </ac:spMkLst>
        </pc:spChg>
        <pc:spChg chg="add mod">
          <ac:chgData name="Mirko Pelgrom" userId="25eff972-e0d0-4f66-bb8d-b9544254e690" providerId="ADAL" clId="{3566F733-8B8B-0744-9E8B-DD6E3AFC759F}" dt="2022-10-29T13:13:50.957" v="782" actId="207"/>
          <ac:spMkLst>
            <pc:docMk/>
            <pc:sldMk cId="479476215" sldId="433"/>
            <ac:spMk id="6" creationId="{F82CC9AC-C0B2-9F64-0971-CAA3A50A2DE2}"/>
          </ac:spMkLst>
        </pc:spChg>
        <pc:spChg chg="add mod">
          <ac:chgData name="Mirko Pelgrom" userId="25eff972-e0d0-4f66-bb8d-b9544254e690" providerId="ADAL" clId="{3566F733-8B8B-0744-9E8B-DD6E3AFC759F}" dt="2022-10-29T13:13:53.589" v="783" actId="207"/>
          <ac:spMkLst>
            <pc:docMk/>
            <pc:sldMk cId="479476215" sldId="433"/>
            <ac:spMk id="7" creationId="{A63C0777-6469-C078-5BA9-76A6BEEA247F}"/>
          </ac:spMkLst>
        </pc:spChg>
        <pc:spChg chg="add mod">
          <ac:chgData name="Mirko Pelgrom" userId="25eff972-e0d0-4f66-bb8d-b9544254e690" providerId="ADAL" clId="{3566F733-8B8B-0744-9E8B-DD6E3AFC759F}" dt="2022-10-29T13:13:48.496" v="781" actId="207"/>
          <ac:spMkLst>
            <pc:docMk/>
            <pc:sldMk cId="479476215" sldId="433"/>
            <ac:spMk id="8" creationId="{648E3411-E37C-A89C-9570-CF4E04E87660}"/>
          </ac:spMkLst>
        </pc:spChg>
        <pc:spChg chg="add mod">
          <ac:chgData name="Mirko Pelgrom" userId="25eff972-e0d0-4f66-bb8d-b9544254e690" providerId="ADAL" clId="{3566F733-8B8B-0744-9E8B-DD6E3AFC759F}" dt="2022-10-29T13:12:30.035" v="730" actId="692"/>
          <ac:spMkLst>
            <pc:docMk/>
            <pc:sldMk cId="479476215" sldId="433"/>
            <ac:spMk id="9" creationId="{C322E788-AEEA-11EB-A422-D176CAEBEAEC}"/>
          </ac:spMkLst>
        </pc:spChg>
        <pc:spChg chg="add mod">
          <ac:chgData name="Mirko Pelgrom" userId="25eff972-e0d0-4f66-bb8d-b9544254e690" providerId="ADAL" clId="{3566F733-8B8B-0744-9E8B-DD6E3AFC759F}" dt="2022-10-29T13:12:49.400" v="734" actId="688"/>
          <ac:spMkLst>
            <pc:docMk/>
            <pc:sldMk cId="479476215" sldId="433"/>
            <ac:spMk id="10" creationId="{12DA7A68-FE3B-61E5-6007-E45F536A0BDB}"/>
          </ac:spMkLst>
        </pc:spChg>
        <pc:spChg chg="add mod">
          <ac:chgData name="Mirko Pelgrom" userId="25eff972-e0d0-4f66-bb8d-b9544254e690" providerId="ADAL" clId="{3566F733-8B8B-0744-9E8B-DD6E3AFC759F}" dt="2022-10-29T13:13:14.657" v="740" actId="688"/>
          <ac:spMkLst>
            <pc:docMk/>
            <pc:sldMk cId="479476215" sldId="433"/>
            <ac:spMk id="11" creationId="{1F1FA60D-9539-CC21-08BB-B17BFD55B413}"/>
          </ac:spMkLst>
        </pc:spChg>
      </pc:sldChg>
      <pc:sldChg chg="addSp modSp new mod modAnim">
        <pc:chgData name="Mirko Pelgrom" userId="25eff972-e0d0-4f66-bb8d-b9544254e690" providerId="ADAL" clId="{3566F733-8B8B-0744-9E8B-DD6E3AFC759F}" dt="2022-10-29T13:31:14.373" v="1077"/>
        <pc:sldMkLst>
          <pc:docMk/>
          <pc:sldMk cId="2640610605" sldId="434"/>
        </pc:sldMkLst>
        <pc:spChg chg="mod">
          <ac:chgData name="Mirko Pelgrom" userId="25eff972-e0d0-4f66-bb8d-b9544254e690" providerId="ADAL" clId="{3566F733-8B8B-0744-9E8B-DD6E3AFC759F}" dt="2022-10-29T13:15:03.947" v="825" actId="20577"/>
          <ac:spMkLst>
            <pc:docMk/>
            <pc:sldMk cId="2640610605" sldId="434"/>
            <ac:spMk id="2" creationId="{D8D351DF-7B2F-B72B-E7E5-BE800C927AB3}"/>
          </ac:spMkLst>
        </pc:spChg>
        <pc:spChg chg="mod">
          <ac:chgData name="Mirko Pelgrom" userId="25eff972-e0d0-4f66-bb8d-b9544254e690" providerId="ADAL" clId="{3566F733-8B8B-0744-9E8B-DD6E3AFC759F}" dt="2022-10-29T13:30:51.336" v="1073" actId="20577"/>
          <ac:spMkLst>
            <pc:docMk/>
            <pc:sldMk cId="2640610605" sldId="434"/>
            <ac:spMk id="3" creationId="{F3837372-59E3-BAEC-376B-7DCBF7517E89}"/>
          </ac:spMkLst>
        </pc:spChg>
        <pc:spChg chg="add mod">
          <ac:chgData name="Mirko Pelgrom" userId="25eff972-e0d0-4f66-bb8d-b9544254e690" providerId="ADAL" clId="{3566F733-8B8B-0744-9E8B-DD6E3AFC759F}" dt="2022-10-29T13:19:48.958" v="1031" actId="14100"/>
          <ac:spMkLst>
            <pc:docMk/>
            <pc:sldMk cId="2640610605" sldId="434"/>
            <ac:spMk id="4" creationId="{7F5983C8-58D9-47AB-E427-F6FE205E80A5}"/>
          </ac:spMkLst>
        </pc:spChg>
        <pc:spChg chg="add mod">
          <ac:chgData name="Mirko Pelgrom" userId="25eff972-e0d0-4f66-bb8d-b9544254e690" providerId="ADAL" clId="{3566F733-8B8B-0744-9E8B-DD6E3AFC759F}" dt="2022-10-29T13:20:42.089" v="1041" actId="14100"/>
          <ac:spMkLst>
            <pc:docMk/>
            <pc:sldMk cId="2640610605" sldId="434"/>
            <ac:spMk id="5" creationId="{AAC1264B-3712-E6A7-B161-A7308050550B}"/>
          </ac:spMkLst>
        </pc:spChg>
        <pc:spChg chg="add mod">
          <ac:chgData name="Mirko Pelgrom" userId="25eff972-e0d0-4f66-bb8d-b9544254e690" providerId="ADAL" clId="{3566F733-8B8B-0744-9E8B-DD6E3AFC759F}" dt="2022-10-29T13:23:04.674" v="1069" actId="20577"/>
          <ac:spMkLst>
            <pc:docMk/>
            <pc:sldMk cId="2640610605" sldId="434"/>
            <ac:spMk id="6" creationId="{9FD1AA4C-2386-05BC-03DB-9F2DEA212EF9}"/>
          </ac:spMkLst>
        </pc:spChg>
        <pc:spChg chg="add mod">
          <ac:chgData name="Mirko Pelgrom" userId="25eff972-e0d0-4f66-bb8d-b9544254e690" providerId="ADAL" clId="{3566F733-8B8B-0744-9E8B-DD6E3AFC759F}" dt="2022-10-29T13:31:14.373" v="1077"/>
          <ac:spMkLst>
            <pc:docMk/>
            <pc:sldMk cId="2640610605" sldId="434"/>
            <ac:spMk id="7" creationId="{5C101F1A-A528-5C13-FDBD-DD7C5D7DAC95}"/>
          </ac:spMkLst>
        </pc:spChg>
        <pc:spChg chg="add mod">
          <ac:chgData name="Mirko Pelgrom" userId="25eff972-e0d0-4f66-bb8d-b9544254e690" providerId="ADAL" clId="{3566F733-8B8B-0744-9E8B-DD6E3AFC759F}" dt="2022-10-29T13:31:00.319" v="1075" actId="14100"/>
          <ac:spMkLst>
            <pc:docMk/>
            <pc:sldMk cId="2640610605" sldId="434"/>
            <ac:spMk id="8" creationId="{5D8A0D09-5821-B8F3-6398-3FCB30415232}"/>
          </ac:spMkLst>
        </pc:spChg>
      </pc:sldChg>
      <pc:sldChg chg="addSp modSp new mod">
        <pc:chgData name="Mirko Pelgrom" userId="25eff972-e0d0-4f66-bb8d-b9544254e690" providerId="ADAL" clId="{3566F733-8B8B-0744-9E8B-DD6E3AFC759F}" dt="2022-10-29T13:39:07.120" v="1204" actId="1076"/>
        <pc:sldMkLst>
          <pc:docMk/>
          <pc:sldMk cId="3638872008" sldId="435"/>
        </pc:sldMkLst>
        <pc:spChg chg="mod">
          <ac:chgData name="Mirko Pelgrom" userId="25eff972-e0d0-4f66-bb8d-b9544254e690" providerId="ADAL" clId="{3566F733-8B8B-0744-9E8B-DD6E3AFC759F}" dt="2022-10-29T13:32:07.367" v="1079"/>
          <ac:spMkLst>
            <pc:docMk/>
            <pc:sldMk cId="3638872008" sldId="435"/>
            <ac:spMk id="2" creationId="{B81E2037-BED9-4075-224B-46A4C7135C49}"/>
          </ac:spMkLst>
        </pc:spChg>
        <pc:spChg chg="add mod">
          <ac:chgData name="Mirko Pelgrom" userId="25eff972-e0d0-4f66-bb8d-b9544254e690" providerId="ADAL" clId="{3566F733-8B8B-0744-9E8B-DD6E3AFC759F}" dt="2022-10-29T13:33:13.452" v="1086" actId="2085"/>
          <ac:spMkLst>
            <pc:docMk/>
            <pc:sldMk cId="3638872008" sldId="435"/>
            <ac:spMk id="3" creationId="{F5695159-7523-7318-5039-38513DF913BC}"/>
          </ac:spMkLst>
        </pc:spChg>
        <pc:spChg chg="add mod">
          <ac:chgData name="Mirko Pelgrom" userId="25eff972-e0d0-4f66-bb8d-b9544254e690" providerId="ADAL" clId="{3566F733-8B8B-0744-9E8B-DD6E3AFC759F}" dt="2022-10-29T13:35:10.432" v="1142" actId="20577"/>
          <ac:spMkLst>
            <pc:docMk/>
            <pc:sldMk cId="3638872008" sldId="435"/>
            <ac:spMk id="4" creationId="{7CE38F55-F343-5F88-BEE4-CCD29DE3609A}"/>
          </ac:spMkLst>
        </pc:spChg>
        <pc:spChg chg="add mod">
          <ac:chgData name="Mirko Pelgrom" userId="25eff972-e0d0-4f66-bb8d-b9544254e690" providerId="ADAL" clId="{3566F733-8B8B-0744-9E8B-DD6E3AFC759F}" dt="2022-10-29T13:35:23.365" v="1155" actId="20577"/>
          <ac:spMkLst>
            <pc:docMk/>
            <pc:sldMk cId="3638872008" sldId="435"/>
            <ac:spMk id="5" creationId="{C89A8303-D5A0-1D29-0254-F492F6D582BF}"/>
          </ac:spMkLst>
        </pc:spChg>
        <pc:spChg chg="add mod">
          <ac:chgData name="Mirko Pelgrom" userId="25eff972-e0d0-4f66-bb8d-b9544254e690" providerId="ADAL" clId="{3566F733-8B8B-0744-9E8B-DD6E3AFC759F}" dt="2022-10-29T13:34:29.123" v="1125" actId="571"/>
          <ac:spMkLst>
            <pc:docMk/>
            <pc:sldMk cId="3638872008" sldId="435"/>
            <ac:spMk id="6" creationId="{F6212816-88D0-721C-7DB2-CF11E321B92D}"/>
          </ac:spMkLst>
        </pc:spChg>
        <pc:spChg chg="add mod">
          <ac:chgData name="Mirko Pelgrom" userId="25eff972-e0d0-4f66-bb8d-b9544254e690" providerId="ADAL" clId="{3566F733-8B8B-0744-9E8B-DD6E3AFC759F}" dt="2022-10-29T13:37:30.399" v="1192" actId="20577"/>
          <ac:spMkLst>
            <pc:docMk/>
            <pc:sldMk cId="3638872008" sldId="435"/>
            <ac:spMk id="7" creationId="{82ECA31F-4CD9-B64B-622F-350F4F9623B6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8" creationId="{F6113B91-EEC0-955A-727C-657DBF148603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9" creationId="{A49AFBF5-A417-55E6-5248-0B7382BC5943}"/>
          </ac:spMkLst>
        </pc:spChg>
        <pc:spChg chg="add mod">
          <ac:chgData name="Mirko Pelgrom" userId="25eff972-e0d0-4f66-bb8d-b9544254e690" providerId="ADAL" clId="{3566F733-8B8B-0744-9E8B-DD6E3AFC759F}" dt="2022-10-29T13:36:07.388" v="1160" actId="571"/>
          <ac:spMkLst>
            <pc:docMk/>
            <pc:sldMk cId="3638872008" sldId="435"/>
            <ac:spMk id="10" creationId="{F313106E-F84B-B6B7-786A-E0BE5CC8CB8B}"/>
          </ac:spMkLst>
        </pc:spChg>
        <pc:spChg chg="add mod">
          <ac:chgData name="Mirko Pelgrom" userId="25eff972-e0d0-4f66-bb8d-b9544254e690" providerId="ADAL" clId="{3566F733-8B8B-0744-9E8B-DD6E3AFC759F}" dt="2022-10-29T13:37:27.907" v="1190" actId="20577"/>
          <ac:spMkLst>
            <pc:docMk/>
            <pc:sldMk cId="3638872008" sldId="435"/>
            <ac:spMk id="11" creationId="{D035CD99-B17D-C0A1-4490-D342BD3C674A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2" creationId="{0BBFA539-4611-6BCC-735C-39BF293ABE8E}"/>
          </ac:spMkLst>
        </pc:spChg>
        <pc:spChg chg="add mod">
          <ac:chgData name="Mirko Pelgrom" userId="25eff972-e0d0-4f66-bb8d-b9544254e690" providerId="ADAL" clId="{3566F733-8B8B-0744-9E8B-DD6E3AFC759F}" dt="2022-10-29T13:37:11.256" v="1172" actId="571"/>
          <ac:spMkLst>
            <pc:docMk/>
            <pc:sldMk cId="3638872008" sldId="435"/>
            <ac:spMk id="13" creationId="{1E45DD1F-E74F-AD76-6601-0686AD15019E}"/>
          </ac:spMkLst>
        </pc:spChg>
        <pc:spChg chg="add mod">
          <ac:chgData name="Mirko Pelgrom" userId="25eff972-e0d0-4f66-bb8d-b9544254e690" providerId="ADAL" clId="{3566F733-8B8B-0744-9E8B-DD6E3AFC759F}" dt="2022-10-29T13:37:23.876" v="1188" actId="20577"/>
          <ac:spMkLst>
            <pc:docMk/>
            <pc:sldMk cId="3638872008" sldId="435"/>
            <ac:spMk id="14" creationId="{E9384641-4FAD-3D5C-2786-223F2EF40C94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5" creationId="{05F1FC61-6726-F589-E7DB-6AF2EA6BDA8D}"/>
          </ac:spMkLst>
        </pc:spChg>
      </pc:sldChg>
      <pc:sldChg chg="addSp delSp modSp new del mod modClrScheme chgLayout">
        <pc:chgData name="Mirko Pelgrom" userId="25eff972-e0d0-4f66-bb8d-b9544254e690" providerId="ADAL" clId="{3566F733-8B8B-0744-9E8B-DD6E3AFC759F}" dt="2022-10-29T13:43:13.537" v="1467" actId="2696"/>
        <pc:sldMkLst>
          <pc:docMk/>
          <pc:sldMk cId="297437682" sldId="436"/>
        </pc:sldMkLst>
        <pc:spChg chg="del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2" creationId="{A03CA2C6-16B4-E3E3-4077-8433E20E32E7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3" creationId="{698FBA8F-2FE7-00B6-0160-D169248D44E0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4" creationId="{CD4066AA-22E3-1132-95D8-5949AFA8D73B}"/>
          </ac:spMkLst>
        </pc:spChg>
      </pc:sldChg>
      <pc:sldChg chg="modSp new mod">
        <pc:chgData name="Mirko Pelgrom" userId="25eff972-e0d0-4f66-bb8d-b9544254e690" providerId="ADAL" clId="{3566F733-8B8B-0744-9E8B-DD6E3AFC759F}" dt="2022-10-29T13:41:52.835" v="1443" actId="20577"/>
        <pc:sldMkLst>
          <pc:docMk/>
          <pc:sldMk cId="3329195790" sldId="437"/>
        </pc:sldMkLst>
        <pc:spChg chg="mod">
          <ac:chgData name="Mirko Pelgrom" userId="25eff972-e0d0-4f66-bb8d-b9544254e690" providerId="ADAL" clId="{3566F733-8B8B-0744-9E8B-DD6E3AFC759F}" dt="2022-10-29T13:40:04.131" v="1211"/>
          <ac:spMkLst>
            <pc:docMk/>
            <pc:sldMk cId="3329195790" sldId="437"/>
            <ac:spMk id="2" creationId="{72C80911-A904-A2BA-859D-F3A3A8EED2F5}"/>
          </ac:spMkLst>
        </pc:spChg>
        <pc:spChg chg="mod">
          <ac:chgData name="Mirko Pelgrom" userId="25eff972-e0d0-4f66-bb8d-b9544254e690" providerId="ADAL" clId="{3566F733-8B8B-0744-9E8B-DD6E3AFC759F}" dt="2022-10-29T13:41:52.835" v="1443" actId="20577"/>
          <ac:spMkLst>
            <pc:docMk/>
            <pc:sldMk cId="3329195790" sldId="437"/>
            <ac:spMk id="3" creationId="{F0864306-1023-F7CF-E18D-B03605F2F9B4}"/>
          </ac:spMkLst>
        </pc:spChg>
      </pc:sldChg>
      <pc:sldChg chg="addSp delSp modSp new mod modClrScheme chgLayout">
        <pc:chgData name="Mirko Pelgrom" userId="25eff972-e0d0-4f66-bb8d-b9544254e690" providerId="ADAL" clId="{3566F733-8B8B-0744-9E8B-DD6E3AFC759F}" dt="2022-10-29T13:44:51.358" v="1600" actId="20577"/>
        <pc:sldMkLst>
          <pc:docMk/>
          <pc:sldMk cId="2373918982" sldId="438"/>
        </pc:sldMkLst>
        <pc:spChg chg="del mod ord">
          <ac:chgData name="Mirko Pelgrom" userId="25eff972-e0d0-4f66-bb8d-b9544254e690" providerId="ADAL" clId="{3566F733-8B8B-0744-9E8B-DD6E3AFC759F}" dt="2022-10-29T13:43:22.888" v="1469" actId="700"/>
          <ac:spMkLst>
            <pc:docMk/>
            <pc:sldMk cId="2373918982" sldId="438"/>
            <ac:spMk id="2" creationId="{6D148C5B-4251-3344-8599-D1F592F74C76}"/>
          </ac:spMkLst>
        </pc:spChg>
        <pc:spChg chg="add mod ord">
          <ac:chgData name="Mirko Pelgrom" userId="25eff972-e0d0-4f66-bb8d-b9544254e690" providerId="ADAL" clId="{3566F733-8B8B-0744-9E8B-DD6E3AFC759F}" dt="2022-10-29T13:43:25.519" v="1474" actId="20577"/>
          <ac:spMkLst>
            <pc:docMk/>
            <pc:sldMk cId="2373918982" sldId="438"/>
            <ac:spMk id="3" creationId="{BE25F024-8414-D076-D606-27682839609E}"/>
          </ac:spMkLst>
        </pc:spChg>
        <pc:spChg chg="add mod ord">
          <ac:chgData name="Mirko Pelgrom" userId="25eff972-e0d0-4f66-bb8d-b9544254e690" providerId="ADAL" clId="{3566F733-8B8B-0744-9E8B-DD6E3AFC759F}" dt="2022-10-29T13:44:51.358" v="1600" actId="20577"/>
          <ac:spMkLst>
            <pc:docMk/>
            <pc:sldMk cId="2373918982" sldId="438"/>
            <ac:spMk id="4" creationId="{11A1357F-79A0-9C92-4710-3D3DC4CA35C6}"/>
          </ac:spMkLst>
        </pc:spChg>
      </pc:sldChg>
    </pc:docChg>
  </pc:docChgLst>
  <pc:docChgLst>
    <pc:chgData name="Mirko Pelgrom" userId="25eff972-e0d0-4f66-bb8d-b9544254e690" providerId="ADAL" clId="{6FB8B01D-27C5-0341-BBAD-7E1B4EB7B59C}"/>
    <pc:docChg chg="custSel addSld delSld modSld">
      <pc:chgData name="Mirko Pelgrom" userId="25eff972-e0d0-4f66-bb8d-b9544254e690" providerId="ADAL" clId="{6FB8B01D-27C5-0341-BBAD-7E1B4EB7B59C}" dt="2022-10-31T09:21:01.730" v="1493" actId="20577"/>
      <pc:docMkLst>
        <pc:docMk/>
      </pc:docMkLst>
      <pc:sldChg chg="modSp mod">
        <pc:chgData name="Mirko Pelgrom" userId="25eff972-e0d0-4f66-bb8d-b9544254e690" providerId="ADAL" clId="{6FB8B01D-27C5-0341-BBAD-7E1B4EB7B59C}" dt="2022-10-29T14:07:01.032" v="2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6FB8B01D-27C5-0341-BBAD-7E1B4EB7B59C}" dt="2022-10-29T14:07:01.032" v="2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FB8B01D-27C5-0341-BBAD-7E1B4EB7B59C}" dt="2022-10-29T14:12:51.070" v="25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6FB8B01D-27C5-0341-BBAD-7E1B4EB7B59C}" dt="2022-10-29T14:12:51.070" v="25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Sp modSp mod">
        <pc:chgData name="Mirko Pelgrom" userId="25eff972-e0d0-4f66-bb8d-b9544254e690" providerId="ADAL" clId="{6FB8B01D-27C5-0341-BBAD-7E1B4EB7B59C}" dt="2022-10-29T14:11:52.961" v="219" actId="20577"/>
        <pc:sldMkLst>
          <pc:docMk/>
          <pc:sldMk cId="1403750652" sldId="377"/>
        </pc:sldMkLst>
        <pc:spChg chg="mod">
          <ac:chgData name="Mirko Pelgrom" userId="25eff972-e0d0-4f66-bb8d-b9544254e690" providerId="ADAL" clId="{6FB8B01D-27C5-0341-BBAD-7E1B4EB7B59C}" dt="2022-10-29T14:09:03.988" v="70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6FB8B01D-27C5-0341-BBAD-7E1B4EB7B59C}" dt="2022-10-29T14:11:52.961" v="219" actId="20577"/>
          <ac:spMkLst>
            <pc:docMk/>
            <pc:sldMk cId="1403750652" sldId="377"/>
            <ac:spMk id="3" creationId="{3D998EBE-984A-22E5-74E3-0033FBDA1539}"/>
          </ac:spMkLst>
        </pc:spChg>
        <pc:picChg chg="del">
          <ac:chgData name="Mirko Pelgrom" userId="25eff972-e0d0-4f66-bb8d-b9544254e690" providerId="ADAL" clId="{6FB8B01D-27C5-0341-BBAD-7E1B4EB7B59C}" dt="2022-10-29T14:08:54.561" v="48" actId="478"/>
          <ac:picMkLst>
            <pc:docMk/>
            <pc:sldMk cId="1403750652" sldId="377"/>
            <ac:picMk id="4" creationId="{79A4A689-6F6C-CEC7-2C4F-509A92436893}"/>
          </ac:picMkLst>
        </pc:picChg>
      </pc:sldChg>
      <pc:sldChg chg="modSp add mod delCm">
        <pc:chgData name="Mirko Pelgrom" userId="25eff972-e0d0-4f66-bb8d-b9544254e690" providerId="ADAL" clId="{6FB8B01D-27C5-0341-BBAD-7E1B4EB7B59C}" dt="2022-10-29T14:18:38.866" v="285" actId="20577"/>
        <pc:sldMkLst>
          <pc:docMk/>
          <pc:sldMk cId="1865858854" sldId="381"/>
        </pc:sldMkLst>
        <pc:spChg chg="mod">
          <ac:chgData name="Mirko Pelgrom" userId="25eff972-e0d0-4f66-bb8d-b9544254e690" providerId="ADAL" clId="{6FB8B01D-27C5-0341-BBAD-7E1B4EB7B59C}" dt="2022-10-29T14:18:29.952" v="274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8:38.866" v="285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addSp delSp modSp add mod">
        <pc:chgData name="Mirko Pelgrom" userId="25eff972-e0d0-4f66-bb8d-b9544254e690" providerId="ADAL" clId="{6FB8B01D-27C5-0341-BBAD-7E1B4EB7B59C}" dt="2022-10-29T14:21:45.744" v="306" actId="1076"/>
        <pc:sldMkLst>
          <pc:docMk/>
          <pc:sldMk cId="1728721944" sldId="382"/>
        </pc:sldMkLst>
        <pc:spChg chg="mod">
          <ac:chgData name="Mirko Pelgrom" userId="25eff972-e0d0-4f66-bb8d-b9544254e690" providerId="ADAL" clId="{6FB8B01D-27C5-0341-BBAD-7E1B4EB7B59C}" dt="2022-10-29T14:19:02.822" v="287" actId="27636"/>
          <ac:spMkLst>
            <pc:docMk/>
            <pc:sldMk cId="1728721944" sldId="382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9:12.873" v="299" actId="20577"/>
          <ac:spMkLst>
            <pc:docMk/>
            <pc:sldMk cId="1728721944" sldId="382"/>
            <ac:spMk id="3" creationId="{7820DA97-EEA7-5C65-B00B-7BF097A91703}"/>
          </ac:spMkLst>
        </pc:spChg>
        <pc:spChg chg="del">
          <ac:chgData name="Mirko Pelgrom" userId="25eff972-e0d0-4f66-bb8d-b9544254e690" providerId="ADAL" clId="{6FB8B01D-27C5-0341-BBAD-7E1B4EB7B59C}" dt="2022-10-29T14:21:42.279" v="305" actId="478"/>
          <ac:spMkLst>
            <pc:docMk/>
            <pc:sldMk cId="1728721944" sldId="382"/>
            <ac:spMk id="5" creationId="{458867E8-442E-8388-61C5-ABB72C02F594}"/>
          </ac:spMkLst>
        </pc:spChg>
        <pc:picChg chg="del">
          <ac:chgData name="Mirko Pelgrom" userId="25eff972-e0d0-4f66-bb8d-b9544254e690" providerId="ADAL" clId="{6FB8B01D-27C5-0341-BBAD-7E1B4EB7B59C}" dt="2022-10-29T14:21:26.444" v="300" actId="478"/>
          <ac:picMkLst>
            <pc:docMk/>
            <pc:sldMk cId="1728721944" sldId="382"/>
            <ac:picMk id="6" creationId="{50DC6F9C-E3B1-B139-4F4A-9EFEC4B8A621}"/>
          </ac:picMkLst>
        </pc:picChg>
        <pc:picChg chg="add mod">
          <ac:chgData name="Mirko Pelgrom" userId="25eff972-e0d0-4f66-bb8d-b9544254e690" providerId="ADAL" clId="{6FB8B01D-27C5-0341-BBAD-7E1B4EB7B59C}" dt="2022-10-29T14:21:45.744" v="306" actId="1076"/>
          <ac:picMkLst>
            <pc:docMk/>
            <pc:sldMk cId="1728721944" sldId="382"/>
            <ac:picMk id="8" creationId="{9AA545E3-6F32-2FAB-1E76-332F78F55C7A}"/>
          </ac:picMkLst>
        </pc:picChg>
      </pc:sldChg>
      <pc:sldChg chg="modSp mod">
        <pc:chgData name="Mirko Pelgrom" userId="25eff972-e0d0-4f66-bb8d-b9544254e690" providerId="ADAL" clId="{6FB8B01D-27C5-0341-BBAD-7E1B4EB7B59C}" dt="2022-10-29T14:49:39.682" v="1430" actId="20577"/>
        <pc:sldMkLst>
          <pc:docMk/>
          <pc:sldMk cId="2921186850" sldId="425"/>
        </pc:sldMkLst>
        <pc:spChg chg="mod">
          <ac:chgData name="Mirko Pelgrom" userId="25eff972-e0d0-4f66-bb8d-b9544254e690" providerId="ADAL" clId="{6FB8B01D-27C5-0341-BBAD-7E1B4EB7B59C}" dt="2022-10-29T14:49:39.682" v="1430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821909181" sldId="432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479476215" sldId="433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640610605" sldId="434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638872008" sldId="435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329195790" sldId="437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373918982" sldId="438"/>
        </pc:sldMkLst>
      </pc:sldChg>
      <pc:sldChg chg="addSp delSp modSp new mod modAnim">
        <pc:chgData name="Mirko Pelgrom" userId="25eff972-e0d0-4f66-bb8d-b9544254e690" providerId="ADAL" clId="{6FB8B01D-27C5-0341-BBAD-7E1B4EB7B59C}" dt="2022-10-29T14:27:17.819" v="381"/>
        <pc:sldMkLst>
          <pc:docMk/>
          <pc:sldMk cId="811156239" sldId="439"/>
        </pc:sldMkLst>
        <pc:spChg chg="mod">
          <ac:chgData name="Mirko Pelgrom" userId="25eff972-e0d0-4f66-bb8d-b9544254e690" providerId="ADAL" clId="{6FB8B01D-27C5-0341-BBAD-7E1B4EB7B59C}" dt="2022-10-29T14:24:13.669" v="338" actId="20577"/>
          <ac:spMkLst>
            <pc:docMk/>
            <pc:sldMk cId="811156239" sldId="439"/>
            <ac:spMk id="2" creationId="{ED384220-30EC-BBD0-1EA9-D49362914A72}"/>
          </ac:spMkLst>
        </pc:spChg>
        <pc:spChg chg="del mod">
          <ac:chgData name="Mirko Pelgrom" userId="25eff972-e0d0-4f66-bb8d-b9544254e690" providerId="ADAL" clId="{6FB8B01D-27C5-0341-BBAD-7E1B4EB7B59C}" dt="2022-10-29T14:24:23.884" v="339" actId="478"/>
          <ac:spMkLst>
            <pc:docMk/>
            <pc:sldMk cId="811156239" sldId="439"/>
            <ac:spMk id="3" creationId="{F3DCAC5B-46B7-EB9B-5BA8-1CEAFCCC8397}"/>
          </ac:spMkLst>
        </pc:spChg>
        <pc:spChg chg="add del mod">
          <ac:chgData name="Mirko Pelgrom" userId="25eff972-e0d0-4f66-bb8d-b9544254e690" providerId="ADAL" clId="{6FB8B01D-27C5-0341-BBAD-7E1B4EB7B59C}" dt="2022-10-29T14:24:27.004" v="340" actId="478"/>
          <ac:spMkLst>
            <pc:docMk/>
            <pc:sldMk cId="811156239" sldId="439"/>
            <ac:spMk id="5" creationId="{826220AE-FCF3-9B26-7F55-F14B0D7D0168}"/>
          </ac:spMkLst>
        </pc:spChg>
        <pc:spChg chg="add mod">
          <ac:chgData name="Mirko Pelgrom" userId="25eff972-e0d0-4f66-bb8d-b9544254e690" providerId="ADAL" clId="{6FB8B01D-27C5-0341-BBAD-7E1B4EB7B59C}" dt="2022-10-29T14:27:00.503" v="380" actId="20577"/>
          <ac:spMkLst>
            <pc:docMk/>
            <pc:sldMk cId="811156239" sldId="439"/>
            <ac:spMk id="10" creationId="{F857120D-437B-F921-31B4-61D177BA93D0}"/>
          </ac:spMkLst>
        </pc:spChg>
        <pc:picChg chg="add del mod">
          <ac:chgData name="Mirko Pelgrom" userId="25eff972-e0d0-4f66-bb8d-b9544254e690" providerId="ADAL" clId="{6FB8B01D-27C5-0341-BBAD-7E1B4EB7B59C}" dt="2022-10-29T14:25:57.858" v="346" actId="478"/>
          <ac:picMkLst>
            <pc:docMk/>
            <pc:sldMk cId="811156239" sldId="439"/>
            <ac:picMk id="7" creationId="{E797E5B9-309A-3DD1-BE33-26B15880FB9A}"/>
          </ac:picMkLst>
        </pc:picChg>
        <pc:picChg chg="add mod modCrop">
          <ac:chgData name="Mirko Pelgrom" userId="25eff972-e0d0-4f66-bb8d-b9544254e690" providerId="ADAL" clId="{6FB8B01D-27C5-0341-BBAD-7E1B4EB7B59C}" dt="2022-10-29T14:26:27.746" v="354" actId="14100"/>
          <ac:picMkLst>
            <pc:docMk/>
            <pc:sldMk cId="811156239" sldId="439"/>
            <ac:picMk id="9" creationId="{A1A35B1B-0B7B-D49C-498C-CF8FDA0CBC88}"/>
          </ac:picMkLst>
        </pc:picChg>
      </pc:sldChg>
      <pc:sldChg chg="addSp modSp add mod modAnim">
        <pc:chgData name="Mirko Pelgrom" userId="25eff972-e0d0-4f66-bb8d-b9544254e690" providerId="ADAL" clId="{6FB8B01D-27C5-0341-BBAD-7E1B4EB7B59C}" dt="2022-10-29T14:31:54.096" v="494" actId="20577"/>
        <pc:sldMkLst>
          <pc:docMk/>
          <pc:sldMk cId="647151149" sldId="440"/>
        </pc:sldMkLst>
        <pc:spChg chg="add mod">
          <ac:chgData name="Mirko Pelgrom" userId="25eff972-e0d0-4f66-bb8d-b9544254e690" providerId="ADAL" clId="{6FB8B01D-27C5-0341-BBAD-7E1B4EB7B59C}" dt="2022-10-29T14:31:19.617" v="466" actId="20577"/>
          <ac:spMkLst>
            <pc:docMk/>
            <pc:sldMk cId="647151149" sldId="440"/>
            <ac:spMk id="3" creationId="{C8D020EA-1C62-78A7-59BA-C0C566711B7F}"/>
          </ac:spMkLst>
        </pc:spChg>
        <pc:spChg chg="add mod">
          <ac:chgData name="Mirko Pelgrom" userId="25eff972-e0d0-4f66-bb8d-b9544254e690" providerId="ADAL" clId="{6FB8B01D-27C5-0341-BBAD-7E1B4EB7B59C}" dt="2022-10-29T14:31:54.096" v="494" actId="20577"/>
          <ac:spMkLst>
            <pc:docMk/>
            <pc:sldMk cId="647151149" sldId="440"/>
            <ac:spMk id="4" creationId="{67346567-A1C3-1386-57E3-C17646B7471D}"/>
          </ac:spMkLst>
        </pc:spChg>
      </pc:sldChg>
      <pc:sldChg chg="addSp delSp modSp add mod modAnim">
        <pc:chgData name="Mirko Pelgrom" userId="25eff972-e0d0-4f66-bb8d-b9544254e690" providerId="ADAL" clId="{6FB8B01D-27C5-0341-BBAD-7E1B4EB7B59C}" dt="2022-10-29T14:37:54.353" v="688"/>
        <pc:sldMkLst>
          <pc:docMk/>
          <pc:sldMk cId="435246143" sldId="441"/>
        </pc:sldMkLst>
        <pc:spChg chg="mod">
          <ac:chgData name="Mirko Pelgrom" userId="25eff972-e0d0-4f66-bb8d-b9544254e690" providerId="ADAL" clId="{6FB8B01D-27C5-0341-BBAD-7E1B4EB7B59C}" dt="2022-10-29T14:33:41.911" v="536" actId="20577"/>
          <ac:spMkLst>
            <pc:docMk/>
            <pc:sldMk cId="435246143" sldId="441"/>
            <ac:spMk id="2" creationId="{ED384220-30EC-BBD0-1EA9-D49362914A72}"/>
          </ac:spMkLst>
        </pc:spChg>
        <pc:spChg chg="mod">
          <ac:chgData name="Mirko Pelgrom" userId="25eff972-e0d0-4f66-bb8d-b9544254e690" providerId="ADAL" clId="{6FB8B01D-27C5-0341-BBAD-7E1B4EB7B59C}" dt="2022-10-29T14:36:26.642" v="606" actId="14100"/>
          <ac:spMkLst>
            <pc:docMk/>
            <pc:sldMk cId="435246143" sldId="441"/>
            <ac:spMk id="3" creationId="{C8D020EA-1C62-78A7-59BA-C0C566711B7F}"/>
          </ac:spMkLst>
        </pc:spChg>
        <pc:spChg chg="mod">
          <ac:chgData name="Mirko Pelgrom" userId="25eff972-e0d0-4f66-bb8d-b9544254e690" providerId="ADAL" clId="{6FB8B01D-27C5-0341-BBAD-7E1B4EB7B59C}" dt="2022-10-29T14:34:46.041" v="599" actId="14100"/>
          <ac:spMkLst>
            <pc:docMk/>
            <pc:sldMk cId="435246143" sldId="441"/>
            <ac:spMk id="4" creationId="{67346567-A1C3-1386-57E3-C17646B7471D}"/>
          </ac:spMkLst>
        </pc:spChg>
        <pc:spChg chg="add mod">
          <ac:chgData name="Mirko Pelgrom" userId="25eff972-e0d0-4f66-bb8d-b9544254e690" providerId="ADAL" clId="{6FB8B01D-27C5-0341-BBAD-7E1B4EB7B59C}" dt="2022-10-29T14:36:30.708" v="607" actId="1076"/>
          <ac:spMkLst>
            <pc:docMk/>
            <pc:sldMk cId="435246143" sldId="441"/>
            <ac:spMk id="5" creationId="{70ED6079-C1DD-0F0A-1666-C1A492275E47}"/>
          </ac:spMkLst>
        </pc:spChg>
        <pc:spChg chg="add mod">
          <ac:chgData name="Mirko Pelgrom" userId="25eff972-e0d0-4f66-bb8d-b9544254e690" providerId="ADAL" clId="{6FB8B01D-27C5-0341-BBAD-7E1B4EB7B59C}" dt="2022-10-29T14:37:05.941" v="657" actId="14100"/>
          <ac:spMkLst>
            <pc:docMk/>
            <pc:sldMk cId="435246143" sldId="441"/>
            <ac:spMk id="6" creationId="{A79BC50A-5736-A3B0-FDA6-B6EF9D7DD2E7}"/>
          </ac:spMkLst>
        </pc:spChg>
        <pc:spChg chg="add mod">
          <ac:chgData name="Mirko Pelgrom" userId="25eff972-e0d0-4f66-bb8d-b9544254e690" providerId="ADAL" clId="{6FB8B01D-27C5-0341-BBAD-7E1B4EB7B59C}" dt="2022-10-29T14:37:41.506" v="687" actId="14100"/>
          <ac:spMkLst>
            <pc:docMk/>
            <pc:sldMk cId="435246143" sldId="441"/>
            <ac:spMk id="8" creationId="{658BAEDA-0C96-AEA0-D1CC-8E720521F5A1}"/>
          </ac:spMkLst>
        </pc:spChg>
        <pc:picChg chg="del">
          <ac:chgData name="Mirko Pelgrom" userId="25eff972-e0d0-4f66-bb8d-b9544254e690" providerId="ADAL" clId="{6FB8B01D-27C5-0341-BBAD-7E1B4EB7B59C}" dt="2022-10-29T14:32:45.196" v="501" actId="478"/>
          <ac:picMkLst>
            <pc:docMk/>
            <pc:sldMk cId="435246143" sldId="441"/>
            <ac:picMk id="7" creationId="{E797E5B9-309A-3DD1-BE33-26B15880FB9A}"/>
          </ac:picMkLst>
        </pc:picChg>
      </pc:sldChg>
      <pc:sldChg chg="addSp delSp modSp new mod modAnim">
        <pc:chgData name="Mirko Pelgrom" userId="25eff972-e0d0-4f66-bb8d-b9544254e690" providerId="ADAL" clId="{6FB8B01D-27C5-0341-BBAD-7E1B4EB7B59C}" dt="2022-10-29T14:40:54.917" v="825"/>
        <pc:sldMkLst>
          <pc:docMk/>
          <pc:sldMk cId="404421119" sldId="442"/>
        </pc:sldMkLst>
        <pc:spChg chg="mod">
          <ac:chgData name="Mirko Pelgrom" userId="25eff972-e0d0-4f66-bb8d-b9544254e690" providerId="ADAL" clId="{6FB8B01D-27C5-0341-BBAD-7E1B4EB7B59C}" dt="2022-10-29T14:38:17.196" v="702" actId="20577"/>
          <ac:spMkLst>
            <pc:docMk/>
            <pc:sldMk cId="404421119" sldId="442"/>
            <ac:spMk id="2" creationId="{E799150F-90F5-8D10-9ED9-460946AEC915}"/>
          </ac:spMkLst>
        </pc:spChg>
        <pc:spChg chg="del mod">
          <ac:chgData name="Mirko Pelgrom" userId="25eff972-e0d0-4f66-bb8d-b9544254e690" providerId="ADAL" clId="{6FB8B01D-27C5-0341-BBAD-7E1B4EB7B59C}" dt="2022-10-29T14:38:35.385" v="704" actId="478"/>
          <ac:spMkLst>
            <pc:docMk/>
            <pc:sldMk cId="404421119" sldId="442"/>
            <ac:spMk id="3" creationId="{991CB493-7F2C-157F-6284-0AAED4A97DCE}"/>
          </ac:spMkLst>
        </pc:spChg>
        <pc:spChg chg="add mod">
          <ac:chgData name="Mirko Pelgrom" userId="25eff972-e0d0-4f66-bb8d-b9544254e690" providerId="ADAL" clId="{6FB8B01D-27C5-0341-BBAD-7E1B4EB7B59C}" dt="2022-10-29T14:38:58.585" v="716" actId="20577"/>
          <ac:spMkLst>
            <pc:docMk/>
            <pc:sldMk cId="404421119" sldId="442"/>
            <ac:spMk id="5" creationId="{5DB5A7C6-2356-24C9-DBB2-D6D7730E91B9}"/>
          </ac:spMkLst>
        </pc:spChg>
        <pc:spChg chg="add mod">
          <ac:chgData name="Mirko Pelgrom" userId="25eff972-e0d0-4f66-bb8d-b9544254e690" providerId="ADAL" clId="{6FB8B01D-27C5-0341-BBAD-7E1B4EB7B59C}" dt="2022-10-29T14:39:26.174" v="739" actId="14100"/>
          <ac:spMkLst>
            <pc:docMk/>
            <pc:sldMk cId="404421119" sldId="442"/>
            <ac:spMk id="6" creationId="{DE25E0D2-E43F-2B16-B9E8-179D031A1418}"/>
          </ac:spMkLst>
        </pc:spChg>
        <pc:spChg chg="add mod">
          <ac:chgData name="Mirko Pelgrom" userId="25eff972-e0d0-4f66-bb8d-b9544254e690" providerId="ADAL" clId="{6FB8B01D-27C5-0341-BBAD-7E1B4EB7B59C}" dt="2022-10-29T14:39:41.239" v="762" actId="20577"/>
          <ac:spMkLst>
            <pc:docMk/>
            <pc:sldMk cId="404421119" sldId="442"/>
            <ac:spMk id="7" creationId="{F1220E5A-8A98-E7A4-D9B3-AFDDAC502ABC}"/>
          </ac:spMkLst>
        </pc:spChg>
        <pc:spChg chg="add mod">
          <ac:chgData name="Mirko Pelgrom" userId="25eff972-e0d0-4f66-bb8d-b9544254e690" providerId="ADAL" clId="{6FB8B01D-27C5-0341-BBAD-7E1B4EB7B59C}" dt="2022-10-29T14:40:34.640" v="823" actId="14100"/>
          <ac:spMkLst>
            <pc:docMk/>
            <pc:sldMk cId="404421119" sldId="442"/>
            <ac:spMk id="8" creationId="{BB811BE1-EF5E-B021-6142-0F82C7DBD97C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3:28.517" v="980" actId="20577"/>
        <pc:sldMkLst>
          <pc:docMk/>
          <pc:sldMk cId="3107368001" sldId="443"/>
        </pc:sldMkLst>
        <pc:spChg chg="mod">
          <ac:chgData name="Mirko Pelgrom" userId="25eff972-e0d0-4f66-bb8d-b9544254e690" providerId="ADAL" clId="{6FB8B01D-27C5-0341-BBAD-7E1B4EB7B59C}" dt="2022-10-29T14:41:11.159" v="834" actId="20577"/>
          <ac:spMkLst>
            <pc:docMk/>
            <pc:sldMk cId="3107368001" sldId="443"/>
            <ac:spMk id="2" creationId="{1741AEC1-7298-D124-039E-E017129E7FC5}"/>
          </ac:spMkLst>
        </pc:spChg>
        <pc:spChg chg="del">
          <ac:chgData name="Mirko Pelgrom" userId="25eff972-e0d0-4f66-bb8d-b9544254e690" providerId="ADAL" clId="{6FB8B01D-27C5-0341-BBAD-7E1B4EB7B59C}" dt="2022-10-29T14:41:21.278" v="835" actId="478"/>
          <ac:spMkLst>
            <pc:docMk/>
            <pc:sldMk cId="3107368001" sldId="443"/>
            <ac:spMk id="3" creationId="{83C8F2A4-368A-7B76-301F-E3CCA7748B29}"/>
          </ac:spMkLst>
        </pc:spChg>
        <pc:spChg chg="add mod">
          <ac:chgData name="Mirko Pelgrom" userId="25eff972-e0d0-4f66-bb8d-b9544254e690" providerId="ADAL" clId="{6FB8B01D-27C5-0341-BBAD-7E1B4EB7B59C}" dt="2022-10-29T14:42:29.092" v="926" actId="20577"/>
          <ac:spMkLst>
            <pc:docMk/>
            <pc:sldMk cId="3107368001" sldId="443"/>
            <ac:spMk id="4" creationId="{40B39F74-0BDC-5E6F-EC0A-B0681FFB1F46}"/>
          </ac:spMkLst>
        </pc:spChg>
        <pc:spChg chg="add mod">
          <ac:chgData name="Mirko Pelgrom" userId="25eff972-e0d0-4f66-bb8d-b9544254e690" providerId="ADAL" clId="{6FB8B01D-27C5-0341-BBAD-7E1B4EB7B59C}" dt="2022-10-29T14:43:00.172" v="954" actId="14100"/>
          <ac:spMkLst>
            <pc:docMk/>
            <pc:sldMk cId="3107368001" sldId="443"/>
            <ac:spMk id="5" creationId="{9A362E34-EE05-350B-480E-B4820D63AB7C}"/>
          </ac:spMkLst>
        </pc:spChg>
        <pc:spChg chg="add mod">
          <ac:chgData name="Mirko Pelgrom" userId="25eff972-e0d0-4f66-bb8d-b9544254e690" providerId="ADAL" clId="{6FB8B01D-27C5-0341-BBAD-7E1B4EB7B59C}" dt="2022-10-29T14:43:28.517" v="980" actId="20577"/>
          <ac:spMkLst>
            <pc:docMk/>
            <pc:sldMk cId="3107368001" sldId="443"/>
            <ac:spMk id="6" creationId="{455399BD-9B7A-0162-5F08-080970C0D733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6:12.273" v="1194" actId="14100"/>
        <pc:sldMkLst>
          <pc:docMk/>
          <pc:sldMk cId="1748970351" sldId="444"/>
        </pc:sldMkLst>
        <pc:spChg chg="mod">
          <ac:chgData name="Mirko Pelgrom" userId="25eff972-e0d0-4f66-bb8d-b9544254e690" providerId="ADAL" clId="{6FB8B01D-27C5-0341-BBAD-7E1B4EB7B59C}" dt="2022-10-29T14:43:59.009" v="991" actId="20577"/>
          <ac:spMkLst>
            <pc:docMk/>
            <pc:sldMk cId="1748970351" sldId="444"/>
            <ac:spMk id="2" creationId="{3F1F54A7-CB31-6DBC-58F5-CF3577F43739}"/>
          </ac:spMkLst>
        </pc:spChg>
        <pc:spChg chg="del">
          <ac:chgData name="Mirko Pelgrom" userId="25eff972-e0d0-4f66-bb8d-b9544254e690" providerId="ADAL" clId="{6FB8B01D-27C5-0341-BBAD-7E1B4EB7B59C}" dt="2022-10-29T14:44:08.790" v="992" actId="478"/>
          <ac:spMkLst>
            <pc:docMk/>
            <pc:sldMk cId="1748970351" sldId="444"/>
            <ac:spMk id="3" creationId="{3127D237-0B94-3788-ABEE-B46FAD3E7F60}"/>
          </ac:spMkLst>
        </pc:spChg>
        <pc:spChg chg="add mod">
          <ac:chgData name="Mirko Pelgrom" userId="25eff972-e0d0-4f66-bb8d-b9544254e690" providerId="ADAL" clId="{6FB8B01D-27C5-0341-BBAD-7E1B4EB7B59C}" dt="2022-10-29T14:44:17.520" v="997" actId="20577"/>
          <ac:spMkLst>
            <pc:docMk/>
            <pc:sldMk cId="1748970351" sldId="444"/>
            <ac:spMk id="4" creationId="{92D5B372-0FC0-6641-2E40-48169F70B45B}"/>
          </ac:spMkLst>
        </pc:spChg>
        <pc:spChg chg="add mod">
          <ac:chgData name="Mirko Pelgrom" userId="25eff972-e0d0-4f66-bb8d-b9544254e690" providerId="ADAL" clId="{6FB8B01D-27C5-0341-BBAD-7E1B4EB7B59C}" dt="2022-10-29T14:44:59.506" v="1053" actId="20577"/>
          <ac:spMkLst>
            <pc:docMk/>
            <pc:sldMk cId="1748970351" sldId="444"/>
            <ac:spMk id="5" creationId="{8B06D822-C7BF-7D7C-E561-B7D9F9E9B998}"/>
          </ac:spMkLst>
        </pc:spChg>
        <pc:spChg chg="add mod">
          <ac:chgData name="Mirko Pelgrom" userId="25eff972-e0d0-4f66-bb8d-b9544254e690" providerId="ADAL" clId="{6FB8B01D-27C5-0341-BBAD-7E1B4EB7B59C}" dt="2022-10-29T14:45:23.372" v="1101" actId="14100"/>
          <ac:spMkLst>
            <pc:docMk/>
            <pc:sldMk cId="1748970351" sldId="444"/>
            <ac:spMk id="6" creationId="{B2B8926B-E182-CDF8-06C7-145D891805C4}"/>
          </ac:spMkLst>
        </pc:spChg>
        <pc:spChg chg="add mod">
          <ac:chgData name="Mirko Pelgrom" userId="25eff972-e0d0-4f66-bb8d-b9544254e690" providerId="ADAL" clId="{6FB8B01D-27C5-0341-BBAD-7E1B4EB7B59C}" dt="2022-10-29T14:46:12.273" v="1194" actId="14100"/>
          <ac:spMkLst>
            <pc:docMk/>
            <pc:sldMk cId="1748970351" sldId="444"/>
            <ac:spMk id="7" creationId="{9508F098-3057-D0D6-3492-212FD78AEEAE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8:10.301" v="1257" actId="20577"/>
        <pc:sldMkLst>
          <pc:docMk/>
          <pc:sldMk cId="4143450235" sldId="445"/>
        </pc:sldMkLst>
        <pc:spChg chg="mod">
          <ac:chgData name="Mirko Pelgrom" userId="25eff972-e0d0-4f66-bb8d-b9544254e690" providerId="ADAL" clId="{6FB8B01D-27C5-0341-BBAD-7E1B4EB7B59C}" dt="2022-10-29T14:46:36.522" v="1207" actId="20577"/>
          <ac:spMkLst>
            <pc:docMk/>
            <pc:sldMk cId="4143450235" sldId="445"/>
            <ac:spMk id="2" creationId="{5CD6AF88-C65F-2F71-89F7-14EA6B8AF842}"/>
          </ac:spMkLst>
        </pc:spChg>
        <pc:spChg chg="del">
          <ac:chgData name="Mirko Pelgrom" userId="25eff972-e0d0-4f66-bb8d-b9544254e690" providerId="ADAL" clId="{6FB8B01D-27C5-0341-BBAD-7E1B4EB7B59C}" dt="2022-10-29T14:46:54.250" v="1208" actId="478"/>
          <ac:spMkLst>
            <pc:docMk/>
            <pc:sldMk cId="4143450235" sldId="445"/>
            <ac:spMk id="3" creationId="{A39933B9-3AAF-1C20-7120-93C1F8739A91}"/>
          </ac:spMkLst>
        </pc:spChg>
        <pc:spChg chg="add mod">
          <ac:chgData name="Mirko Pelgrom" userId="25eff972-e0d0-4f66-bb8d-b9544254e690" providerId="ADAL" clId="{6FB8B01D-27C5-0341-BBAD-7E1B4EB7B59C}" dt="2022-10-29T14:47:42.439" v="1238" actId="1076"/>
          <ac:spMkLst>
            <pc:docMk/>
            <pc:sldMk cId="4143450235" sldId="445"/>
            <ac:spMk id="4" creationId="{B24CC06C-4873-89BE-3FCD-1FD8D5960520}"/>
          </ac:spMkLst>
        </pc:spChg>
        <pc:spChg chg="add mod">
          <ac:chgData name="Mirko Pelgrom" userId="25eff972-e0d0-4f66-bb8d-b9544254e690" providerId="ADAL" clId="{6FB8B01D-27C5-0341-BBAD-7E1B4EB7B59C}" dt="2022-10-29T14:48:10.301" v="1257" actId="20577"/>
          <ac:spMkLst>
            <pc:docMk/>
            <pc:sldMk cId="4143450235" sldId="445"/>
            <ac:spMk id="5" creationId="{555E72B0-77D8-856E-AC39-E4C668A9193F}"/>
          </ac:spMkLst>
        </pc:spChg>
      </pc:sldChg>
      <pc:sldChg chg="addSp delSp modSp new mod">
        <pc:chgData name="Mirko Pelgrom" userId="25eff972-e0d0-4f66-bb8d-b9544254e690" providerId="ADAL" clId="{6FB8B01D-27C5-0341-BBAD-7E1B4EB7B59C}" dt="2022-10-31T09:21:01.730" v="1493" actId="20577"/>
        <pc:sldMkLst>
          <pc:docMk/>
          <pc:sldMk cId="2733441222" sldId="446"/>
        </pc:sldMkLst>
        <pc:spChg chg="mod">
          <ac:chgData name="Mirko Pelgrom" userId="25eff972-e0d0-4f66-bb8d-b9544254e690" providerId="ADAL" clId="{6FB8B01D-27C5-0341-BBAD-7E1B4EB7B59C}" dt="2022-10-31T09:18:19.126" v="1443" actId="20577"/>
          <ac:spMkLst>
            <pc:docMk/>
            <pc:sldMk cId="2733441222" sldId="446"/>
            <ac:spMk id="2" creationId="{9C85CE72-9467-0BC0-4064-1AEBE0EF7956}"/>
          </ac:spMkLst>
        </pc:spChg>
        <pc:spChg chg="add del mod">
          <ac:chgData name="Mirko Pelgrom" userId="25eff972-e0d0-4f66-bb8d-b9544254e690" providerId="ADAL" clId="{6FB8B01D-27C5-0341-BBAD-7E1B4EB7B59C}" dt="2022-10-31T09:18:41.520" v="1445"/>
          <ac:spMkLst>
            <pc:docMk/>
            <pc:sldMk cId="2733441222" sldId="446"/>
            <ac:spMk id="3" creationId="{AED8ECA8-BB1C-DBB1-A992-F87AB266EF02}"/>
          </ac:spMkLst>
        </pc:spChg>
        <pc:spChg chg="add mod">
          <ac:chgData name="Mirko Pelgrom" userId="25eff972-e0d0-4f66-bb8d-b9544254e690" providerId="ADAL" clId="{6FB8B01D-27C5-0341-BBAD-7E1B4EB7B59C}" dt="2022-10-31T09:21:01.730" v="1493" actId="20577"/>
          <ac:spMkLst>
            <pc:docMk/>
            <pc:sldMk cId="2733441222" sldId="446"/>
            <ac:spMk id="4" creationId="{D3833760-E68D-771E-F362-211D3A78496F}"/>
          </ac:spMkLst>
        </pc:sp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25eff972-e0d0-4f66-bb8d-b9544254e690" providerId="ADAL" clId="{BDE37855-A630-1340-A831-D9CCCE3057C7}"/>
    <pc:docChg chg="undo custSel addSld delSld modSld">
      <pc:chgData name="Mirko Pelgrom" userId="25eff972-e0d0-4f66-bb8d-b9544254e690" providerId="ADAL" clId="{BDE37855-A630-1340-A831-D9CCCE3057C7}" dt="2022-10-31T14:00:34.154" v="1964" actId="14100"/>
      <pc:docMkLst>
        <pc:docMk/>
      </pc:docMkLst>
      <pc:sldChg chg="modSp mod">
        <pc:chgData name="Mirko Pelgrom" userId="25eff972-e0d0-4f66-bb8d-b9544254e690" providerId="ADAL" clId="{BDE37855-A630-1340-A831-D9CCCE3057C7}" dt="2022-10-31T12:17:51.882" v="7" actId="20577"/>
        <pc:sldMkLst>
          <pc:docMk/>
          <pc:sldMk cId="2075966989" sldId="256"/>
        </pc:sldMkLst>
        <pc:spChg chg="mod">
          <ac:chgData name="Mirko Pelgrom" userId="25eff972-e0d0-4f66-bb8d-b9544254e690" providerId="ADAL" clId="{BDE37855-A630-1340-A831-D9CCCE3057C7}" dt="2022-10-31T12:17:51.882" v="7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43:40.545" v="784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DE37855-A630-1340-A831-D9CCCE3057C7}" dt="2022-10-31T12:43:40.545" v="784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28:20.099" v="12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DE37855-A630-1340-A831-D9CCCE3057C7}" dt="2022-10-31T12:19:19.778" v="123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DE37855-A630-1340-A831-D9CCCE3057C7}" dt="2022-10-31T12:28:20.099" v="12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DE37855-A630-1340-A831-D9CCCE3057C7}" dt="2022-10-31T13:21:14.298" v="1807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DE37855-A630-1340-A831-D9CCCE3057C7}" dt="2022-10-31T13:21:14.298" v="1807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BDE37855-A630-1340-A831-D9CCCE3057C7}" dt="2022-10-31T13:11:36.497" v="1307" actId="20577"/>
        <pc:sldMkLst>
          <pc:docMk/>
          <pc:sldMk cId="2733441222" sldId="446"/>
        </pc:sldMkLst>
        <pc:spChg chg="mod">
          <ac:chgData name="Mirko Pelgrom" userId="25eff972-e0d0-4f66-bb8d-b9544254e690" providerId="ADAL" clId="{BDE37855-A630-1340-A831-D9CCCE3057C7}" dt="2022-10-31T13:11:36.497" v="1307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199720029" sldId="44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685319621" sldId="44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81271908" sldId="44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090510959" sldId="45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844048993" sldId="45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598224319" sldId="45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726266663" sldId="453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957285507" sldId="454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607315388" sldId="455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281745997" sldId="456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156672080" sldId="45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122467154" sldId="45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738075997" sldId="45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150054219" sldId="46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82288634" sldId="46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937538421" sldId="46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570580620" sldId="463"/>
        </pc:sldMkLst>
      </pc:sldChg>
      <pc:sldChg chg="addSp modSp new mod modAnim">
        <pc:chgData name="Mirko Pelgrom" userId="25eff972-e0d0-4f66-bb8d-b9544254e690" providerId="ADAL" clId="{BDE37855-A630-1340-A831-D9CCCE3057C7}" dt="2022-10-31T12:31:05.847" v="237"/>
        <pc:sldMkLst>
          <pc:docMk/>
          <pc:sldMk cId="3488120626" sldId="464"/>
        </pc:sldMkLst>
        <pc:spChg chg="mod">
          <ac:chgData name="Mirko Pelgrom" userId="25eff972-e0d0-4f66-bb8d-b9544254e690" providerId="ADAL" clId="{BDE37855-A630-1340-A831-D9CCCE3057C7}" dt="2022-10-31T12:28:54.657" v="159" actId="20577"/>
          <ac:spMkLst>
            <pc:docMk/>
            <pc:sldMk cId="3488120626" sldId="464"/>
            <ac:spMk id="2" creationId="{207525CD-D339-9565-E75B-958DAFFE1383}"/>
          </ac:spMkLst>
        </pc:spChg>
        <pc:spChg chg="mod">
          <ac:chgData name="Mirko Pelgrom" userId="25eff972-e0d0-4f66-bb8d-b9544254e690" providerId="ADAL" clId="{BDE37855-A630-1340-A831-D9CCCE3057C7}" dt="2022-10-31T12:29:26.024" v="166" actId="15"/>
          <ac:spMkLst>
            <pc:docMk/>
            <pc:sldMk cId="3488120626" sldId="464"/>
            <ac:spMk id="3" creationId="{E95D1119-215F-6275-D7F5-F6371EAC4EFC}"/>
          </ac:spMkLst>
        </pc:spChg>
        <pc:spChg chg="add mod">
          <ac:chgData name="Mirko Pelgrom" userId="25eff972-e0d0-4f66-bb8d-b9544254e690" providerId="ADAL" clId="{BDE37855-A630-1340-A831-D9CCCE3057C7}" dt="2022-10-31T12:30:19.901" v="204" actId="20577"/>
          <ac:spMkLst>
            <pc:docMk/>
            <pc:sldMk cId="3488120626" sldId="464"/>
            <ac:spMk id="4" creationId="{55D6BB00-2A97-F8B2-4F6E-98048FB49B92}"/>
          </ac:spMkLst>
        </pc:spChg>
        <pc:spChg chg="add mod">
          <ac:chgData name="Mirko Pelgrom" userId="25eff972-e0d0-4f66-bb8d-b9544254e690" providerId="ADAL" clId="{BDE37855-A630-1340-A831-D9CCCE3057C7}" dt="2022-10-31T12:30:46.315" v="235" actId="20577"/>
          <ac:spMkLst>
            <pc:docMk/>
            <pc:sldMk cId="3488120626" sldId="464"/>
            <ac:spMk id="5" creationId="{0681AC63-9939-106E-C794-301DD6C61CFD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4:00:34.154" v="1964" actId="14100"/>
        <pc:sldMkLst>
          <pc:docMk/>
          <pc:sldMk cId="1761764169" sldId="465"/>
        </pc:sldMkLst>
        <pc:spChg chg="mod">
          <ac:chgData name="Mirko Pelgrom" userId="25eff972-e0d0-4f66-bb8d-b9544254e690" providerId="ADAL" clId="{BDE37855-A630-1340-A831-D9CCCE3057C7}" dt="2022-10-31T12:33:17.863" v="275" actId="20577"/>
          <ac:spMkLst>
            <pc:docMk/>
            <pc:sldMk cId="1761764169" sldId="465"/>
            <ac:spMk id="2" creationId="{F4F6E3F3-3DBA-787E-430F-C3A3B2FAF4B2}"/>
          </ac:spMkLst>
        </pc:spChg>
        <pc:spChg chg="add mod">
          <ac:chgData name="Mirko Pelgrom" userId="25eff972-e0d0-4f66-bb8d-b9544254e690" providerId="ADAL" clId="{BDE37855-A630-1340-A831-D9CCCE3057C7}" dt="2022-10-31T14:00:24.657" v="1961" actId="14100"/>
          <ac:spMkLst>
            <pc:docMk/>
            <pc:sldMk cId="1761764169" sldId="465"/>
            <ac:spMk id="3" creationId="{21E41EDC-2856-BDA4-EC3A-1EDF3282590C}"/>
          </ac:spMkLst>
        </pc:spChg>
        <pc:spChg chg="del">
          <ac:chgData name="Mirko Pelgrom" userId="25eff972-e0d0-4f66-bb8d-b9544254e690" providerId="ADAL" clId="{BDE37855-A630-1340-A831-D9CCCE3057C7}" dt="2022-10-31T12:33:23.827" v="276" actId="478"/>
          <ac:spMkLst>
            <pc:docMk/>
            <pc:sldMk cId="1761764169" sldId="465"/>
            <ac:spMk id="3" creationId="{DCF5BC38-C01F-3F0D-FD1D-1FB718321D4B}"/>
          </ac:spMkLst>
        </pc:spChg>
        <pc:spChg chg="add mod">
          <ac:chgData name="Mirko Pelgrom" userId="25eff972-e0d0-4f66-bb8d-b9544254e690" providerId="ADAL" clId="{BDE37855-A630-1340-A831-D9CCCE3057C7}" dt="2022-10-31T12:34:53.784" v="372" actId="20577"/>
          <ac:spMkLst>
            <pc:docMk/>
            <pc:sldMk cId="1761764169" sldId="465"/>
            <ac:spMk id="4" creationId="{051F1D64-E34F-AB9A-49DF-50B6A9C7D73E}"/>
          </ac:spMkLst>
        </pc:spChg>
        <pc:spChg chg="add mod">
          <ac:chgData name="Mirko Pelgrom" userId="25eff972-e0d0-4f66-bb8d-b9544254e690" providerId="ADAL" clId="{BDE37855-A630-1340-A831-D9CCCE3057C7}" dt="2022-10-31T12:35:33.773" v="399" actId="20577"/>
          <ac:spMkLst>
            <pc:docMk/>
            <pc:sldMk cId="1761764169" sldId="465"/>
            <ac:spMk id="5" creationId="{132FE633-ED64-A132-0A49-2241E3BAAECA}"/>
          </ac:spMkLst>
        </pc:spChg>
        <pc:spChg chg="add mod">
          <ac:chgData name="Mirko Pelgrom" userId="25eff972-e0d0-4f66-bb8d-b9544254e690" providerId="ADAL" clId="{BDE37855-A630-1340-A831-D9CCCE3057C7}" dt="2022-10-31T12:36:15.342" v="416" actId="14100"/>
          <ac:spMkLst>
            <pc:docMk/>
            <pc:sldMk cId="1761764169" sldId="465"/>
            <ac:spMk id="6" creationId="{F909AC41-2DCE-D0E5-643E-14A6DD5DA015}"/>
          </ac:spMkLst>
        </pc:spChg>
        <pc:spChg chg="add mod">
          <ac:chgData name="Mirko Pelgrom" userId="25eff972-e0d0-4f66-bb8d-b9544254e690" providerId="ADAL" clId="{BDE37855-A630-1340-A831-D9CCCE3057C7}" dt="2022-10-31T14:00:31.221" v="1963" actId="14100"/>
          <ac:spMkLst>
            <pc:docMk/>
            <pc:sldMk cId="1761764169" sldId="465"/>
            <ac:spMk id="7" creationId="{CDEC15B6-6CA9-CF51-6E54-2EB2BB142105}"/>
          </ac:spMkLst>
        </pc:spChg>
        <pc:spChg chg="add mod">
          <ac:chgData name="Mirko Pelgrom" userId="25eff972-e0d0-4f66-bb8d-b9544254e690" providerId="ADAL" clId="{BDE37855-A630-1340-A831-D9CCCE3057C7}" dt="2022-10-31T14:00:34.154" v="1964" actId="14100"/>
          <ac:spMkLst>
            <pc:docMk/>
            <pc:sldMk cId="1761764169" sldId="465"/>
            <ac:spMk id="8" creationId="{16FC2876-F993-EC98-5200-0662869DEA03}"/>
          </ac:spMkLst>
        </pc:spChg>
      </pc:sldChg>
      <pc:sldChg chg="addSp modSp new mod">
        <pc:chgData name="Mirko Pelgrom" userId="25eff972-e0d0-4f66-bb8d-b9544254e690" providerId="ADAL" clId="{BDE37855-A630-1340-A831-D9CCCE3057C7}" dt="2022-10-31T12:40:06.839" v="570" actId="20577"/>
        <pc:sldMkLst>
          <pc:docMk/>
          <pc:sldMk cId="571772039" sldId="466"/>
        </pc:sldMkLst>
        <pc:spChg chg="mod">
          <ac:chgData name="Mirko Pelgrom" userId="25eff972-e0d0-4f66-bb8d-b9544254e690" providerId="ADAL" clId="{BDE37855-A630-1340-A831-D9CCCE3057C7}" dt="2022-10-31T12:38:14.985" v="477" actId="20577"/>
          <ac:spMkLst>
            <pc:docMk/>
            <pc:sldMk cId="571772039" sldId="466"/>
            <ac:spMk id="2" creationId="{799F4DCD-9320-FA6E-C5EB-01EA08C24ABC}"/>
          </ac:spMkLst>
        </pc:spChg>
        <pc:spChg chg="mod">
          <ac:chgData name="Mirko Pelgrom" userId="25eff972-e0d0-4f66-bb8d-b9544254e690" providerId="ADAL" clId="{BDE37855-A630-1340-A831-D9CCCE3057C7}" dt="2022-10-31T12:39:39.777" v="562" actId="14100"/>
          <ac:spMkLst>
            <pc:docMk/>
            <pc:sldMk cId="571772039" sldId="466"/>
            <ac:spMk id="3" creationId="{383A3656-C3C6-2169-55E7-571153C654E1}"/>
          </ac:spMkLst>
        </pc:spChg>
        <pc:spChg chg="add mod">
          <ac:chgData name="Mirko Pelgrom" userId="25eff972-e0d0-4f66-bb8d-b9544254e690" providerId="ADAL" clId="{BDE37855-A630-1340-A831-D9CCCE3057C7}" dt="2022-10-31T12:40:06.839" v="570" actId="20577"/>
          <ac:spMkLst>
            <pc:docMk/>
            <pc:sldMk cId="571772039" sldId="466"/>
            <ac:spMk id="4" creationId="{1C486A53-EEAD-6306-A3B5-CC135A96AAF7}"/>
          </ac:spMkLst>
        </pc:spChg>
      </pc:sldChg>
      <pc:sldChg chg="addSp delSp modSp new mod">
        <pc:chgData name="Mirko Pelgrom" userId="25eff972-e0d0-4f66-bb8d-b9544254e690" providerId="ADAL" clId="{BDE37855-A630-1340-A831-D9CCCE3057C7}" dt="2022-10-31T13:14:25.947" v="1404" actId="1076"/>
        <pc:sldMkLst>
          <pc:docMk/>
          <pc:sldMk cId="2445632889" sldId="467"/>
        </pc:sldMkLst>
        <pc:spChg chg="mod">
          <ac:chgData name="Mirko Pelgrom" userId="25eff972-e0d0-4f66-bb8d-b9544254e690" providerId="ADAL" clId="{BDE37855-A630-1340-A831-D9CCCE3057C7}" dt="2022-10-31T12:41:08.711" v="598" actId="20577"/>
          <ac:spMkLst>
            <pc:docMk/>
            <pc:sldMk cId="2445632889" sldId="467"/>
            <ac:spMk id="2" creationId="{DF5B3CCC-84BF-CEB7-C828-EBE9F35A3849}"/>
          </ac:spMkLst>
        </pc:spChg>
        <pc:spChg chg="mod">
          <ac:chgData name="Mirko Pelgrom" userId="25eff972-e0d0-4f66-bb8d-b9544254e690" providerId="ADAL" clId="{BDE37855-A630-1340-A831-D9CCCE3057C7}" dt="2022-10-31T13:14:19.914" v="1403" actId="14100"/>
          <ac:spMkLst>
            <pc:docMk/>
            <pc:sldMk cId="2445632889" sldId="467"/>
            <ac:spMk id="3" creationId="{5AF4A356-06BB-08DA-684E-6912D1CB3D7B}"/>
          </ac:spMkLst>
        </pc:spChg>
        <pc:spChg chg="add del mod">
          <ac:chgData name="Mirko Pelgrom" userId="25eff972-e0d0-4f66-bb8d-b9544254e690" providerId="ADAL" clId="{BDE37855-A630-1340-A831-D9CCCE3057C7}" dt="2022-10-31T13:13:26.946" v="1318"/>
          <ac:spMkLst>
            <pc:docMk/>
            <pc:sldMk cId="2445632889" sldId="467"/>
            <ac:spMk id="4" creationId="{69451FA3-5F42-556C-FC97-A3FAD44B1DBD}"/>
          </ac:spMkLst>
        </pc:spChg>
        <pc:spChg chg="add mod">
          <ac:chgData name="Mirko Pelgrom" userId="25eff972-e0d0-4f66-bb8d-b9544254e690" providerId="ADAL" clId="{BDE37855-A630-1340-A831-D9CCCE3057C7}" dt="2022-10-31T13:14:25.947" v="1404" actId="1076"/>
          <ac:spMkLst>
            <pc:docMk/>
            <pc:sldMk cId="2445632889" sldId="467"/>
            <ac:spMk id="5" creationId="{9F7FE923-AD9C-33CE-4B60-1127763AFC17}"/>
          </ac:spMkLst>
        </pc:spChg>
      </pc:sldChg>
      <pc:sldChg chg="modSp new mod">
        <pc:chgData name="Mirko Pelgrom" userId="25eff972-e0d0-4f66-bb8d-b9544254e690" providerId="ADAL" clId="{BDE37855-A630-1340-A831-D9CCCE3057C7}" dt="2022-10-31T12:46:02.723" v="1129" actId="20577"/>
        <pc:sldMkLst>
          <pc:docMk/>
          <pc:sldMk cId="1791713736" sldId="468"/>
        </pc:sldMkLst>
        <pc:spChg chg="mod">
          <ac:chgData name="Mirko Pelgrom" userId="25eff972-e0d0-4f66-bb8d-b9544254e690" providerId="ADAL" clId="{BDE37855-A630-1340-A831-D9CCCE3057C7}" dt="2022-10-31T12:41:41.976" v="618" actId="20577"/>
          <ac:spMkLst>
            <pc:docMk/>
            <pc:sldMk cId="1791713736" sldId="468"/>
            <ac:spMk id="2" creationId="{886EEA1A-8399-4DF9-C39C-59B74BD21040}"/>
          </ac:spMkLst>
        </pc:spChg>
        <pc:spChg chg="mod">
          <ac:chgData name="Mirko Pelgrom" userId="25eff972-e0d0-4f66-bb8d-b9544254e690" providerId="ADAL" clId="{BDE37855-A630-1340-A831-D9CCCE3057C7}" dt="2022-10-31T12:46:02.723" v="1129" actId="20577"/>
          <ac:spMkLst>
            <pc:docMk/>
            <pc:sldMk cId="1791713736" sldId="468"/>
            <ac:spMk id="3" creationId="{AF346372-5F26-098C-090B-F24D094A86D6}"/>
          </ac:spMkLst>
        </pc:spChg>
      </pc:sldChg>
      <pc:sldChg chg="modSp new mod">
        <pc:chgData name="Mirko Pelgrom" userId="25eff972-e0d0-4f66-bb8d-b9544254e690" providerId="ADAL" clId="{BDE37855-A630-1340-A831-D9CCCE3057C7}" dt="2022-10-31T13:08:54.029" v="1285"/>
        <pc:sldMkLst>
          <pc:docMk/>
          <pc:sldMk cId="4054616148" sldId="469"/>
        </pc:sldMkLst>
        <pc:spChg chg="mod">
          <ac:chgData name="Mirko Pelgrom" userId="25eff972-e0d0-4f66-bb8d-b9544254e690" providerId="ADAL" clId="{BDE37855-A630-1340-A831-D9CCCE3057C7}" dt="2022-10-31T12:41:57.448" v="654" actId="20577"/>
          <ac:spMkLst>
            <pc:docMk/>
            <pc:sldMk cId="4054616148" sldId="469"/>
            <ac:spMk id="2" creationId="{C9B8B95C-B113-C99B-1BFC-11DEF9977D84}"/>
          </ac:spMkLst>
        </pc:spChg>
        <pc:spChg chg="mod">
          <ac:chgData name="Mirko Pelgrom" userId="25eff972-e0d0-4f66-bb8d-b9544254e690" providerId="ADAL" clId="{BDE37855-A630-1340-A831-D9CCCE3057C7}" dt="2022-10-31T13:08:54.029" v="1285"/>
          <ac:spMkLst>
            <pc:docMk/>
            <pc:sldMk cId="4054616148" sldId="469"/>
            <ac:spMk id="3" creationId="{59300AB9-2C24-542E-940E-0ACD4B1EC41B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3:06:35.895" v="1277" actId="571"/>
        <pc:sldMkLst>
          <pc:docMk/>
          <pc:sldMk cId="2708909437" sldId="470"/>
        </pc:sldMkLst>
        <pc:spChg chg="mod">
          <ac:chgData name="Mirko Pelgrom" userId="25eff972-e0d0-4f66-bb8d-b9544254e690" providerId="ADAL" clId="{BDE37855-A630-1340-A831-D9CCCE3057C7}" dt="2022-10-31T12:47:10.045" v="1156" actId="20577"/>
          <ac:spMkLst>
            <pc:docMk/>
            <pc:sldMk cId="2708909437" sldId="470"/>
            <ac:spMk id="2" creationId="{B48173F7-31F6-D16F-3EF6-BFE4B1A1E00A}"/>
          </ac:spMkLst>
        </pc:spChg>
        <pc:spChg chg="del">
          <ac:chgData name="Mirko Pelgrom" userId="25eff972-e0d0-4f66-bb8d-b9544254e690" providerId="ADAL" clId="{BDE37855-A630-1340-A831-D9CCCE3057C7}" dt="2022-10-31T12:47:17.841" v="1157" actId="478"/>
          <ac:spMkLst>
            <pc:docMk/>
            <pc:sldMk cId="2708909437" sldId="470"/>
            <ac:spMk id="3" creationId="{EE4925B7-0EF7-8F3A-AD25-ECC9949DEB80}"/>
          </ac:spMkLst>
        </pc:spChg>
        <pc:spChg chg="add mod">
          <ac:chgData name="Mirko Pelgrom" userId="25eff972-e0d0-4f66-bb8d-b9544254e690" providerId="ADAL" clId="{BDE37855-A630-1340-A831-D9CCCE3057C7}" dt="2022-10-31T12:47:37.129" v="1177" actId="20577"/>
          <ac:spMkLst>
            <pc:docMk/>
            <pc:sldMk cId="2708909437" sldId="470"/>
            <ac:spMk id="4" creationId="{7776E9FE-E894-E1EA-CF63-0369D33893E5}"/>
          </ac:spMkLst>
        </pc:spChg>
        <pc:spChg chg="add mod">
          <ac:chgData name="Mirko Pelgrom" userId="25eff972-e0d0-4f66-bb8d-b9544254e690" providerId="ADAL" clId="{BDE37855-A630-1340-A831-D9CCCE3057C7}" dt="2022-10-31T12:48:13.741" v="1188" actId="1076"/>
          <ac:spMkLst>
            <pc:docMk/>
            <pc:sldMk cId="2708909437" sldId="470"/>
            <ac:spMk id="5" creationId="{29FEF398-EEE9-A2CF-ACEF-316383E0193A}"/>
          </ac:spMkLst>
        </pc:spChg>
        <pc:spChg chg="add mod">
          <ac:chgData name="Mirko Pelgrom" userId="25eff972-e0d0-4f66-bb8d-b9544254e690" providerId="ADAL" clId="{BDE37855-A630-1340-A831-D9CCCE3057C7}" dt="2022-10-31T12:49:00.344" v="1221" actId="20577"/>
          <ac:spMkLst>
            <pc:docMk/>
            <pc:sldMk cId="2708909437" sldId="470"/>
            <ac:spMk id="6" creationId="{D903770A-4352-D5CE-7B44-CF26304227ED}"/>
          </ac:spMkLst>
        </pc:spChg>
        <pc:spChg chg="add mod">
          <ac:chgData name="Mirko Pelgrom" userId="25eff972-e0d0-4f66-bb8d-b9544254e690" providerId="ADAL" clId="{BDE37855-A630-1340-A831-D9CCCE3057C7}" dt="2022-10-31T12:49:13.476" v="1239" actId="20577"/>
          <ac:spMkLst>
            <pc:docMk/>
            <pc:sldMk cId="2708909437" sldId="470"/>
            <ac:spMk id="7" creationId="{69CE55AF-D9B8-033F-2A66-D2FC7273BBE4}"/>
          </ac:spMkLst>
        </pc:spChg>
        <pc:spChg chg="add mod">
          <ac:chgData name="Mirko Pelgrom" userId="25eff972-e0d0-4f66-bb8d-b9544254e690" providerId="ADAL" clId="{BDE37855-A630-1340-A831-D9CCCE3057C7}" dt="2022-10-31T12:49:49.288" v="1275" actId="20577"/>
          <ac:spMkLst>
            <pc:docMk/>
            <pc:sldMk cId="2708909437" sldId="470"/>
            <ac:spMk id="8" creationId="{0762159F-691A-A208-3BDA-761A4672FC22}"/>
          </ac:spMkLst>
        </pc:spChg>
        <pc:spChg chg="add mod">
          <ac:chgData name="Mirko Pelgrom" userId="25eff972-e0d0-4f66-bb8d-b9544254e690" providerId="ADAL" clId="{BDE37855-A630-1340-A831-D9CCCE3057C7}" dt="2022-10-31T13:06:35.895" v="1277" actId="571"/>
          <ac:spMkLst>
            <pc:docMk/>
            <pc:sldMk cId="2708909437" sldId="470"/>
            <ac:spMk id="9" creationId="{FB2B792D-4D9E-1FB4-A59B-95528DDF037C}"/>
          </ac:spMkLst>
        </pc:spChg>
      </pc:sldChg>
      <pc:sldChg chg="modSp new mod">
        <pc:chgData name="Mirko Pelgrom" userId="25eff972-e0d0-4f66-bb8d-b9544254e690" providerId="ADAL" clId="{BDE37855-A630-1340-A831-D9CCCE3057C7}" dt="2022-10-31T13:09:10.923" v="1304" actId="20577"/>
        <pc:sldMkLst>
          <pc:docMk/>
          <pc:sldMk cId="3404150380" sldId="471"/>
        </pc:sldMkLst>
        <pc:spChg chg="mod">
          <ac:chgData name="Mirko Pelgrom" userId="25eff972-e0d0-4f66-bb8d-b9544254e690" providerId="ADAL" clId="{BDE37855-A630-1340-A831-D9CCCE3057C7}" dt="2022-10-31T13:09:10.923" v="1304" actId="20577"/>
          <ac:spMkLst>
            <pc:docMk/>
            <pc:sldMk cId="3404150380" sldId="471"/>
            <ac:spMk id="2" creationId="{07C77099-4A26-DF18-ADDF-D4CA63E9E996}"/>
          </ac:spMkLst>
        </pc:spChg>
        <pc:spChg chg="mod">
          <ac:chgData name="Mirko Pelgrom" userId="25eff972-e0d0-4f66-bb8d-b9544254e690" providerId="ADAL" clId="{BDE37855-A630-1340-A831-D9CCCE3057C7}" dt="2022-10-31T13:09:03.660" v="1287" actId="20577"/>
          <ac:spMkLst>
            <pc:docMk/>
            <pc:sldMk cId="3404150380" sldId="471"/>
            <ac:spMk id="3" creationId="{CA3106FC-CF44-F31D-01DA-00B287CF8907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7:14.280" v="1535" actId="14100"/>
        <pc:sldMkLst>
          <pc:docMk/>
          <pc:sldMk cId="23907493" sldId="472"/>
        </pc:sldMkLst>
        <pc:spChg chg="mod">
          <ac:chgData name="Mirko Pelgrom" userId="25eff972-e0d0-4f66-bb8d-b9544254e690" providerId="ADAL" clId="{BDE37855-A630-1340-A831-D9CCCE3057C7}" dt="2022-10-31T13:14:58.944" v="1406"/>
          <ac:spMkLst>
            <pc:docMk/>
            <pc:sldMk cId="23907493" sldId="472"/>
            <ac:spMk id="2" creationId="{2292C57A-FDAC-930A-F990-674C4FE29221}"/>
          </ac:spMkLst>
        </pc:spChg>
        <pc:spChg chg="mod">
          <ac:chgData name="Mirko Pelgrom" userId="25eff972-e0d0-4f66-bb8d-b9544254e690" providerId="ADAL" clId="{BDE37855-A630-1340-A831-D9CCCE3057C7}" dt="2022-10-31T13:16:40.678" v="1502" actId="20577"/>
          <ac:spMkLst>
            <pc:docMk/>
            <pc:sldMk cId="23907493" sldId="472"/>
            <ac:spMk id="3" creationId="{D9EBADBC-0971-F4F7-D464-E9659C9795F0}"/>
          </ac:spMkLst>
        </pc:spChg>
        <pc:spChg chg="add mod">
          <ac:chgData name="Mirko Pelgrom" userId="25eff972-e0d0-4f66-bb8d-b9544254e690" providerId="ADAL" clId="{BDE37855-A630-1340-A831-D9CCCE3057C7}" dt="2022-10-31T13:17:14.280" v="1535" actId="14100"/>
          <ac:spMkLst>
            <pc:docMk/>
            <pc:sldMk cId="23907493" sldId="472"/>
            <ac:spMk id="4" creationId="{D54367BD-C320-1E3E-2B20-E1B899D57C46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9:26.514" v="1579" actId="20577"/>
        <pc:sldMkLst>
          <pc:docMk/>
          <pc:sldMk cId="2225009832" sldId="473"/>
        </pc:sldMkLst>
        <pc:spChg chg="mod">
          <ac:chgData name="Mirko Pelgrom" userId="25eff972-e0d0-4f66-bb8d-b9544254e690" providerId="ADAL" clId="{BDE37855-A630-1340-A831-D9CCCE3057C7}" dt="2022-10-31T13:18:51.495" v="1557"/>
          <ac:spMkLst>
            <pc:docMk/>
            <pc:sldMk cId="2225009832" sldId="473"/>
            <ac:spMk id="2" creationId="{4064BA95-741E-0A43-CC7F-73B66D74C74A}"/>
          </ac:spMkLst>
        </pc:spChg>
        <pc:spChg chg="add mod">
          <ac:chgData name="Mirko Pelgrom" userId="25eff972-e0d0-4f66-bb8d-b9544254e690" providerId="ADAL" clId="{BDE37855-A630-1340-A831-D9CCCE3057C7}" dt="2022-10-31T13:18:43.796" v="1556" actId="20577"/>
          <ac:spMkLst>
            <pc:docMk/>
            <pc:sldMk cId="2225009832" sldId="473"/>
            <ac:spMk id="3" creationId="{52FC3AA4-265E-E03F-BF46-9EAF0CAA0258}"/>
          </ac:spMkLst>
        </pc:spChg>
        <pc:spChg chg="add mod">
          <ac:chgData name="Mirko Pelgrom" userId="25eff972-e0d0-4f66-bb8d-b9544254e690" providerId="ADAL" clId="{BDE37855-A630-1340-A831-D9CCCE3057C7}" dt="2022-10-31T13:19:26.514" v="1579" actId="20577"/>
          <ac:spMkLst>
            <pc:docMk/>
            <pc:sldMk cId="2225009832" sldId="473"/>
            <ac:spMk id="4" creationId="{C000E1AA-E502-05EC-DA4D-E077FBFED29D}"/>
          </ac:spMkLst>
        </pc:spChg>
      </pc:sldChg>
      <pc:sldChg chg="addSp delSp modSp new mod modClrScheme chgLayout">
        <pc:chgData name="Mirko Pelgrom" userId="25eff972-e0d0-4f66-bb8d-b9544254e690" providerId="ADAL" clId="{BDE37855-A630-1340-A831-D9CCCE3057C7}" dt="2022-10-31T13:24:03.283" v="1939" actId="20577"/>
        <pc:sldMkLst>
          <pc:docMk/>
          <pc:sldMk cId="1406371354" sldId="474"/>
        </pc:sldMkLst>
        <pc:spChg chg="del mod ord">
          <ac:chgData name="Mirko Pelgrom" userId="25eff972-e0d0-4f66-bb8d-b9544254e690" providerId="ADAL" clId="{BDE37855-A630-1340-A831-D9CCCE3057C7}" dt="2022-10-31T13:21:59.526" v="1809" actId="700"/>
          <ac:spMkLst>
            <pc:docMk/>
            <pc:sldMk cId="1406371354" sldId="474"/>
            <ac:spMk id="2" creationId="{25DBB21B-18CC-AEA8-B18A-1CCFF1DB7A76}"/>
          </ac:spMkLst>
        </pc:spChg>
        <pc:spChg chg="add mod ord">
          <ac:chgData name="Mirko Pelgrom" userId="25eff972-e0d0-4f66-bb8d-b9544254e690" providerId="ADAL" clId="{BDE37855-A630-1340-A831-D9CCCE3057C7}" dt="2022-10-31T13:24:03.283" v="1939" actId="20577"/>
          <ac:spMkLst>
            <pc:docMk/>
            <pc:sldMk cId="1406371354" sldId="474"/>
            <ac:spMk id="3" creationId="{42946BD6-E410-4BD1-1EF8-376EBB40EB93}"/>
          </ac:spMkLst>
        </pc:spChg>
        <pc:spChg chg="add mod ord">
          <ac:chgData name="Mirko Pelgrom" userId="25eff972-e0d0-4f66-bb8d-b9544254e690" providerId="ADAL" clId="{BDE37855-A630-1340-A831-D9CCCE3057C7}" dt="2022-10-31T13:23:53.981" v="1918" actId="20577"/>
          <ac:spMkLst>
            <pc:docMk/>
            <pc:sldMk cId="1406371354" sldId="474"/>
            <ac:spMk id="4" creationId="{CE8F8BC9-5448-6F10-1917-6062425E5F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t.dev/docs/components/events/" TargetMode="External"/><Relationship Id="rId2" Type="http://schemas.openxmlformats.org/officeDocument/2006/relationships/hyperlink" Target="https://lit.dev/docs/components/rendering/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/>
              <a:t>Lit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3 – </a:t>
            </a:r>
            <a:r>
              <a:rPr lang="nl-NL" dirty="0" err="1"/>
              <a:t>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46BD6-E410-4BD1-1EF8-376EBB40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Other event listeners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F8BC9-5448-6F10-1917-6062425E5FF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You can still use addEventListener() to listen to other events.</a:t>
            </a:r>
          </a:p>
          <a:p>
            <a:r>
              <a:rPr lang="en-NL" dirty="0"/>
              <a:t>The connectedCallback() is still available!</a:t>
            </a:r>
          </a:p>
        </p:txBody>
      </p:sp>
    </p:spTree>
    <p:extLst>
      <p:ext uri="{BB962C8B-B14F-4D97-AF65-F5344CB8AC3E}">
        <p14:creationId xmlns:p14="http://schemas.microsoft.com/office/powerpoint/2010/main" val="140637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EA1A-8399-4DF9-C39C-59B74BD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Composing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6372-5F26-098C-090B-F24D094A86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NL" dirty="0"/>
              <a:t>The render function can get complex rather quickly</a:t>
            </a:r>
          </a:p>
          <a:p>
            <a:r>
              <a:rPr lang="en-NL" dirty="0"/>
              <a:t>Always consider creating lit elements within let elements!</a:t>
            </a:r>
          </a:p>
          <a:p>
            <a:pPr lvl="1"/>
            <a:r>
              <a:rPr lang="en-NL" dirty="0"/>
              <a:t>If the lit element is NOT single responsibility, split the element in multiple elements.</a:t>
            </a:r>
          </a:p>
          <a:p>
            <a:r>
              <a:rPr lang="en-NL" dirty="0"/>
              <a:t>Another option is to split the render() function into multiple parts.</a:t>
            </a:r>
          </a:p>
        </p:txBody>
      </p:sp>
    </p:spTree>
    <p:extLst>
      <p:ext uri="{BB962C8B-B14F-4D97-AF65-F5344CB8AC3E}">
        <p14:creationId xmlns:p14="http://schemas.microsoft.com/office/powerpoint/2010/main" val="179171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73F7-31F6-D16F-3EF6-BFE4B1A1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Composed render()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6E9FE-E894-E1EA-CF63-0369D33893E5}"/>
              </a:ext>
            </a:extLst>
          </p:cNvPr>
          <p:cNvSpPr txBox="1"/>
          <p:nvPr/>
        </p:nvSpPr>
        <p:spPr>
          <a:xfrm>
            <a:off x="972072" y="1762539"/>
            <a:ext cx="42290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headerTemplate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articleTemplate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footerTemplate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EF398-EEE9-A2CF-ACEF-316383E0193A}"/>
              </a:ext>
            </a:extLst>
          </p:cNvPr>
          <p:cNvSpPr txBox="1"/>
          <p:nvPr/>
        </p:nvSpPr>
        <p:spPr>
          <a:xfrm>
            <a:off x="3364893" y="3574774"/>
            <a:ext cx="78550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headerTemplate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`&lt;header&gt;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&lt;/header&gt;`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articleTemplate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`&lt;article&gt;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&lt;/article&gt;`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footerTemplate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`&lt;footer&gt;Your footer here.&lt;/footer&gt;`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903770A-4352-D5CE-7B44-CF26304227ED}"/>
              </a:ext>
            </a:extLst>
          </p:cNvPr>
          <p:cNvSpPr/>
          <p:nvPr/>
        </p:nvSpPr>
        <p:spPr>
          <a:xfrm>
            <a:off x="9415528" y="325969"/>
            <a:ext cx="2480644" cy="870845"/>
          </a:xfrm>
          <a:prstGeom prst="wedgeRoundRectCallout">
            <a:avLst>
              <a:gd name="adj1" fmla="val -304415"/>
              <a:gd name="adj2" fmla="val 15249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Composed render() function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9CE55AF-D9B8-033F-2A66-D2FC7273BBE4}"/>
              </a:ext>
            </a:extLst>
          </p:cNvPr>
          <p:cNvSpPr/>
          <p:nvPr/>
        </p:nvSpPr>
        <p:spPr>
          <a:xfrm>
            <a:off x="8620397" y="1982490"/>
            <a:ext cx="2480644" cy="870845"/>
          </a:xfrm>
          <a:prstGeom prst="wedgeRoundRectCallout">
            <a:avLst>
              <a:gd name="adj1" fmla="val -144148"/>
              <a:gd name="adj2" fmla="val 15402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Template functions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762159F-691A-A208-3BDA-761A4672FC22}"/>
              </a:ext>
            </a:extLst>
          </p:cNvPr>
          <p:cNvSpPr/>
          <p:nvPr/>
        </p:nvSpPr>
        <p:spPr>
          <a:xfrm>
            <a:off x="112501" y="5414803"/>
            <a:ext cx="2480644" cy="870845"/>
          </a:xfrm>
          <a:prstGeom prst="wedgeRoundRectCallout">
            <a:avLst>
              <a:gd name="adj1" fmla="val 89307"/>
              <a:gd name="adj2" fmla="val -8337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These can also be lit elements!</a:t>
            </a:r>
          </a:p>
        </p:txBody>
      </p:sp>
    </p:spTree>
    <p:extLst>
      <p:ext uri="{BB962C8B-B14F-4D97-AF65-F5344CB8AC3E}">
        <p14:creationId xmlns:p14="http://schemas.microsoft.com/office/powerpoint/2010/main" val="27089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B95C-B113-C99B-1BFC-11DEF997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When is the render function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0AB9-2C24-542E-940E-0ACD4B1EC4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92626"/>
            <a:ext cx="10096500" cy="3585360"/>
          </a:xfrm>
        </p:spPr>
        <p:txBody>
          <a:bodyPr/>
          <a:lstStyle/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A Lit component renders its template initially when it's added to the DOM on a page. After the initial render, any change to the component's reactive properties triggers an update cycle, re-rendering the component.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461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7099-4A26-DF18-ADDF-D4CA63E9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DOM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06FC-CF44-F31D-01DA-00B287CF890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Lit uses shadow DOM to encapsulate the DOM a component renders. Shadow DOM lets an element create its own, isolated DOM tree that's separate from the main document tree. </a:t>
            </a:r>
          </a:p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It's a core feature of the web components specifications that enables interoperability, style encapsulation, and other benefits.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0415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CE72-9467-0BC0-4064-1AEBE0E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33760-E68D-771E-F362-211D3A78496F}"/>
              </a:ext>
            </a:extLst>
          </p:cNvPr>
          <p:cNvSpPr txBox="1"/>
          <p:nvPr/>
        </p:nvSpPr>
        <p:spPr>
          <a:xfrm>
            <a:off x="889819" y="1848464"/>
            <a:ext cx="10412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Lit website</a:t>
            </a:r>
            <a:r>
              <a:rPr lang="en-NL" dirty="0"/>
              <a:t>:</a:t>
            </a:r>
          </a:p>
          <a:p>
            <a:r>
              <a:rPr lang="en-GB" dirty="0">
                <a:hlinkClick r:id="rId2"/>
              </a:rPr>
              <a:t>https://lit.dev/docs/components/rendering/</a:t>
            </a:r>
            <a:endParaRPr lang="en-NL" dirty="0"/>
          </a:p>
          <a:p>
            <a:endParaRPr lang="en-NL" dirty="0"/>
          </a:p>
          <a:p>
            <a:r>
              <a:rPr lang="en-GB" dirty="0">
                <a:hlinkClick r:id="rId3"/>
              </a:rPr>
              <a:t>https://lit.dev/docs/components/events/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344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4271152"/>
          </a:xfrm>
        </p:spPr>
        <p:txBody>
          <a:bodyPr>
            <a:normAutofit/>
          </a:bodyPr>
          <a:lstStyle/>
          <a:p>
            <a:r>
              <a:rPr lang="en-NL" dirty="0"/>
              <a:t>The render() function is called whenever observed properties change.</a:t>
            </a:r>
          </a:p>
          <a:p>
            <a:r>
              <a:rPr lang="en-NL" dirty="0"/>
              <a:t>The render function returns an html template.</a:t>
            </a:r>
          </a:p>
          <a:p>
            <a:r>
              <a:rPr lang="en-NL" dirty="0"/>
              <a:t>You can use class.properties in the render function.</a:t>
            </a:r>
          </a:p>
          <a:p>
            <a:r>
              <a:rPr lang="en-NL" dirty="0"/>
              <a:t>You can define event listeners in the render function.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de render() function?</a:t>
            </a:r>
          </a:p>
          <a:p>
            <a:pPr marL="456565" indent="-456565"/>
            <a:r>
              <a:rPr lang="en-US" sz="2650" dirty="0"/>
              <a:t>How to use properties in the render() function</a:t>
            </a:r>
          </a:p>
          <a:p>
            <a:pPr marL="456565" indent="-456565"/>
            <a:r>
              <a:rPr lang="en-US" sz="2650" dirty="0"/>
              <a:t>How to create Event listeners in the render() function</a:t>
            </a:r>
          </a:p>
          <a:p>
            <a:pPr marL="456565" indent="-456565"/>
            <a:r>
              <a:rPr lang="en-US" sz="2650" dirty="0"/>
              <a:t>What are composing templates?</a:t>
            </a:r>
          </a:p>
          <a:p>
            <a:pPr marL="456565" indent="-456565"/>
            <a:r>
              <a:rPr lang="en-US" sz="2800" dirty="0"/>
              <a:t>When is de render() function called?</a:t>
            </a:r>
          </a:p>
          <a:p>
            <a:pPr marL="456565" indent="-45656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Lit render() function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Typically, the component's render() method returns a single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TemplateResult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(the same type returned by the html tag function). However, it can return anything that Lit can render as the child of an HTML element.</a:t>
            </a:r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25CD-D339-9565-E75B-958DAFFE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Writing a good render()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1119-215F-6275-D7F5-F6371EAC4E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To take best advantage of </a:t>
            </a:r>
            <a:r>
              <a:rPr lang="en-GB" dirty="0" err="1"/>
              <a:t>Lit's</a:t>
            </a:r>
            <a:r>
              <a:rPr lang="en-GB" dirty="0"/>
              <a:t> functional rendering model, your render() method should follow these guidelines:</a:t>
            </a:r>
          </a:p>
          <a:p>
            <a:pPr lvl="1"/>
            <a:r>
              <a:rPr lang="en-GB" dirty="0"/>
              <a:t>Avoid changing the component's state.</a:t>
            </a:r>
          </a:p>
          <a:p>
            <a:pPr lvl="1"/>
            <a:r>
              <a:rPr lang="en-GB" dirty="0"/>
              <a:t>Avoid producing any side effects.</a:t>
            </a:r>
          </a:p>
          <a:p>
            <a:pPr lvl="1"/>
            <a:r>
              <a:rPr lang="en-GB" dirty="0"/>
              <a:t>Use only the component's properties as input.</a:t>
            </a:r>
          </a:p>
          <a:p>
            <a:pPr lvl="1"/>
            <a:r>
              <a:rPr lang="en-GB" dirty="0"/>
              <a:t>Return the same result when given the same property values.</a:t>
            </a:r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5D6BB00-2A97-F8B2-4F6E-98048FB49B92}"/>
              </a:ext>
            </a:extLst>
          </p:cNvPr>
          <p:cNvSpPr/>
          <p:nvPr/>
        </p:nvSpPr>
        <p:spPr>
          <a:xfrm>
            <a:off x="9534797" y="853181"/>
            <a:ext cx="2480644" cy="870845"/>
          </a:xfrm>
          <a:prstGeom prst="wedgeRoundRectCallout">
            <a:avLst>
              <a:gd name="adj1" fmla="val -173530"/>
              <a:gd name="adj2" fmla="val 12662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What does this make you think of?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81AC63-9939-106E-C794-301DD6C61CFD}"/>
              </a:ext>
            </a:extLst>
          </p:cNvPr>
          <p:cNvSpPr/>
          <p:nvPr/>
        </p:nvSpPr>
        <p:spPr>
          <a:xfrm>
            <a:off x="503607" y="5498175"/>
            <a:ext cx="3139894" cy="905667"/>
          </a:xfrm>
          <a:prstGeom prst="wedgeRoundRectCallout">
            <a:avLst>
              <a:gd name="adj1" fmla="val 74785"/>
              <a:gd name="adj2" fmla="val -12142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Remember ‘pure functions’?</a:t>
            </a:r>
          </a:p>
        </p:txBody>
      </p:sp>
    </p:spTree>
    <p:extLst>
      <p:ext uri="{BB962C8B-B14F-4D97-AF65-F5344CB8AC3E}">
        <p14:creationId xmlns:p14="http://schemas.microsoft.com/office/powerpoint/2010/main" val="34881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E3F3-3DBA-787E-430F-C3A3B2FA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render() example from vite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F1D64-E34F-AB9A-49DF-50B6A9C7D73E}"/>
              </a:ext>
            </a:extLst>
          </p:cNvPr>
          <p:cNvSpPr txBox="1"/>
          <p:nvPr/>
        </p:nvSpPr>
        <p:spPr>
          <a:xfrm>
            <a:off x="972072" y="1651002"/>
            <a:ext cx="11219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&lt;a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vitejs.dev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target="_blank"&gt;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vite.svg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class="logo" alt="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logo" 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&lt;/a&gt;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&lt;a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lit.dev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target="_blank"&gt;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litLogo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class="logo lit" alt="Lit logo" 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&lt;/a&gt;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&lt;slot&gt;&lt;/slot&gt;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 class="card"&gt;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&lt;button @click=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part="button"&gt;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 is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&lt;/button&gt;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&lt;p class="read-the-docs"&gt;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docsHint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32FE633-ED64-A132-0A49-2241E3BAAECA}"/>
              </a:ext>
            </a:extLst>
          </p:cNvPr>
          <p:cNvSpPr/>
          <p:nvPr/>
        </p:nvSpPr>
        <p:spPr>
          <a:xfrm>
            <a:off x="9415528" y="325969"/>
            <a:ext cx="2480644" cy="870845"/>
          </a:xfrm>
          <a:prstGeom prst="wedgeRoundRectCallout">
            <a:avLst>
              <a:gd name="adj1" fmla="val -304415"/>
              <a:gd name="adj2" fmla="val 15249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Returns a html template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909AC41-2DCE-D0E5-643E-14A6DD5DA015}"/>
              </a:ext>
            </a:extLst>
          </p:cNvPr>
          <p:cNvSpPr/>
          <p:nvPr/>
        </p:nvSpPr>
        <p:spPr>
          <a:xfrm>
            <a:off x="9495041" y="1333135"/>
            <a:ext cx="2480644" cy="469162"/>
          </a:xfrm>
          <a:prstGeom prst="wedgeRoundRectCallout">
            <a:avLst>
              <a:gd name="adj1" fmla="val -184214"/>
              <a:gd name="adj2" fmla="val 19700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Standard html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DEC15B6-6CA9-CF51-6E54-2EB2BB142105}"/>
              </a:ext>
            </a:extLst>
          </p:cNvPr>
          <p:cNvSpPr/>
          <p:nvPr/>
        </p:nvSpPr>
        <p:spPr>
          <a:xfrm>
            <a:off x="9687338" y="3837793"/>
            <a:ext cx="2248589" cy="469163"/>
          </a:xfrm>
          <a:prstGeom prst="wedgeRoundRectCallout">
            <a:avLst>
              <a:gd name="adj1" fmla="val -209851"/>
              <a:gd name="adj2" fmla="val 17363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Event handler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6FC2876-F993-EC98-5200-0662869DEA03}"/>
              </a:ext>
            </a:extLst>
          </p:cNvPr>
          <p:cNvSpPr/>
          <p:nvPr/>
        </p:nvSpPr>
        <p:spPr>
          <a:xfrm>
            <a:off x="9422295" y="5055703"/>
            <a:ext cx="2248589" cy="470453"/>
          </a:xfrm>
          <a:prstGeom prst="wedgeRoundRectCallout">
            <a:avLst>
              <a:gd name="adj1" fmla="val -232541"/>
              <a:gd name="adj2" fmla="val 3807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Use of property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1E41EDC-2856-BDA4-EC3A-1EDF3282590C}"/>
              </a:ext>
            </a:extLst>
          </p:cNvPr>
          <p:cNvSpPr/>
          <p:nvPr/>
        </p:nvSpPr>
        <p:spPr>
          <a:xfrm>
            <a:off x="4313582" y="4306956"/>
            <a:ext cx="2248589" cy="414131"/>
          </a:xfrm>
          <a:prstGeom prst="wedgeRoundRectCallout">
            <a:avLst>
              <a:gd name="adj1" fmla="val -87118"/>
              <a:gd name="adj2" fmla="val 3272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Slots are supported</a:t>
            </a:r>
          </a:p>
        </p:txBody>
      </p:sp>
    </p:spTree>
    <p:extLst>
      <p:ext uri="{BB962C8B-B14F-4D97-AF65-F5344CB8AC3E}">
        <p14:creationId xmlns:p14="http://schemas.microsoft.com/office/powerpoint/2010/main" val="17617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4DCD-9320-FA6E-C5EB-01EA08C2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Properties in 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3656-C3C6-2169-55E7-571153C654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2"/>
            <a:ext cx="9925049" cy="1807540"/>
          </a:xfrm>
        </p:spPr>
        <p:txBody>
          <a:bodyPr/>
          <a:lstStyle/>
          <a:p>
            <a:r>
              <a:rPr lang="en-NL" dirty="0"/>
              <a:t>Use ${this.&lt;propertyName&gt;} to include a property value in the html template.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86A53-EEAD-6306-A3B5-CC135A96AAF7}"/>
              </a:ext>
            </a:extLst>
          </p:cNvPr>
          <p:cNvSpPr txBox="1"/>
          <p:nvPr/>
        </p:nvSpPr>
        <p:spPr>
          <a:xfrm>
            <a:off x="972072" y="3745122"/>
            <a:ext cx="11219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&lt;p class="read-the-docs"&gt;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docsHint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177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3CCC-84BF-CEB7-C828-EBE9F35A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 listeners in 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A356-06BB-08DA-684E-6912D1CB3D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2"/>
            <a:ext cx="9925049" cy="1476236"/>
          </a:xfrm>
        </p:spPr>
        <p:txBody>
          <a:bodyPr/>
          <a:lstStyle/>
          <a:p>
            <a:r>
              <a:rPr lang="en-NL" dirty="0"/>
              <a:t>Use the @click=${this.&lt;classFunction&gt;} to attach event listeners to standard events.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FE923-AD9C-33CE-4B60-1127763AFC17}"/>
              </a:ext>
            </a:extLst>
          </p:cNvPr>
          <p:cNvSpPr txBox="1"/>
          <p:nvPr/>
        </p:nvSpPr>
        <p:spPr>
          <a:xfrm>
            <a:off x="972072" y="3584713"/>
            <a:ext cx="11219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 class="card"&gt;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&lt;button @click=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part="button"&gt;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count is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&lt;/button&gt;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4563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C57A-FDAC-930A-F990-674C4FE2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 listeners in 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ADBC-0971-F4F7-D464-E9659C9795F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Event listeners added using the declarative @ syntax in the template are automatically bound to the component.</a:t>
            </a:r>
          </a:p>
          <a:p>
            <a:pPr lvl="1"/>
            <a:r>
              <a:rPr lang="en-GB" dirty="0"/>
              <a:t>This means you can use </a:t>
            </a:r>
            <a:r>
              <a:rPr lang="en-GB" dirty="0">
                <a:solidFill>
                  <a:schemeClr val="bg1"/>
                </a:solidFill>
                <a:highlight>
                  <a:srgbClr val="808080"/>
                </a:highlight>
              </a:rPr>
              <a:t> this </a:t>
            </a:r>
            <a:r>
              <a:rPr lang="en-GB" dirty="0"/>
              <a:t> to refer to your class inside event handlers!</a:t>
            </a:r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54367BD-C320-1E3E-2B20-E1B899D57C46}"/>
              </a:ext>
            </a:extLst>
          </p:cNvPr>
          <p:cNvSpPr/>
          <p:nvPr/>
        </p:nvSpPr>
        <p:spPr>
          <a:xfrm>
            <a:off x="8739804" y="4818456"/>
            <a:ext cx="2480644" cy="826969"/>
          </a:xfrm>
          <a:prstGeom prst="wedgeRoundRectCallout">
            <a:avLst>
              <a:gd name="adj1" fmla="val -145216"/>
              <a:gd name="adj2" fmla="val -22530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When is this NOT the case?</a:t>
            </a:r>
          </a:p>
        </p:txBody>
      </p:sp>
    </p:spTree>
    <p:extLst>
      <p:ext uri="{BB962C8B-B14F-4D97-AF65-F5344CB8AC3E}">
        <p14:creationId xmlns:p14="http://schemas.microsoft.com/office/powerpoint/2010/main" val="239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BA95-741E-0A43-CC7F-73B66D74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Event listeners in render()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C3AA4-265E-E03F-BF46-9EAF0CAA0258}"/>
              </a:ext>
            </a:extLst>
          </p:cNvPr>
          <p:cNvSpPr txBox="1"/>
          <p:nvPr/>
        </p:nvSpPr>
        <p:spPr>
          <a:xfrm>
            <a:off x="972072" y="2809461"/>
            <a:ext cx="99469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MyElement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LitElement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`&lt;button @click="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handleClick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"&gt;click&lt;/button&gt;`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handleClick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000E1AA-E502-05EC-DA4D-E077FBFED29D}"/>
              </a:ext>
            </a:extLst>
          </p:cNvPr>
          <p:cNvSpPr/>
          <p:nvPr/>
        </p:nvSpPr>
        <p:spPr>
          <a:xfrm>
            <a:off x="7215668" y="5661186"/>
            <a:ext cx="2480644" cy="870845"/>
          </a:xfrm>
          <a:prstGeom prst="wedgeRoundRectCallout">
            <a:avLst>
              <a:gd name="adj1" fmla="val -191160"/>
              <a:gd name="adj2" fmla="val -14728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You can use this!</a:t>
            </a:r>
          </a:p>
        </p:txBody>
      </p:sp>
    </p:spTree>
    <p:extLst>
      <p:ext uri="{BB962C8B-B14F-4D97-AF65-F5344CB8AC3E}">
        <p14:creationId xmlns:p14="http://schemas.microsoft.com/office/powerpoint/2010/main" val="22250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Props1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0230B-D02E-4F04-9D35-AA303CE5EF1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8e39aab0-005d-45b6-a80e-05e5df2908d1"/>
    <ds:schemaRef ds:uri="http://purl.org/dc/elements/1.1/"/>
    <ds:schemaRef ds:uri="http://schemas.microsoft.com/office/infopath/2007/PartnerControls"/>
    <ds:schemaRef ds:uri="cc018f0f-33de-4c4c-920d-26dc6e1acc33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7699</TotalTime>
  <Words>885</Words>
  <Application>Microsoft Macintosh PowerPoint</Application>
  <PresentationFormat>Widescreen</PresentationFormat>
  <Paragraphs>124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Menlo</vt:lpstr>
      <vt:lpstr>Open Sans</vt:lpstr>
      <vt:lpstr>Verdana</vt:lpstr>
      <vt:lpstr>Wingdings</vt:lpstr>
      <vt:lpstr>Zapf Dingbats</vt:lpstr>
      <vt:lpstr>HU Breed</vt:lpstr>
      <vt:lpstr>HU Breed</vt:lpstr>
      <vt:lpstr>Lit Elements pt 3 – render</vt:lpstr>
      <vt:lpstr>Contents</vt:lpstr>
      <vt:lpstr>Lit render() function</vt:lpstr>
      <vt:lpstr>Writing a good render() function</vt:lpstr>
      <vt:lpstr>render() example from vite</vt:lpstr>
      <vt:lpstr>Properties in render()</vt:lpstr>
      <vt:lpstr>Event listeners in render()</vt:lpstr>
      <vt:lpstr>Event listeners in render()</vt:lpstr>
      <vt:lpstr>Event listeners in render()</vt:lpstr>
      <vt:lpstr>Other event listeners</vt:lpstr>
      <vt:lpstr>Composing templates</vt:lpstr>
      <vt:lpstr>Composed render() function</vt:lpstr>
      <vt:lpstr>When is the render function called?</vt:lpstr>
      <vt:lpstr>DOM encapsulation</vt:lpstr>
      <vt:lpstr>Documentatie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2022-10-31T14:00:40Z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