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  <p:sldMasterId id="2147483660" r:id="rId5"/>
  </p:sldMasterIdLst>
  <p:notesMasterIdLst>
    <p:notesMasterId r:id="rId23"/>
  </p:notesMasterIdLst>
  <p:sldIdLst>
    <p:sldId id="256" r:id="rId6"/>
    <p:sldId id="328" r:id="rId7"/>
    <p:sldId id="377" r:id="rId8"/>
    <p:sldId id="475" r:id="rId9"/>
    <p:sldId id="477" r:id="rId10"/>
    <p:sldId id="476" r:id="rId11"/>
    <p:sldId id="478" r:id="rId12"/>
    <p:sldId id="480" r:id="rId13"/>
    <p:sldId id="481" r:id="rId14"/>
    <p:sldId id="482" r:id="rId15"/>
    <p:sldId id="483" r:id="rId16"/>
    <p:sldId id="485" r:id="rId17"/>
    <p:sldId id="484" r:id="rId18"/>
    <p:sldId id="486" r:id="rId19"/>
    <p:sldId id="487" r:id="rId20"/>
    <p:sldId id="446" r:id="rId21"/>
    <p:sldId id="42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4DD81A1-AB15-06C9-25C6-F6FC09C71AC0}" name="Alex Jongman" initials="AJ" userId="S::alex.jongman@hu.nl::f85a4f5b-1753-4f36-9859-6c1330cbfc1b" providerId="AD"/>
  <p188:author id="{284548ED-371A-E3D4-8D85-7E209A42ABE0}" name="Mirko Pelgrom" initials="MP" userId="S::mirko.pelgrom@hu.nl::25eff972-e0d0-4f66-bb8d-b9544254e6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DA222"/>
    <a:srgbClr val="EFEFFF"/>
    <a:srgbClr val="D9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964F6-6F7D-C398-91D9-381A9A0C0227}" v="1" dt="2022-11-08T14:26:04.120"/>
    <p1510:client id="{2FDD41D2-DD18-484D-9978-49EFC19B1AB2}" v="914" dt="2022-10-31T10:51:04.066"/>
    <p1510:client id="{4E559729-22C9-8B4E-91E4-3F9298FD7C06}" v="359" dt="2022-10-31T15:13:32.420"/>
    <p1510:client id="{6FB8B01D-27C5-0341-BBAD-7E1B4EB7B59C}" v="550" dt="2022-10-31T09:19:46.122"/>
    <p1510:client id="{BDE37855-A630-1340-A831-D9CCCE3057C7}" v="279" dt="2022-10-31T13:19:26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2" autoAdjust="0"/>
    <p:restoredTop sz="96327" autoAdjust="0"/>
  </p:normalViewPr>
  <p:slideViewPr>
    <p:cSldViewPr snapToGrid="0">
      <p:cViewPr varScale="1">
        <p:scale>
          <a:sx n="97" d="100"/>
          <a:sy n="97" d="100"/>
        </p:scale>
        <p:origin x="232" y="8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ko Pelgrom" userId="25eff972-e0d0-4f66-bb8d-b9544254e690" providerId="ADAL" clId="{3566F733-8B8B-0744-9E8B-DD6E3AFC759F}"/>
    <pc:docChg chg="undo custSel addSld delSld modSld">
      <pc:chgData name="Mirko Pelgrom" userId="25eff972-e0d0-4f66-bb8d-b9544254e690" providerId="ADAL" clId="{3566F733-8B8B-0744-9E8B-DD6E3AFC759F}" dt="2022-10-29T13:45:42.487" v="1758" actId="20577"/>
      <pc:docMkLst>
        <pc:docMk/>
      </pc:docMkLst>
      <pc:sldChg chg="modSp mod">
        <pc:chgData name="Mirko Pelgrom" userId="25eff972-e0d0-4f66-bb8d-b9544254e690" providerId="ADAL" clId="{3566F733-8B8B-0744-9E8B-DD6E3AFC759F}" dt="2022-10-29T13:42:43.623" v="1450" actId="20577"/>
        <pc:sldMkLst>
          <pc:docMk/>
          <pc:sldMk cId="2075966989" sldId="256"/>
        </pc:sldMkLst>
        <pc:spChg chg="mod">
          <ac:chgData name="Mirko Pelgrom" userId="25eff972-e0d0-4f66-bb8d-b9544254e690" providerId="ADAL" clId="{3566F733-8B8B-0744-9E8B-DD6E3AFC759F}" dt="2022-10-29T13:42:43.623" v="1450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3566F733-8B8B-0744-9E8B-DD6E3AFC759F}" dt="2022-10-29T13:42:54.268" v="146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3566F733-8B8B-0744-9E8B-DD6E3AFC759F}" dt="2022-10-29T13:42:54.268" v="146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addSp modSp mod">
        <pc:chgData name="Mirko Pelgrom" userId="25eff972-e0d0-4f66-bb8d-b9544254e690" providerId="ADAL" clId="{3566F733-8B8B-0744-9E8B-DD6E3AFC759F}" dt="2022-10-29T12:54:08.857" v="36" actId="14100"/>
        <pc:sldMkLst>
          <pc:docMk/>
          <pc:sldMk cId="1403750652" sldId="377"/>
        </pc:sldMkLst>
        <pc:spChg chg="mod">
          <ac:chgData name="Mirko Pelgrom" userId="25eff972-e0d0-4f66-bb8d-b9544254e690" providerId="ADAL" clId="{3566F733-8B8B-0744-9E8B-DD6E3AFC759F}" dt="2022-10-29T12:51:52.830" v="31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3566F733-8B8B-0744-9E8B-DD6E3AFC759F}" dt="2022-10-29T12:52:49.351" v="33" actId="20577"/>
          <ac:spMkLst>
            <pc:docMk/>
            <pc:sldMk cId="1403750652" sldId="377"/>
            <ac:spMk id="3" creationId="{3D998EBE-984A-22E5-74E3-0033FBDA1539}"/>
          </ac:spMkLst>
        </pc:spChg>
        <pc:picChg chg="add mod">
          <ac:chgData name="Mirko Pelgrom" userId="25eff972-e0d0-4f66-bb8d-b9544254e690" providerId="ADAL" clId="{3566F733-8B8B-0744-9E8B-DD6E3AFC759F}" dt="2022-10-29T12:54:08.857" v="36" actId="14100"/>
          <ac:picMkLst>
            <pc:docMk/>
            <pc:sldMk cId="1403750652" sldId="377"/>
            <ac:picMk id="4" creationId="{79A4A689-6F6C-CEC7-2C4F-509A92436893}"/>
          </ac:picMkLst>
        </pc:picChg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3591083947" sldId="379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816723603" sldId="422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4097213796" sldId="423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1091836641" sldId="424"/>
        </pc:sldMkLst>
      </pc:sldChg>
      <pc:sldChg chg="modSp mod">
        <pc:chgData name="Mirko Pelgrom" userId="25eff972-e0d0-4f66-bb8d-b9544254e690" providerId="ADAL" clId="{3566F733-8B8B-0744-9E8B-DD6E3AFC759F}" dt="2022-10-29T13:45:42.487" v="1758" actId="20577"/>
        <pc:sldMkLst>
          <pc:docMk/>
          <pc:sldMk cId="2921186850" sldId="425"/>
        </pc:sldMkLst>
        <pc:spChg chg="mod">
          <ac:chgData name="Mirko Pelgrom" userId="25eff972-e0d0-4f66-bb8d-b9544254e690" providerId="ADAL" clId="{3566F733-8B8B-0744-9E8B-DD6E3AFC759F}" dt="2022-10-29T13:45:42.487" v="1758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272838088" sldId="426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179806324" sldId="427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2892506123" sldId="428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1044662886" sldId="429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3003467954" sldId="430"/>
        </pc:sldMkLst>
      </pc:sldChg>
      <pc:sldChg chg="del">
        <pc:chgData name="Mirko Pelgrom" userId="25eff972-e0d0-4f66-bb8d-b9544254e690" providerId="ADAL" clId="{3566F733-8B8B-0744-9E8B-DD6E3AFC759F}" dt="2022-10-29T13:39:27.456" v="1205" actId="2696"/>
        <pc:sldMkLst>
          <pc:docMk/>
          <pc:sldMk cId="19779039" sldId="431"/>
        </pc:sldMkLst>
      </pc:sldChg>
      <pc:sldChg chg="addSp delSp modSp new mod modAnim">
        <pc:chgData name="Mirko Pelgrom" userId="25eff972-e0d0-4f66-bb8d-b9544254e690" providerId="ADAL" clId="{3566F733-8B8B-0744-9E8B-DD6E3AFC759F}" dt="2022-10-29T13:04:28.326" v="507" actId="20577"/>
        <pc:sldMkLst>
          <pc:docMk/>
          <pc:sldMk cId="3821909181" sldId="432"/>
        </pc:sldMkLst>
        <pc:spChg chg="mod">
          <ac:chgData name="Mirko Pelgrom" userId="25eff972-e0d0-4f66-bb8d-b9544254e690" providerId="ADAL" clId="{3566F733-8B8B-0744-9E8B-DD6E3AFC759F}" dt="2022-10-29T12:56:25.423" v="56" actId="20577"/>
          <ac:spMkLst>
            <pc:docMk/>
            <pc:sldMk cId="3821909181" sldId="432"/>
            <ac:spMk id="2" creationId="{45DA449F-4B3F-CF13-EBF5-283FA1621BE3}"/>
          </ac:spMkLst>
        </pc:spChg>
        <pc:spChg chg="del mod">
          <ac:chgData name="Mirko Pelgrom" userId="25eff972-e0d0-4f66-bb8d-b9544254e690" providerId="ADAL" clId="{3566F733-8B8B-0744-9E8B-DD6E3AFC759F}" dt="2022-10-29T12:56:57.588" v="61" actId="478"/>
          <ac:spMkLst>
            <pc:docMk/>
            <pc:sldMk cId="3821909181" sldId="432"/>
            <ac:spMk id="3" creationId="{B51C0874-1473-2C00-0F39-02C98857E847}"/>
          </ac:spMkLst>
        </pc:spChg>
        <pc:spChg chg="add mod">
          <ac:chgData name="Mirko Pelgrom" userId="25eff972-e0d0-4f66-bb8d-b9544254e690" providerId="ADAL" clId="{3566F733-8B8B-0744-9E8B-DD6E3AFC759F}" dt="2022-10-29T13:01:35.073" v="296" actId="20577"/>
          <ac:spMkLst>
            <pc:docMk/>
            <pc:sldMk cId="3821909181" sldId="432"/>
            <ac:spMk id="4" creationId="{D57543CB-1553-D9A8-7DBF-331EE2606ACD}"/>
          </ac:spMkLst>
        </pc:spChg>
        <pc:spChg chg="add mod">
          <ac:chgData name="Mirko Pelgrom" userId="25eff972-e0d0-4f66-bb8d-b9544254e690" providerId="ADAL" clId="{3566F733-8B8B-0744-9E8B-DD6E3AFC759F}" dt="2022-10-29T13:02:12.584" v="356" actId="20577"/>
          <ac:spMkLst>
            <pc:docMk/>
            <pc:sldMk cId="3821909181" sldId="432"/>
            <ac:spMk id="5" creationId="{8C343185-F6AA-4BD2-658B-74902EB467AF}"/>
          </ac:spMkLst>
        </pc:spChg>
        <pc:spChg chg="add mod">
          <ac:chgData name="Mirko Pelgrom" userId="25eff972-e0d0-4f66-bb8d-b9544254e690" providerId="ADAL" clId="{3566F733-8B8B-0744-9E8B-DD6E3AFC759F}" dt="2022-10-29T13:03:05.125" v="390" actId="14100"/>
          <ac:spMkLst>
            <pc:docMk/>
            <pc:sldMk cId="3821909181" sldId="432"/>
            <ac:spMk id="6" creationId="{5514233B-1FCD-3957-6D01-B143CF6FED7C}"/>
          </ac:spMkLst>
        </pc:spChg>
        <pc:spChg chg="add mod">
          <ac:chgData name="Mirko Pelgrom" userId="25eff972-e0d0-4f66-bb8d-b9544254e690" providerId="ADAL" clId="{3566F733-8B8B-0744-9E8B-DD6E3AFC759F}" dt="2022-10-29T13:03:53.259" v="449" actId="14100"/>
          <ac:spMkLst>
            <pc:docMk/>
            <pc:sldMk cId="3821909181" sldId="432"/>
            <ac:spMk id="7" creationId="{ECC2EEB6-D4C3-C78D-44C5-22E7DD27355F}"/>
          </ac:spMkLst>
        </pc:spChg>
        <pc:spChg chg="add mod">
          <ac:chgData name="Mirko Pelgrom" userId="25eff972-e0d0-4f66-bb8d-b9544254e690" providerId="ADAL" clId="{3566F733-8B8B-0744-9E8B-DD6E3AFC759F}" dt="2022-10-29T13:04:28.326" v="507" actId="20577"/>
          <ac:spMkLst>
            <pc:docMk/>
            <pc:sldMk cId="3821909181" sldId="432"/>
            <ac:spMk id="8" creationId="{390C48ED-19D7-64DD-8B25-50B462C6867F}"/>
          </ac:spMkLst>
        </pc:spChg>
      </pc:sldChg>
      <pc:sldChg chg="addSp delSp modSp new mod">
        <pc:chgData name="Mirko Pelgrom" userId="25eff972-e0d0-4f66-bb8d-b9544254e690" providerId="ADAL" clId="{3566F733-8B8B-0744-9E8B-DD6E3AFC759F}" dt="2022-10-29T13:14:07.211" v="794" actId="20577"/>
        <pc:sldMkLst>
          <pc:docMk/>
          <pc:sldMk cId="479476215" sldId="433"/>
        </pc:sldMkLst>
        <pc:spChg chg="mod">
          <ac:chgData name="Mirko Pelgrom" userId="25eff972-e0d0-4f66-bb8d-b9544254e690" providerId="ADAL" clId="{3566F733-8B8B-0744-9E8B-DD6E3AFC759F}" dt="2022-10-29T13:14:07.211" v="794" actId="20577"/>
          <ac:spMkLst>
            <pc:docMk/>
            <pc:sldMk cId="479476215" sldId="433"/>
            <ac:spMk id="2" creationId="{82FD6C76-2191-8BC3-4A40-559DFD702350}"/>
          </ac:spMkLst>
        </pc:spChg>
        <pc:spChg chg="del mod">
          <ac:chgData name="Mirko Pelgrom" userId="25eff972-e0d0-4f66-bb8d-b9544254e690" providerId="ADAL" clId="{3566F733-8B8B-0744-9E8B-DD6E3AFC759F}" dt="2022-10-29T13:11:04.823" v="707" actId="478"/>
          <ac:spMkLst>
            <pc:docMk/>
            <pc:sldMk cId="479476215" sldId="433"/>
            <ac:spMk id="3" creationId="{DD3C44F8-A9EA-98C3-237C-1DE555CF3264}"/>
          </ac:spMkLst>
        </pc:spChg>
        <pc:spChg chg="add del mod">
          <ac:chgData name="Mirko Pelgrom" userId="25eff972-e0d0-4f66-bb8d-b9544254e690" providerId="ADAL" clId="{3566F733-8B8B-0744-9E8B-DD6E3AFC759F}" dt="2022-10-29T13:11:21.334" v="710" actId="478"/>
          <ac:spMkLst>
            <pc:docMk/>
            <pc:sldMk cId="479476215" sldId="433"/>
            <ac:spMk id="5" creationId="{777606A6-4DD0-AAEB-A0B5-895006EF4162}"/>
          </ac:spMkLst>
        </pc:spChg>
        <pc:spChg chg="add mod">
          <ac:chgData name="Mirko Pelgrom" userId="25eff972-e0d0-4f66-bb8d-b9544254e690" providerId="ADAL" clId="{3566F733-8B8B-0744-9E8B-DD6E3AFC759F}" dt="2022-10-29T13:13:50.957" v="782" actId="207"/>
          <ac:spMkLst>
            <pc:docMk/>
            <pc:sldMk cId="479476215" sldId="433"/>
            <ac:spMk id="6" creationId="{F82CC9AC-C0B2-9F64-0971-CAA3A50A2DE2}"/>
          </ac:spMkLst>
        </pc:spChg>
        <pc:spChg chg="add mod">
          <ac:chgData name="Mirko Pelgrom" userId="25eff972-e0d0-4f66-bb8d-b9544254e690" providerId="ADAL" clId="{3566F733-8B8B-0744-9E8B-DD6E3AFC759F}" dt="2022-10-29T13:13:53.589" v="783" actId="207"/>
          <ac:spMkLst>
            <pc:docMk/>
            <pc:sldMk cId="479476215" sldId="433"/>
            <ac:spMk id="7" creationId="{A63C0777-6469-C078-5BA9-76A6BEEA247F}"/>
          </ac:spMkLst>
        </pc:spChg>
        <pc:spChg chg="add mod">
          <ac:chgData name="Mirko Pelgrom" userId="25eff972-e0d0-4f66-bb8d-b9544254e690" providerId="ADAL" clId="{3566F733-8B8B-0744-9E8B-DD6E3AFC759F}" dt="2022-10-29T13:13:48.496" v="781" actId="207"/>
          <ac:spMkLst>
            <pc:docMk/>
            <pc:sldMk cId="479476215" sldId="433"/>
            <ac:spMk id="8" creationId="{648E3411-E37C-A89C-9570-CF4E04E87660}"/>
          </ac:spMkLst>
        </pc:spChg>
        <pc:spChg chg="add mod">
          <ac:chgData name="Mirko Pelgrom" userId="25eff972-e0d0-4f66-bb8d-b9544254e690" providerId="ADAL" clId="{3566F733-8B8B-0744-9E8B-DD6E3AFC759F}" dt="2022-10-29T13:12:30.035" v="730" actId="692"/>
          <ac:spMkLst>
            <pc:docMk/>
            <pc:sldMk cId="479476215" sldId="433"/>
            <ac:spMk id="9" creationId="{C322E788-AEEA-11EB-A422-D176CAEBEAEC}"/>
          </ac:spMkLst>
        </pc:spChg>
        <pc:spChg chg="add mod">
          <ac:chgData name="Mirko Pelgrom" userId="25eff972-e0d0-4f66-bb8d-b9544254e690" providerId="ADAL" clId="{3566F733-8B8B-0744-9E8B-DD6E3AFC759F}" dt="2022-10-29T13:12:49.400" v="734" actId="688"/>
          <ac:spMkLst>
            <pc:docMk/>
            <pc:sldMk cId="479476215" sldId="433"/>
            <ac:spMk id="10" creationId="{12DA7A68-FE3B-61E5-6007-E45F536A0BDB}"/>
          </ac:spMkLst>
        </pc:spChg>
        <pc:spChg chg="add mod">
          <ac:chgData name="Mirko Pelgrom" userId="25eff972-e0d0-4f66-bb8d-b9544254e690" providerId="ADAL" clId="{3566F733-8B8B-0744-9E8B-DD6E3AFC759F}" dt="2022-10-29T13:13:14.657" v="740" actId="688"/>
          <ac:spMkLst>
            <pc:docMk/>
            <pc:sldMk cId="479476215" sldId="433"/>
            <ac:spMk id="11" creationId="{1F1FA60D-9539-CC21-08BB-B17BFD55B413}"/>
          </ac:spMkLst>
        </pc:spChg>
      </pc:sldChg>
      <pc:sldChg chg="addSp modSp new mod modAnim">
        <pc:chgData name="Mirko Pelgrom" userId="25eff972-e0d0-4f66-bb8d-b9544254e690" providerId="ADAL" clId="{3566F733-8B8B-0744-9E8B-DD6E3AFC759F}" dt="2022-10-29T13:31:14.373" v="1077"/>
        <pc:sldMkLst>
          <pc:docMk/>
          <pc:sldMk cId="2640610605" sldId="434"/>
        </pc:sldMkLst>
        <pc:spChg chg="mod">
          <ac:chgData name="Mirko Pelgrom" userId="25eff972-e0d0-4f66-bb8d-b9544254e690" providerId="ADAL" clId="{3566F733-8B8B-0744-9E8B-DD6E3AFC759F}" dt="2022-10-29T13:15:03.947" v="825" actId="20577"/>
          <ac:spMkLst>
            <pc:docMk/>
            <pc:sldMk cId="2640610605" sldId="434"/>
            <ac:spMk id="2" creationId="{D8D351DF-7B2F-B72B-E7E5-BE800C927AB3}"/>
          </ac:spMkLst>
        </pc:spChg>
        <pc:spChg chg="mod">
          <ac:chgData name="Mirko Pelgrom" userId="25eff972-e0d0-4f66-bb8d-b9544254e690" providerId="ADAL" clId="{3566F733-8B8B-0744-9E8B-DD6E3AFC759F}" dt="2022-10-29T13:30:51.336" v="1073" actId="20577"/>
          <ac:spMkLst>
            <pc:docMk/>
            <pc:sldMk cId="2640610605" sldId="434"/>
            <ac:spMk id="3" creationId="{F3837372-59E3-BAEC-376B-7DCBF7517E89}"/>
          </ac:spMkLst>
        </pc:spChg>
        <pc:spChg chg="add mod">
          <ac:chgData name="Mirko Pelgrom" userId="25eff972-e0d0-4f66-bb8d-b9544254e690" providerId="ADAL" clId="{3566F733-8B8B-0744-9E8B-DD6E3AFC759F}" dt="2022-10-29T13:19:48.958" v="1031" actId="14100"/>
          <ac:spMkLst>
            <pc:docMk/>
            <pc:sldMk cId="2640610605" sldId="434"/>
            <ac:spMk id="4" creationId="{7F5983C8-58D9-47AB-E427-F6FE205E80A5}"/>
          </ac:spMkLst>
        </pc:spChg>
        <pc:spChg chg="add mod">
          <ac:chgData name="Mirko Pelgrom" userId="25eff972-e0d0-4f66-bb8d-b9544254e690" providerId="ADAL" clId="{3566F733-8B8B-0744-9E8B-DD6E3AFC759F}" dt="2022-10-29T13:20:42.089" v="1041" actId="14100"/>
          <ac:spMkLst>
            <pc:docMk/>
            <pc:sldMk cId="2640610605" sldId="434"/>
            <ac:spMk id="5" creationId="{AAC1264B-3712-E6A7-B161-A7308050550B}"/>
          </ac:spMkLst>
        </pc:spChg>
        <pc:spChg chg="add mod">
          <ac:chgData name="Mirko Pelgrom" userId="25eff972-e0d0-4f66-bb8d-b9544254e690" providerId="ADAL" clId="{3566F733-8B8B-0744-9E8B-DD6E3AFC759F}" dt="2022-10-29T13:23:04.674" v="1069" actId="20577"/>
          <ac:spMkLst>
            <pc:docMk/>
            <pc:sldMk cId="2640610605" sldId="434"/>
            <ac:spMk id="6" creationId="{9FD1AA4C-2386-05BC-03DB-9F2DEA212EF9}"/>
          </ac:spMkLst>
        </pc:spChg>
        <pc:spChg chg="add mod">
          <ac:chgData name="Mirko Pelgrom" userId="25eff972-e0d0-4f66-bb8d-b9544254e690" providerId="ADAL" clId="{3566F733-8B8B-0744-9E8B-DD6E3AFC759F}" dt="2022-10-29T13:31:14.373" v="1077"/>
          <ac:spMkLst>
            <pc:docMk/>
            <pc:sldMk cId="2640610605" sldId="434"/>
            <ac:spMk id="7" creationId="{5C101F1A-A528-5C13-FDBD-DD7C5D7DAC95}"/>
          </ac:spMkLst>
        </pc:spChg>
        <pc:spChg chg="add mod">
          <ac:chgData name="Mirko Pelgrom" userId="25eff972-e0d0-4f66-bb8d-b9544254e690" providerId="ADAL" clId="{3566F733-8B8B-0744-9E8B-DD6E3AFC759F}" dt="2022-10-29T13:31:00.319" v="1075" actId="14100"/>
          <ac:spMkLst>
            <pc:docMk/>
            <pc:sldMk cId="2640610605" sldId="434"/>
            <ac:spMk id="8" creationId="{5D8A0D09-5821-B8F3-6398-3FCB30415232}"/>
          </ac:spMkLst>
        </pc:spChg>
      </pc:sldChg>
      <pc:sldChg chg="addSp modSp new mod">
        <pc:chgData name="Mirko Pelgrom" userId="25eff972-e0d0-4f66-bb8d-b9544254e690" providerId="ADAL" clId="{3566F733-8B8B-0744-9E8B-DD6E3AFC759F}" dt="2022-10-29T13:39:07.120" v="1204" actId="1076"/>
        <pc:sldMkLst>
          <pc:docMk/>
          <pc:sldMk cId="3638872008" sldId="435"/>
        </pc:sldMkLst>
        <pc:spChg chg="mod">
          <ac:chgData name="Mirko Pelgrom" userId="25eff972-e0d0-4f66-bb8d-b9544254e690" providerId="ADAL" clId="{3566F733-8B8B-0744-9E8B-DD6E3AFC759F}" dt="2022-10-29T13:32:07.367" v="1079"/>
          <ac:spMkLst>
            <pc:docMk/>
            <pc:sldMk cId="3638872008" sldId="435"/>
            <ac:spMk id="2" creationId="{B81E2037-BED9-4075-224B-46A4C7135C49}"/>
          </ac:spMkLst>
        </pc:spChg>
        <pc:spChg chg="add mod">
          <ac:chgData name="Mirko Pelgrom" userId="25eff972-e0d0-4f66-bb8d-b9544254e690" providerId="ADAL" clId="{3566F733-8B8B-0744-9E8B-DD6E3AFC759F}" dt="2022-10-29T13:33:13.452" v="1086" actId="2085"/>
          <ac:spMkLst>
            <pc:docMk/>
            <pc:sldMk cId="3638872008" sldId="435"/>
            <ac:spMk id="3" creationId="{F5695159-7523-7318-5039-38513DF913BC}"/>
          </ac:spMkLst>
        </pc:spChg>
        <pc:spChg chg="add mod">
          <ac:chgData name="Mirko Pelgrom" userId="25eff972-e0d0-4f66-bb8d-b9544254e690" providerId="ADAL" clId="{3566F733-8B8B-0744-9E8B-DD6E3AFC759F}" dt="2022-10-29T13:35:10.432" v="1142" actId="20577"/>
          <ac:spMkLst>
            <pc:docMk/>
            <pc:sldMk cId="3638872008" sldId="435"/>
            <ac:spMk id="4" creationId="{7CE38F55-F343-5F88-BEE4-CCD29DE3609A}"/>
          </ac:spMkLst>
        </pc:spChg>
        <pc:spChg chg="add mod">
          <ac:chgData name="Mirko Pelgrom" userId="25eff972-e0d0-4f66-bb8d-b9544254e690" providerId="ADAL" clId="{3566F733-8B8B-0744-9E8B-DD6E3AFC759F}" dt="2022-10-29T13:35:23.365" v="1155" actId="20577"/>
          <ac:spMkLst>
            <pc:docMk/>
            <pc:sldMk cId="3638872008" sldId="435"/>
            <ac:spMk id="5" creationId="{C89A8303-D5A0-1D29-0254-F492F6D582BF}"/>
          </ac:spMkLst>
        </pc:spChg>
        <pc:spChg chg="add mod">
          <ac:chgData name="Mirko Pelgrom" userId="25eff972-e0d0-4f66-bb8d-b9544254e690" providerId="ADAL" clId="{3566F733-8B8B-0744-9E8B-DD6E3AFC759F}" dt="2022-10-29T13:34:29.123" v="1125" actId="571"/>
          <ac:spMkLst>
            <pc:docMk/>
            <pc:sldMk cId="3638872008" sldId="435"/>
            <ac:spMk id="6" creationId="{F6212816-88D0-721C-7DB2-CF11E321B92D}"/>
          </ac:spMkLst>
        </pc:spChg>
        <pc:spChg chg="add mod">
          <ac:chgData name="Mirko Pelgrom" userId="25eff972-e0d0-4f66-bb8d-b9544254e690" providerId="ADAL" clId="{3566F733-8B8B-0744-9E8B-DD6E3AFC759F}" dt="2022-10-29T13:37:30.399" v="1192" actId="20577"/>
          <ac:spMkLst>
            <pc:docMk/>
            <pc:sldMk cId="3638872008" sldId="435"/>
            <ac:spMk id="7" creationId="{82ECA31F-4CD9-B64B-622F-350F4F9623B6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8" creationId="{F6113B91-EEC0-955A-727C-657DBF148603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9" creationId="{A49AFBF5-A417-55E6-5248-0B7382BC5943}"/>
          </ac:spMkLst>
        </pc:spChg>
        <pc:spChg chg="add mod">
          <ac:chgData name="Mirko Pelgrom" userId="25eff972-e0d0-4f66-bb8d-b9544254e690" providerId="ADAL" clId="{3566F733-8B8B-0744-9E8B-DD6E3AFC759F}" dt="2022-10-29T13:36:07.388" v="1160" actId="571"/>
          <ac:spMkLst>
            <pc:docMk/>
            <pc:sldMk cId="3638872008" sldId="435"/>
            <ac:spMk id="10" creationId="{F313106E-F84B-B6B7-786A-E0BE5CC8CB8B}"/>
          </ac:spMkLst>
        </pc:spChg>
        <pc:spChg chg="add mod">
          <ac:chgData name="Mirko Pelgrom" userId="25eff972-e0d0-4f66-bb8d-b9544254e690" providerId="ADAL" clId="{3566F733-8B8B-0744-9E8B-DD6E3AFC759F}" dt="2022-10-29T13:37:27.907" v="1190" actId="20577"/>
          <ac:spMkLst>
            <pc:docMk/>
            <pc:sldMk cId="3638872008" sldId="435"/>
            <ac:spMk id="11" creationId="{D035CD99-B17D-C0A1-4490-D342BD3C674A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12" creationId="{0BBFA539-4611-6BCC-735C-39BF293ABE8E}"/>
          </ac:spMkLst>
        </pc:spChg>
        <pc:spChg chg="add mod">
          <ac:chgData name="Mirko Pelgrom" userId="25eff972-e0d0-4f66-bb8d-b9544254e690" providerId="ADAL" clId="{3566F733-8B8B-0744-9E8B-DD6E3AFC759F}" dt="2022-10-29T13:37:11.256" v="1172" actId="571"/>
          <ac:spMkLst>
            <pc:docMk/>
            <pc:sldMk cId="3638872008" sldId="435"/>
            <ac:spMk id="13" creationId="{1E45DD1F-E74F-AD76-6601-0686AD15019E}"/>
          </ac:spMkLst>
        </pc:spChg>
        <pc:spChg chg="add mod">
          <ac:chgData name="Mirko Pelgrom" userId="25eff972-e0d0-4f66-bb8d-b9544254e690" providerId="ADAL" clId="{3566F733-8B8B-0744-9E8B-DD6E3AFC759F}" dt="2022-10-29T13:37:23.876" v="1188" actId="20577"/>
          <ac:spMkLst>
            <pc:docMk/>
            <pc:sldMk cId="3638872008" sldId="435"/>
            <ac:spMk id="14" creationId="{E9384641-4FAD-3D5C-2786-223F2EF40C94}"/>
          </ac:spMkLst>
        </pc:spChg>
        <pc:spChg chg="add mod">
          <ac:chgData name="Mirko Pelgrom" userId="25eff972-e0d0-4f66-bb8d-b9544254e690" providerId="ADAL" clId="{3566F733-8B8B-0744-9E8B-DD6E3AFC759F}" dt="2022-10-29T13:39:07.120" v="1204" actId="1076"/>
          <ac:spMkLst>
            <pc:docMk/>
            <pc:sldMk cId="3638872008" sldId="435"/>
            <ac:spMk id="15" creationId="{05F1FC61-6726-F589-E7DB-6AF2EA6BDA8D}"/>
          </ac:spMkLst>
        </pc:spChg>
      </pc:sldChg>
      <pc:sldChg chg="addSp delSp modSp new del mod modClrScheme chgLayout">
        <pc:chgData name="Mirko Pelgrom" userId="25eff972-e0d0-4f66-bb8d-b9544254e690" providerId="ADAL" clId="{3566F733-8B8B-0744-9E8B-DD6E3AFC759F}" dt="2022-10-29T13:43:13.537" v="1467" actId="2696"/>
        <pc:sldMkLst>
          <pc:docMk/>
          <pc:sldMk cId="297437682" sldId="436"/>
        </pc:sldMkLst>
        <pc:spChg chg="del mod ord">
          <ac:chgData name="Mirko Pelgrom" userId="25eff972-e0d0-4f66-bb8d-b9544254e690" providerId="ADAL" clId="{3566F733-8B8B-0744-9E8B-DD6E3AFC759F}" dt="2022-10-29T13:39:34.529" v="1207" actId="700"/>
          <ac:spMkLst>
            <pc:docMk/>
            <pc:sldMk cId="297437682" sldId="436"/>
            <ac:spMk id="2" creationId="{A03CA2C6-16B4-E3E3-4077-8433E20E32E7}"/>
          </ac:spMkLst>
        </pc:spChg>
        <pc:spChg chg="add mod ord">
          <ac:chgData name="Mirko Pelgrom" userId="25eff972-e0d0-4f66-bb8d-b9544254e690" providerId="ADAL" clId="{3566F733-8B8B-0744-9E8B-DD6E3AFC759F}" dt="2022-10-29T13:39:34.529" v="1207" actId="700"/>
          <ac:spMkLst>
            <pc:docMk/>
            <pc:sldMk cId="297437682" sldId="436"/>
            <ac:spMk id="3" creationId="{698FBA8F-2FE7-00B6-0160-D169248D44E0}"/>
          </ac:spMkLst>
        </pc:spChg>
        <pc:spChg chg="add mod ord">
          <ac:chgData name="Mirko Pelgrom" userId="25eff972-e0d0-4f66-bb8d-b9544254e690" providerId="ADAL" clId="{3566F733-8B8B-0744-9E8B-DD6E3AFC759F}" dt="2022-10-29T13:39:34.529" v="1207" actId="700"/>
          <ac:spMkLst>
            <pc:docMk/>
            <pc:sldMk cId="297437682" sldId="436"/>
            <ac:spMk id="4" creationId="{CD4066AA-22E3-1132-95D8-5949AFA8D73B}"/>
          </ac:spMkLst>
        </pc:spChg>
      </pc:sldChg>
      <pc:sldChg chg="modSp new mod">
        <pc:chgData name="Mirko Pelgrom" userId="25eff972-e0d0-4f66-bb8d-b9544254e690" providerId="ADAL" clId="{3566F733-8B8B-0744-9E8B-DD6E3AFC759F}" dt="2022-10-29T13:41:52.835" v="1443" actId="20577"/>
        <pc:sldMkLst>
          <pc:docMk/>
          <pc:sldMk cId="3329195790" sldId="437"/>
        </pc:sldMkLst>
        <pc:spChg chg="mod">
          <ac:chgData name="Mirko Pelgrom" userId="25eff972-e0d0-4f66-bb8d-b9544254e690" providerId="ADAL" clId="{3566F733-8B8B-0744-9E8B-DD6E3AFC759F}" dt="2022-10-29T13:40:04.131" v="1211"/>
          <ac:spMkLst>
            <pc:docMk/>
            <pc:sldMk cId="3329195790" sldId="437"/>
            <ac:spMk id="2" creationId="{72C80911-A904-A2BA-859D-F3A3A8EED2F5}"/>
          </ac:spMkLst>
        </pc:spChg>
        <pc:spChg chg="mod">
          <ac:chgData name="Mirko Pelgrom" userId="25eff972-e0d0-4f66-bb8d-b9544254e690" providerId="ADAL" clId="{3566F733-8B8B-0744-9E8B-DD6E3AFC759F}" dt="2022-10-29T13:41:52.835" v="1443" actId="20577"/>
          <ac:spMkLst>
            <pc:docMk/>
            <pc:sldMk cId="3329195790" sldId="437"/>
            <ac:spMk id="3" creationId="{F0864306-1023-F7CF-E18D-B03605F2F9B4}"/>
          </ac:spMkLst>
        </pc:spChg>
      </pc:sldChg>
      <pc:sldChg chg="addSp delSp modSp new mod modClrScheme chgLayout">
        <pc:chgData name="Mirko Pelgrom" userId="25eff972-e0d0-4f66-bb8d-b9544254e690" providerId="ADAL" clId="{3566F733-8B8B-0744-9E8B-DD6E3AFC759F}" dt="2022-10-29T13:44:51.358" v="1600" actId="20577"/>
        <pc:sldMkLst>
          <pc:docMk/>
          <pc:sldMk cId="2373918982" sldId="438"/>
        </pc:sldMkLst>
        <pc:spChg chg="del mod ord">
          <ac:chgData name="Mirko Pelgrom" userId="25eff972-e0d0-4f66-bb8d-b9544254e690" providerId="ADAL" clId="{3566F733-8B8B-0744-9E8B-DD6E3AFC759F}" dt="2022-10-29T13:43:22.888" v="1469" actId="700"/>
          <ac:spMkLst>
            <pc:docMk/>
            <pc:sldMk cId="2373918982" sldId="438"/>
            <ac:spMk id="2" creationId="{6D148C5B-4251-3344-8599-D1F592F74C76}"/>
          </ac:spMkLst>
        </pc:spChg>
        <pc:spChg chg="add mod ord">
          <ac:chgData name="Mirko Pelgrom" userId="25eff972-e0d0-4f66-bb8d-b9544254e690" providerId="ADAL" clId="{3566F733-8B8B-0744-9E8B-DD6E3AFC759F}" dt="2022-10-29T13:43:25.519" v="1474" actId="20577"/>
          <ac:spMkLst>
            <pc:docMk/>
            <pc:sldMk cId="2373918982" sldId="438"/>
            <ac:spMk id="3" creationId="{BE25F024-8414-D076-D606-27682839609E}"/>
          </ac:spMkLst>
        </pc:spChg>
        <pc:spChg chg="add mod ord">
          <ac:chgData name="Mirko Pelgrom" userId="25eff972-e0d0-4f66-bb8d-b9544254e690" providerId="ADAL" clId="{3566F733-8B8B-0744-9E8B-DD6E3AFC759F}" dt="2022-10-29T13:44:51.358" v="1600" actId="20577"/>
          <ac:spMkLst>
            <pc:docMk/>
            <pc:sldMk cId="2373918982" sldId="438"/>
            <ac:spMk id="4" creationId="{11A1357F-79A0-9C92-4710-3D3DC4CA35C6}"/>
          </ac:spMkLst>
        </pc:spChg>
      </pc:sldChg>
    </pc:docChg>
  </pc:docChgLst>
  <pc:docChgLst>
    <pc:chgData name="Mirko Pelgrom" userId="25eff972-e0d0-4f66-bb8d-b9544254e690" providerId="ADAL" clId="{DC286E37-102F-E344-A52D-56095D50B53B}"/>
    <pc:docChg chg="undo custSel delSld modSld">
      <pc:chgData name="Mirko Pelgrom" userId="25eff972-e0d0-4f66-bb8d-b9544254e690" providerId="ADAL" clId="{DC286E37-102F-E344-A52D-56095D50B53B}" dt="2022-10-17T08:53:12.655" v="62" actId="20577"/>
      <pc:docMkLst>
        <pc:docMk/>
      </pc:docMkLst>
      <pc:sldChg chg="modSp mod">
        <pc:chgData name="Mirko Pelgrom" userId="25eff972-e0d0-4f66-bb8d-b9544254e690" providerId="ADAL" clId="{DC286E37-102F-E344-A52D-56095D50B53B}" dt="2022-10-17T08:53:12.655" v="62" actId="20577"/>
        <pc:sldMkLst>
          <pc:docMk/>
          <pc:sldMk cId="2075966989" sldId="256"/>
        </pc:sldMkLst>
        <pc:spChg chg="mod">
          <ac:chgData name="Mirko Pelgrom" userId="25eff972-e0d0-4f66-bb8d-b9544254e690" providerId="ADAL" clId="{DC286E37-102F-E344-A52D-56095D50B53B}" dt="2022-10-17T08:53:12.655" v="62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DC286E37-102F-E344-A52D-56095D50B53B}" dt="2022-10-17T08:45:44.408" v="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DC286E37-102F-E344-A52D-56095D50B53B}" dt="2022-10-17T08:45:44.408" v="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">
        <pc:chgData name="Mirko Pelgrom" userId="25eff972-e0d0-4f66-bb8d-b9544254e690" providerId="ADAL" clId="{DC286E37-102F-E344-A52D-56095D50B53B}" dt="2022-10-17T08:45:55.684" v="12" actId="2696"/>
        <pc:sldMkLst>
          <pc:docMk/>
          <pc:sldMk cId="2983567368" sldId="360"/>
        </pc:sldMkLst>
      </pc:sldChg>
      <pc:sldChg chg="modSp mod modCm">
        <pc:chgData name="Mirko Pelgrom" userId="25eff972-e0d0-4f66-bb8d-b9544254e690" providerId="ADAL" clId="{DC286E37-102F-E344-A52D-56095D50B53B}" dt="2022-10-17T08:52:27.788" v="42"/>
        <pc:sldMkLst>
          <pc:docMk/>
          <pc:sldMk cId="2198274538" sldId="365"/>
        </pc:sldMkLst>
        <pc:spChg chg="mod">
          <ac:chgData name="Mirko Pelgrom" userId="25eff972-e0d0-4f66-bb8d-b9544254e690" providerId="ADAL" clId="{DC286E37-102F-E344-A52D-56095D50B53B}" dt="2022-10-17T08:52:15.853" v="40" actId="20577"/>
          <ac:spMkLst>
            <pc:docMk/>
            <pc:sldMk cId="2198274538" sldId="365"/>
            <ac:spMk id="3" creationId="{EDF66794-EC8E-0FD4-E515-14D1C29DEBB2}"/>
          </ac:spMkLst>
        </pc:spChg>
        <pc:spChg chg="mod">
          <ac:chgData name="Mirko Pelgrom" userId="25eff972-e0d0-4f66-bb8d-b9544254e690" providerId="ADAL" clId="{DC286E37-102F-E344-A52D-56095D50B53B}" dt="2022-10-17T08:51:48.189" v="31" actId="20577"/>
          <ac:spMkLst>
            <pc:docMk/>
            <pc:sldMk cId="2198274538" sldId="365"/>
            <ac:spMk id="5" creationId="{58FE6A54-B03F-4F52-7AB3-6D6B60898E0D}"/>
          </ac:spMkLst>
        </pc:spChg>
      </pc:sldChg>
      <pc:sldChg chg="del">
        <pc:chgData name="Mirko Pelgrom" userId="25eff972-e0d0-4f66-bb8d-b9544254e690" providerId="ADAL" clId="{DC286E37-102F-E344-A52D-56095D50B53B}" dt="2022-10-17T08:45:55.661" v="7" actId="2696"/>
        <pc:sldMkLst>
          <pc:docMk/>
          <pc:sldMk cId="3351647091" sldId="374"/>
        </pc:sldMkLst>
      </pc:sldChg>
      <pc:sldChg chg="del">
        <pc:chgData name="Mirko Pelgrom" userId="25eff972-e0d0-4f66-bb8d-b9544254e690" providerId="ADAL" clId="{DC286E37-102F-E344-A52D-56095D50B53B}" dt="2022-10-17T08:45:55.674" v="8" actId="2696"/>
        <pc:sldMkLst>
          <pc:docMk/>
          <pc:sldMk cId="3625731545" sldId="375"/>
        </pc:sldMkLst>
      </pc:sldChg>
      <pc:sldChg chg="del">
        <pc:chgData name="Mirko Pelgrom" userId="25eff972-e0d0-4f66-bb8d-b9544254e690" providerId="ADAL" clId="{DC286E37-102F-E344-A52D-56095D50B53B}" dt="2022-10-17T08:45:55.675" v="9" actId="2696"/>
        <pc:sldMkLst>
          <pc:docMk/>
          <pc:sldMk cId="1986375687" sldId="376"/>
        </pc:sldMkLst>
      </pc:sldChg>
      <pc:sldChg chg="del">
        <pc:chgData name="Mirko Pelgrom" userId="25eff972-e0d0-4f66-bb8d-b9544254e690" providerId="ADAL" clId="{DC286E37-102F-E344-A52D-56095D50B53B}" dt="2022-10-17T08:45:55.677" v="11" actId="2696"/>
        <pc:sldMkLst>
          <pc:docMk/>
          <pc:sldMk cId="2535138182" sldId="378"/>
        </pc:sldMkLst>
      </pc:sldChg>
      <pc:sldChg chg="modCm">
        <pc:chgData name="Mirko Pelgrom" userId="25eff972-e0d0-4f66-bb8d-b9544254e690" providerId="ADAL" clId="{DC286E37-102F-E344-A52D-56095D50B53B}" dt="2022-10-17T08:47:50.888" v="13"/>
        <pc:sldMkLst>
          <pc:docMk/>
          <pc:sldMk cId="1865858854" sldId="381"/>
        </pc:sldMkLst>
      </pc:sldChg>
      <pc:sldChg chg="addSp modSp mod">
        <pc:chgData name="Mirko Pelgrom" userId="25eff972-e0d0-4f66-bb8d-b9544254e690" providerId="ADAL" clId="{DC286E37-102F-E344-A52D-56095D50B53B}" dt="2022-10-17T08:51:32.167" v="30" actId="1076"/>
        <pc:sldMkLst>
          <pc:docMk/>
          <pc:sldMk cId="1728721944" sldId="382"/>
        </pc:sldMkLst>
        <pc:spChg chg="mod">
          <ac:chgData name="Mirko Pelgrom" userId="25eff972-e0d0-4f66-bb8d-b9544254e690" providerId="ADAL" clId="{DC286E37-102F-E344-A52D-56095D50B53B}" dt="2022-10-17T08:50:52.262" v="20" actId="20577"/>
          <ac:spMkLst>
            <pc:docMk/>
            <pc:sldMk cId="1728721944" sldId="382"/>
            <ac:spMk id="3" creationId="{7820DA97-EEA7-5C65-B00B-7BF097A91703}"/>
          </ac:spMkLst>
        </pc:spChg>
        <pc:spChg chg="mod">
          <ac:chgData name="Mirko Pelgrom" userId="25eff972-e0d0-4f66-bb8d-b9544254e690" providerId="ADAL" clId="{DC286E37-102F-E344-A52D-56095D50B53B}" dt="2022-10-17T08:51:26.465" v="28" actId="1076"/>
          <ac:spMkLst>
            <pc:docMk/>
            <pc:sldMk cId="1728721944" sldId="382"/>
            <ac:spMk id="4" creationId="{68D90A5B-942A-6778-20E0-1677DF6158D9}"/>
          </ac:spMkLst>
        </pc:spChg>
        <pc:spChg chg="add mod">
          <ac:chgData name="Mirko Pelgrom" userId="25eff972-e0d0-4f66-bb8d-b9544254e690" providerId="ADAL" clId="{DC286E37-102F-E344-A52D-56095D50B53B}" dt="2022-10-17T08:51:32.167" v="30" actId="1076"/>
          <ac:spMkLst>
            <pc:docMk/>
            <pc:sldMk cId="1728721944" sldId="382"/>
            <ac:spMk id="5" creationId="{458867E8-442E-8388-61C5-ABB72C02F594}"/>
          </ac:spMkLst>
        </pc:spChg>
        <pc:picChg chg="mod">
          <ac:chgData name="Mirko Pelgrom" userId="25eff972-e0d0-4f66-bb8d-b9544254e690" providerId="ADAL" clId="{DC286E37-102F-E344-A52D-56095D50B53B}" dt="2022-10-17T08:51:29.234" v="29" actId="1076"/>
          <ac:picMkLst>
            <pc:docMk/>
            <pc:sldMk cId="1728721944" sldId="382"/>
            <ac:picMk id="6" creationId="{50DC6F9C-E3B1-B139-4F4A-9EFEC4B8A621}"/>
          </ac:picMkLst>
        </pc:picChg>
      </pc:sldChg>
      <pc:sldChg chg="modCm">
        <pc:chgData name="Mirko Pelgrom" userId="25eff972-e0d0-4f66-bb8d-b9544254e690" providerId="ADAL" clId="{DC286E37-102F-E344-A52D-56095D50B53B}" dt="2022-10-17T08:49:44.202" v="14"/>
        <pc:sldMkLst>
          <pc:docMk/>
          <pc:sldMk cId="1727450030" sldId="383"/>
        </pc:sldMkLst>
      </pc:sldChg>
      <pc:sldChg chg="del">
        <pc:chgData name="Mirko Pelgrom" userId="25eff972-e0d0-4f66-bb8d-b9544254e690" providerId="ADAL" clId="{DC286E37-102F-E344-A52D-56095D50B53B}" dt="2022-10-17T08:45:55.676" v="10" actId="2696"/>
        <pc:sldMkLst>
          <pc:docMk/>
          <pc:sldMk cId="2617764084" sldId="388"/>
        </pc:sldMkLst>
      </pc:sldChg>
    </pc:docChg>
  </pc:docChgLst>
  <pc:docChgLst>
    <pc:chgData name="Mirko Pelgrom" userId="25eff972-e0d0-4f66-bb8d-b9544254e690" providerId="ADAL" clId="{9F3F6785-4AE3-DE45-B050-729E39AEFF6A}"/>
    <pc:docChg chg="modSld">
      <pc:chgData name="Mirko Pelgrom" userId="25eff972-e0d0-4f66-bb8d-b9544254e690" providerId="ADAL" clId="{9F3F6785-4AE3-DE45-B050-729E39AEFF6A}" dt="2022-10-17T09:09:39.786" v="192" actId="20577"/>
      <pc:docMkLst>
        <pc:docMk/>
      </pc:docMkLst>
      <pc:sldChg chg="addSp modSp mod modAnim">
        <pc:chgData name="Mirko Pelgrom" userId="25eff972-e0d0-4f66-bb8d-b9544254e690" providerId="ADAL" clId="{9F3F6785-4AE3-DE45-B050-729E39AEFF6A}" dt="2022-10-17T09:04:26.346" v="33" actId="20577"/>
        <pc:sldMkLst>
          <pc:docMk/>
          <pc:sldMk cId="1727450030" sldId="383"/>
        </pc:sldMkLst>
        <pc:spChg chg="add mod">
          <ac:chgData name="Mirko Pelgrom" userId="25eff972-e0d0-4f66-bb8d-b9544254e690" providerId="ADAL" clId="{9F3F6785-4AE3-DE45-B050-729E39AEFF6A}" dt="2022-10-17T09:04:26.346" v="33" actId="20577"/>
          <ac:spMkLst>
            <pc:docMk/>
            <pc:sldMk cId="1727450030" sldId="383"/>
            <ac:spMk id="3" creationId="{3AC0C3DE-E58D-8249-51A7-996EBD5FBED9}"/>
          </ac:spMkLst>
        </pc:spChg>
      </pc:sldChg>
      <pc:sldChg chg="addSp modSp mod modAnim">
        <pc:chgData name="Mirko Pelgrom" userId="25eff972-e0d0-4f66-bb8d-b9544254e690" providerId="ADAL" clId="{9F3F6785-4AE3-DE45-B050-729E39AEFF6A}" dt="2022-10-17T09:09:12.148" v="151" actId="14100"/>
        <pc:sldMkLst>
          <pc:docMk/>
          <pc:sldMk cId="2104475043" sldId="393"/>
        </pc:sldMkLst>
        <pc:spChg chg="mod">
          <ac:chgData name="Mirko Pelgrom" userId="25eff972-e0d0-4f66-bb8d-b9544254e690" providerId="ADAL" clId="{9F3F6785-4AE3-DE45-B050-729E39AEFF6A}" dt="2022-10-17T09:09:12.148" v="151" actId="14100"/>
          <ac:spMkLst>
            <pc:docMk/>
            <pc:sldMk cId="2104475043" sldId="393"/>
            <ac:spMk id="4" creationId="{0F8F63D1-C356-11DC-AB2B-9BEF9E3AA0B8}"/>
          </ac:spMkLst>
        </pc:spChg>
        <pc:spChg chg="add mod">
          <ac:chgData name="Mirko Pelgrom" userId="25eff972-e0d0-4f66-bb8d-b9544254e690" providerId="ADAL" clId="{9F3F6785-4AE3-DE45-B050-729E39AEFF6A}" dt="2022-10-17T09:07:41.015" v="74" actId="14100"/>
          <ac:spMkLst>
            <pc:docMk/>
            <pc:sldMk cId="2104475043" sldId="393"/>
            <ac:spMk id="5" creationId="{F57BF3E7-1FEF-FF8C-1830-A203B633470E}"/>
          </ac:spMkLst>
        </pc:spChg>
        <pc:spChg chg="add mod">
          <ac:chgData name="Mirko Pelgrom" userId="25eff972-e0d0-4f66-bb8d-b9544254e690" providerId="ADAL" clId="{9F3F6785-4AE3-DE45-B050-729E39AEFF6A}" dt="2022-10-17T09:08:53.181" v="148" actId="14100"/>
          <ac:spMkLst>
            <pc:docMk/>
            <pc:sldMk cId="2104475043" sldId="393"/>
            <ac:spMk id="6" creationId="{CF926275-A4B1-F30B-EDB0-A86E305360F9}"/>
          </ac:spMkLst>
        </pc:spChg>
      </pc:sldChg>
      <pc:sldChg chg="addSp modSp mod modAnim">
        <pc:chgData name="Mirko Pelgrom" userId="25eff972-e0d0-4f66-bb8d-b9544254e690" providerId="ADAL" clId="{9F3F6785-4AE3-DE45-B050-729E39AEFF6A}" dt="2022-10-17T09:09:39.786" v="192" actId="20577"/>
        <pc:sldMkLst>
          <pc:docMk/>
          <pc:sldMk cId="27776908" sldId="395"/>
        </pc:sldMkLst>
        <pc:spChg chg="add mod">
          <ac:chgData name="Mirko Pelgrom" userId="25eff972-e0d0-4f66-bb8d-b9544254e690" providerId="ADAL" clId="{9F3F6785-4AE3-DE45-B050-729E39AEFF6A}" dt="2022-10-17T09:09:39.786" v="192" actId="20577"/>
          <ac:spMkLst>
            <pc:docMk/>
            <pc:sldMk cId="27776908" sldId="395"/>
            <ac:spMk id="5" creationId="{DF734E9C-6AB9-C667-D012-C4772C550BC3}"/>
          </ac:spMkLst>
        </pc:spChg>
      </pc:sldChg>
    </pc:docChg>
  </pc:docChgLst>
  <pc:docChgLst>
    <pc:chgData name="Mirko Pelgrom" userId="25eff972-e0d0-4f66-bb8d-b9544254e690" providerId="ADAL" clId="{2FDD41D2-DD18-484D-9978-49EFC19B1AB2}"/>
    <pc:docChg chg="undo custSel addSld delSld modSld sldOrd">
      <pc:chgData name="Mirko Pelgrom" userId="25eff972-e0d0-4f66-bb8d-b9544254e690" providerId="ADAL" clId="{2FDD41D2-DD18-484D-9978-49EFC19B1AB2}" dt="2022-10-31T10:51:04.065" v="3164" actId="20577"/>
      <pc:docMkLst>
        <pc:docMk/>
      </pc:docMkLst>
      <pc:sldChg chg="modSp mod">
        <pc:chgData name="Mirko Pelgrom" userId="25eff972-e0d0-4f66-bb8d-b9544254e690" providerId="ADAL" clId="{2FDD41D2-DD18-484D-9978-49EFC19B1AB2}" dt="2022-10-31T09:26:51.772" v="11" actId="20577"/>
        <pc:sldMkLst>
          <pc:docMk/>
          <pc:sldMk cId="2075966989" sldId="256"/>
        </pc:sldMkLst>
        <pc:spChg chg="mod">
          <ac:chgData name="Mirko Pelgrom" userId="25eff972-e0d0-4f66-bb8d-b9544254e690" providerId="ADAL" clId="{2FDD41D2-DD18-484D-9978-49EFC19B1AB2}" dt="2022-10-31T09:26:51.772" v="11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2FDD41D2-DD18-484D-9978-49EFC19B1AB2}" dt="2022-10-31T09:28:04.995" v="162" actId="20577"/>
        <pc:sldMkLst>
          <pc:docMk/>
          <pc:sldMk cId="3051539488" sldId="328"/>
        </pc:sldMkLst>
        <pc:spChg chg="mod">
          <ac:chgData name="Mirko Pelgrom" userId="25eff972-e0d0-4f66-bb8d-b9544254e690" providerId="ADAL" clId="{2FDD41D2-DD18-484D-9978-49EFC19B1AB2}" dt="2022-10-31T09:28:04.995" v="162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2FDD41D2-DD18-484D-9978-49EFC19B1AB2}" dt="2022-10-31T09:31:19.768" v="456" actId="20577"/>
        <pc:sldMkLst>
          <pc:docMk/>
          <pc:sldMk cId="1403750652" sldId="377"/>
        </pc:sldMkLst>
        <pc:spChg chg="mod">
          <ac:chgData name="Mirko Pelgrom" userId="25eff972-e0d0-4f66-bb8d-b9544254e690" providerId="ADAL" clId="{2FDD41D2-DD18-484D-9978-49EFC19B1AB2}" dt="2022-10-31T09:28:21.600" v="178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2FDD41D2-DD18-484D-9978-49EFC19B1AB2}" dt="2022-10-31T09:31:19.768" v="456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del">
        <pc:chgData name="Mirko Pelgrom" userId="25eff972-e0d0-4f66-bb8d-b9544254e690" providerId="ADAL" clId="{2FDD41D2-DD18-484D-9978-49EFC19B1AB2}" dt="2022-10-31T09:30:46.723" v="366" actId="2696"/>
        <pc:sldMkLst>
          <pc:docMk/>
          <pc:sldMk cId="1865858854" sldId="381"/>
        </pc:sldMkLst>
      </pc:sldChg>
      <pc:sldChg chg="del">
        <pc:chgData name="Mirko Pelgrom" userId="25eff972-e0d0-4f66-bb8d-b9544254e690" providerId="ADAL" clId="{2FDD41D2-DD18-484D-9978-49EFC19B1AB2}" dt="2022-10-31T10:28:18.168" v="1845" actId="2696"/>
        <pc:sldMkLst>
          <pc:docMk/>
          <pc:sldMk cId="1728721944" sldId="382"/>
        </pc:sldMkLst>
      </pc:sldChg>
      <pc:sldChg chg="modSp mod">
        <pc:chgData name="Mirko Pelgrom" userId="25eff972-e0d0-4f66-bb8d-b9544254e690" providerId="ADAL" clId="{2FDD41D2-DD18-484D-9978-49EFC19B1AB2}" dt="2022-10-31T10:47:41.893" v="2898" actId="20577"/>
        <pc:sldMkLst>
          <pc:docMk/>
          <pc:sldMk cId="2921186850" sldId="425"/>
        </pc:sldMkLst>
        <pc:spChg chg="mod">
          <ac:chgData name="Mirko Pelgrom" userId="25eff972-e0d0-4f66-bb8d-b9544254e690" providerId="ADAL" clId="{2FDD41D2-DD18-484D-9978-49EFC19B1AB2}" dt="2022-10-31T10:47:41.893" v="2898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811156239" sldId="439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647151149" sldId="440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435246143" sldId="441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404421119" sldId="442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3107368001" sldId="443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1748970351" sldId="444"/>
        </pc:sldMkLst>
      </pc:sldChg>
      <pc:sldChg chg="del">
        <pc:chgData name="Mirko Pelgrom" userId="25eff972-e0d0-4f66-bb8d-b9544254e690" providerId="ADAL" clId="{2FDD41D2-DD18-484D-9978-49EFC19B1AB2}" dt="2022-10-31T10:28:23.735" v="1846" actId="2696"/>
        <pc:sldMkLst>
          <pc:docMk/>
          <pc:sldMk cId="4143450235" sldId="445"/>
        </pc:sldMkLst>
      </pc:sldChg>
      <pc:sldChg chg="modSp mod">
        <pc:chgData name="Mirko Pelgrom" userId="25eff972-e0d0-4f66-bb8d-b9544254e690" providerId="ADAL" clId="{2FDD41D2-DD18-484D-9978-49EFC19B1AB2}" dt="2022-10-31T10:42:16.962" v="2254" actId="20577"/>
        <pc:sldMkLst>
          <pc:docMk/>
          <pc:sldMk cId="2733441222" sldId="446"/>
        </pc:sldMkLst>
        <pc:spChg chg="mod">
          <ac:chgData name="Mirko Pelgrom" userId="25eff972-e0d0-4f66-bb8d-b9544254e690" providerId="ADAL" clId="{2FDD41D2-DD18-484D-9978-49EFC19B1AB2}" dt="2022-10-31T10:42:16.962" v="2254" actId="20577"/>
          <ac:spMkLst>
            <pc:docMk/>
            <pc:sldMk cId="2733441222" sldId="446"/>
            <ac:spMk id="4" creationId="{D3833760-E68D-771E-F362-211D3A78496F}"/>
          </ac:spMkLst>
        </pc:spChg>
      </pc:sldChg>
      <pc:sldChg chg="addSp modSp new mod modAnim">
        <pc:chgData name="Mirko Pelgrom" userId="25eff972-e0d0-4f66-bb8d-b9544254e690" providerId="ADAL" clId="{2FDD41D2-DD18-484D-9978-49EFC19B1AB2}" dt="2022-10-31T09:35:42.913" v="607" actId="20577"/>
        <pc:sldMkLst>
          <pc:docMk/>
          <pc:sldMk cId="1199720029" sldId="447"/>
        </pc:sldMkLst>
        <pc:spChg chg="mod">
          <ac:chgData name="Mirko Pelgrom" userId="25eff972-e0d0-4f66-bb8d-b9544254e690" providerId="ADAL" clId="{2FDD41D2-DD18-484D-9978-49EFC19B1AB2}" dt="2022-10-31T09:31:49.884" v="483" actId="20577"/>
          <ac:spMkLst>
            <pc:docMk/>
            <pc:sldMk cId="1199720029" sldId="447"/>
            <ac:spMk id="2" creationId="{E927F88D-DF2E-29AB-849E-FC452A63BEB0}"/>
          </ac:spMkLst>
        </pc:spChg>
        <pc:spChg chg="mod">
          <ac:chgData name="Mirko Pelgrom" userId="25eff972-e0d0-4f66-bb8d-b9544254e690" providerId="ADAL" clId="{2FDD41D2-DD18-484D-9978-49EFC19B1AB2}" dt="2022-10-31T09:32:41.320" v="535" actId="14100"/>
          <ac:spMkLst>
            <pc:docMk/>
            <pc:sldMk cId="1199720029" sldId="447"/>
            <ac:spMk id="3" creationId="{0696B68F-6518-4CE2-2244-F2E0CDC95698}"/>
          </ac:spMkLst>
        </pc:spChg>
        <pc:spChg chg="add mod">
          <ac:chgData name="Mirko Pelgrom" userId="25eff972-e0d0-4f66-bb8d-b9544254e690" providerId="ADAL" clId="{2FDD41D2-DD18-484D-9978-49EFC19B1AB2}" dt="2022-10-31T09:32:49.857" v="537" actId="1076"/>
          <ac:spMkLst>
            <pc:docMk/>
            <pc:sldMk cId="1199720029" sldId="447"/>
            <ac:spMk id="4" creationId="{FAC56DC5-0A40-DD0E-2997-2318F316FA78}"/>
          </ac:spMkLst>
        </pc:spChg>
        <pc:spChg chg="add mod">
          <ac:chgData name="Mirko Pelgrom" userId="25eff972-e0d0-4f66-bb8d-b9544254e690" providerId="ADAL" clId="{2FDD41D2-DD18-484D-9978-49EFC19B1AB2}" dt="2022-10-31T09:33:01.827" v="539" actId="1076"/>
          <ac:spMkLst>
            <pc:docMk/>
            <pc:sldMk cId="1199720029" sldId="447"/>
            <ac:spMk id="5" creationId="{FB462EE2-B542-ECD2-BE8F-27FAB334F74F}"/>
          </ac:spMkLst>
        </pc:spChg>
        <pc:spChg chg="add mod">
          <ac:chgData name="Mirko Pelgrom" userId="25eff972-e0d0-4f66-bb8d-b9544254e690" providerId="ADAL" clId="{2FDD41D2-DD18-484D-9978-49EFC19B1AB2}" dt="2022-10-31T09:35:25.547" v="596" actId="20577"/>
          <ac:spMkLst>
            <pc:docMk/>
            <pc:sldMk cId="1199720029" sldId="447"/>
            <ac:spMk id="6" creationId="{2398C9A3-2611-8AE1-95F7-E139C44C2335}"/>
          </ac:spMkLst>
        </pc:spChg>
        <pc:spChg chg="add mod">
          <ac:chgData name="Mirko Pelgrom" userId="25eff972-e0d0-4f66-bb8d-b9544254e690" providerId="ADAL" clId="{2FDD41D2-DD18-484D-9978-49EFC19B1AB2}" dt="2022-10-31T09:35:42.913" v="607" actId="20577"/>
          <ac:spMkLst>
            <pc:docMk/>
            <pc:sldMk cId="1199720029" sldId="447"/>
            <ac:spMk id="7" creationId="{3834D625-C8CC-F2F7-E3C7-E2DCFB0AF1EE}"/>
          </ac:spMkLst>
        </pc:spChg>
      </pc:sldChg>
      <pc:sldChg chg="modSp new mod">
        <pc:chgData name="Mirko Pelgrom" userId="25eff972-e0d0-4f66-bb8d-b9544254e690" providerId="ADAL" clId="{2FDD41D2-DD18-484D-9978-49EFC19B1AB2}" dt="2022-10-31T09:38:30.123" v="817" actId="20577"/>
        <pc:sldMkLst>
          <pc:docMk/>
          <pc:sldMk cId="3685319621" sldId="448"/>
        </pc:sldMkLst>
        <pc:spChg chg="mod">
          <ac:chgData name="Mirko Pelgrom" userId="25eff972-e0d0-4f66-bb8d-b9544254e690" providerId="ADAL" clId="{2FDD41D2-DD18-484D-9978-49EFC19B1AB2}" dt="2022-10-31T09:36:01.724" v="609"/>
          <ac:spMkLst>
            <pc:docMk/>
            <pc:sldMk cId="3685319621" sldId="448"/>
            <ac:spMk id="2" creationId="{B4D94424-2DC6-0C06-2B8D-D6E57887CC26}"/>
          </ac:spMkLst>
        </pc:spChg>
        <pc:spChg chg="mod">
          <ac:chgData name="Mirko Pelgrom" userId="25eff972-e0d0-4f66-bb8d-b9544254e690" providerId="ADAL" clId="{2FDD41D2-DD18-484D-9978-49EFC19B1AB2}" dt="2022-10-31T09:38:30.123" v="817" actId="20577"/>
          <ac:spMkLst>
            <pc:docMk/>
            <pc:sldMk cId="3685319621" sldId="448"/>
            <ac:spMk id="3" creationId="{DCF6034F-2364-E75F-37BE-A66AF6E1FD1C}"/>
          </ac:spMkLst>
        </pc:spChg>
      </pc:sldChg>
      <pc:sldChg chg="addSp delSp modSp add mod delAnim modAnim">
        <pc:chgData name="Mirko Pelgrom" userId="25eff972-e0d0-4f66-bb8d-b9544254e690" providerId="ADAL" clId="{2FDD41D2-DD18-484D-9978-49EFC19B1AB2}" dt="2022-10-31T09:44:17.066" v="1024" actId="478"/>
        <pc:sldMkLst>
          <pc:docMk/>
          <pc:sldMk cId="81271908" sldId="449"/>
        </pc:sldMkLst>
        <pc:spChg chg="mod">
          <ac:chgData name="Mirko Pelgrom" userId="25eff972-e0d0-4f66-bb8d-b9544254e690" providerId="ADAL" clId="{2FDD41D2-DD18-484D-9978-49EFC19B1AB2}" dt="2022-10-31T09:39:13.101" v="835" actId="20577"/>
          <ac:spMkLst>
            <pc:docMk/>
            <pc:sldMk cId="81271908" sldId="449"/>
            <ac:spMk id="2" creationId="{B4D94424-2DC6-0C06-2B8D-D6E57887CC26}"/>
          </ac:spMkLst>
        </pc:spChg>
        <pc:spChg chg="mod">
          <ac:chgData name="Mirko Pelgrom" userId="25eff972-e0d0-4f66-bb8d-b9544254e690" providerId="ADAL" clId="{2FDD41D2-DD18-484D-9978-49EFC19B1AB2}" dt="2022-10-31T09:43:30.911" v="1016" actId="14100"/>
          <ac:spMkLst>
            <pc:docMk/>
            <pc:sldMk cId="81271908" sldId="449"/>
            <ac:spMk id="3" creationId="{DCF6034F-2364-E75F-37BE-A66AF6E1FD1C}"/>
          </ac:spMkLst>
        </pc:spChg>
        <pc:spChg chg="add del">
          <ac:chgData name="Mirko Pelgrom" userId="25eff972-e0d0-4f66-bb8d-b9544254e690" providerId="ADAL" clId="{2FDD41D2-DD18-484D-9978-49EFC19B1AB2}" dt="2022-10-31T09:43:41.379" v="1018" actId="22"/>
          <ac:spMkLst>
            <pc:docMk/>
            <pc:sldMk cId="81271908" sldId="449"/>
            <ac:spMk id="5" creationId="{A85E16B1-5FC9-4963-C349-7E35200CBE62}"/>
          </ac:spMkLst>
        </pc:spChg>
        <pc:spChg chg="add del mod">
          <ac:chgData name="Mirko Pelgrom" userId="25eff972-e0d0-4f66-bb8d-b9544254e690" providerId="ADAL" clId="{2FDD41D2-DD18-484D-9978-49EFC19B1AB2}" dt="2022-10-31T09:44:17.066" v="1024" actId="478"/>
          <ac:spMkLst>
            <pc:docMk/>
            <pc:sldMk cId="81271908" sldId="449"/>
            <ac:spMk id="6" creationId="{DFE1CA79-DEF2-BFCC-8C35-990AA34EADE9}"/>
          </ac:spMkLst>
        </pc:spChg>
        <pc:spChg chg="add del mod">
          <ac:chgData name="Mirko Pelgrom" userId="25eff972-e0d0-4f66-bb8d-b9544254e690" providerId="ADAL" clId="{2FDD41D2-DD18-484D-9978-49EFC19B1AB2}" dt="2022-10-31T09:44:13.741" v="1023" actId="478"/>
          <ac:spMkLst>
            <pc:docMk/>
            <pc:sldMk cId="81271908" sldId="449"/>
            <ac:spMk id="7" creationId="{7601E8CD-F77E-8C4A-AD02-85043AB33B35}"/>
          </ac:spMkLst>
        </pc:spChg>
      </pc:sldChg>
      <pc:sldChg chg="addSp delSp modSp new mod modAnim">
        <pc:chgData name="Mirko Pelgrom" userId="25eff972-e0d0-4f66-bb8d-b9544254e690" providerId="ADAL" clId="{2FDD41D2-DD18-484D-9978-49EFC19B1AB2}" dt="2022-10-31T10:07:01.140" v="1344"/>
        <pc:sldMkLst>
          <pc:docMk/>
          <pc:sldMk cId="4090510959" sldId="450"/>
        </pc:sldMkLst>
        <pc:spChg chg="del">
          <ac:chgData name="Mirko Pelgrom" userId="25eff972-e0d0-4f66-bb8d-b9544254e690" providerId="ADAL" clId="{2FDD41D2-DD18-484D-9978-49EFC19B1AB2}" dt="2022-10-31T09:51:42.279" v="1030" actId="478"/>
          <ac:spMkLst>
            <pc:docMk/>
            <pc:sldMk cId="4090510959" sldId="450"/>
            <ac:spMk id="2" creationId="{C3895686-C928-FC34-A7E2-A7B6211F936F}"/>
          </ac:spMkLst>
        </pc:spChg>
        <pc:spChg chg="add mod">
          <ac:chgData name="Mirko Pelgrom" userId="25eff972-e0d0-4f66-bb8d-b9544254e690" providerId="ADAL" clId="{2FDD41D2-DD18-484D-9978-49EFC19B1AB2}" dt="2022-10-31T10:00:57.171" v="1077" actId="20577"/>
          <ac:spMkLst>
            <pc:docMk/>
            <pc:sldMk cId="4090510959" sldId="450"/>
            <ac:spMk id="7" creationId="{BC3B71CA-EAFE-3FD4-7098-5C230F125448}"/>
          </ac:spMkLst>
        </pc:spChg>
        <pc:spChg chg="add mod">
          <ac:chgData name="Mirko Pelgrom" userId="25eff972-e0d0-4f66-bb8d-b9544254e690" providerId="ADAL" clId="{2FDD41D2-DD18-484D-9978-49EFC19B1AB2}" dt="2022-10-31T10:01:24.154" v="1111" actId="20577"/>
          <ac:spMkLst>
            <pc:docMk/>
            <pc:sldMk cId="4090510959" sldId="450"/>
            <ac:spMk id="8" creationId="{4FE91EF1-2B06-EBA8-7DAE-7E402F66B04D}"/>
          </ac:spMkLst>
        </pc:spChg>
        <pc:picChg chg="add del mod">
          <ac:chgData name="Mirko Pelgrom" userId="25eff972-e0d0-4f66-bb8d-b9544254e690" providerId="ADAL" clId="{2FDD41D2-DD18-484D-9978-49EFC19B1AB2}" dt="2022-10-31T09:59:56.811" v="1033" actId="478"/>
          <ac:picMkLst>
            <pc:docMk/>
            <pc:sldMk cId="4090510959" sldId="450"/>
            <ac:picMk id="4" creationId="{2AFBD883-D83C-363A-0BF4-D0B537AA8F5E}"/>
          </ac:picMkLst>
        </pc:picChg>
        <pc:picChg chg="add mod">
          <ac:chgData name="Mirko Pelgrom" userId="25eff972-e0d0-4f66-bb8d-b9544254e690" providerId="ADAL" clId="{2FDD41D2-DD18-484D-9978-49EFC19B1AB2}" dt="2022-10-31T10:00:08.111" v="1038" actId="1076"/>
          <ac:picMkLst>
            <pc:docMk/>
            <pc:sldMk cId="4090510959" sldId="450"/>
            <ac:picMk id="6" creationId="{9A843BDA-21B7-C147-DC8C-A598F8732FAC}"/>
          </ac:picMkLst>
        </pc:picChg>
      </pc:sldChg>
      <pc:sldChg chg="addSp modSp new mod modAnim">
        <pc:chgData name="Mirko Pelgrom" userId="25eff972-e0d0-4f66-bb8d-b9544254e690" providerId="ADAL" clId="{2FDD41D2-DD18-484D-9978-49EFC19B1AB2}" dt="2022-10-31T10:07:12.772" v="1345"/>
        <pc:sldMkLst>
          <pc:docMk/>
          <pc:sldMk cId="2844048993" sldId="451"/>
        </pc:sldMkLst>
        <pc:spChg chg="add mod">
          <ac:chgData name="Mirko Pelgrom" userId="25eff972-e0d0-4f66-bb8d-b9544254e690" providerId="ADAL" clId="{2FDD41D2-DD18-484D-9978-49EFC19B1AB2}" dt="2022-10-31T10:06:30.865" v="1341" actId="14100"/>
          <ac:spMkLst>
            <pc:docMk/>
            <pc:sldMk cId="2844048993" sldId="451"/>
            <ac:spMk id="5" creationId="{6AE9906E-3BFB-7DC4-39A4-B4342ED39486}"/>
          </ac:spMkLst>
        </pc:spChg>
        <pc:spChg chg="add mod">
          <ac:chgData name="Mirko Pelgrom" userId="25eff972-e0d0-4f66-bb8d-b9544254e690" providerId="ADAL" clId="{2FDD41D2-DD18-484D-9978-49EFC19B1AB2}" dt="2022-10-31T10:02:56.855" v="1189" actId="20577"/>
          <ac:spMkLst>
            <pc:docMk/>
            <pc:sldMk cId="2844048993" sldId="451"/>
            <ac:spMk id="6" creationId="{3A1E6A4E-38E2-FED5-F21D-976313B266DE}"/>
          </ac:spMkLst>
        </pc:spChg>
        <pc:picChg chg="add mod">
          <ac:chgData name="Mirko Pelgrom" userId="25eff972-e0d0-4f66-bb8d-b9544254e690" providerId="ADAL" clId="{2FDD41D2-DD18-484D-9978-49EFC19B1AB2}" dt="2022-10-31T10:02:12.179" v="1121" actId="1076"/>
          <ac:picMkLst>
            <pc:docMk/>
            <pc:sldMk cId="2844048993" sldId="451"/>
            <ac:picMk id="4" creationId="{79005FF4-B74E-9E23-2340-239487DC8A96}"/>
          </ac:picMkLst>
        </pc:picChg>
      </pc:sldChg>
      <pc:sldChg chg="addSp delSp modSp new mod delAnim modAnim">
        <pc:chgData name="Mirko Pelgrom" userId="25eff972-e0d0-4f66-bb8d-b9544254e690" providerId="ADAL" clId="{2FDD41D2-DD18-484D-9978-49EFC19B1AB2}" dt="2022-10-31T10:08:51.242" v="1354"/>
        <pc:sldMkLst>
          <pc:docMk/>
          <pc:sldMk cId="598224319" sldId="452"/>
        </pc:sldMkLst>
        <pc:spChg chg="add del mod">
          <ac:chgData name="Mirko Pelgrom" userId="25eff972-e0d0-4f66-bb8d-b9544254e690" providerId="ADAL" clId="{2FDD41D2-DD18-484D-9978-49EFC19B1AB2}" dt="2022-10-31T10:06:36.428" v="1342" actId="478"/>
          <ac:spMkLst>
            <pc:docMk/>
            <pc:sldMk cId="598224319" sldId="452"/>
            <ac:spMk id="5" creationId="{894AC6C1-2120-6C87-77C8-BA389648423C}"/>
          </ac:spMkLst>
        </pc:spChg>
        <pc:spChg chg="add mod">
          <ac:chgData name="Mirko Pelgrom" userId="25eff972-e0d0-4f66-bb8d-b9544254e690" providerId="ADAL" clId="{2FDD41D2-DD18-484D-9978-49EFC19B1AB2}" dt="2022-10-31T10:03:41.311" v="1201"/>
          <ac:spMkLst>
            <pc:docMk/>
            <pc:sldMk cId="598224319" sldId="452"/>
            <ac:spMk id="6" creationId="{7CC2B2E5-B4AD-5BAE-64B9-4AE3739D3A0D}"/>
          </ac:spMkLst>
        </pc:spChg>
        <pc:spChg chg="add mod">
          <ac:chgData name="Mirko Pelgrom" userId="25eff972-e0d0-4f66-bb8d-b9544254e690" providerId="ADAL" clId="{2FDD41D2-DD18-484D-9978-49EFC19B1AB2}" dt="2022-10-31T10:05:31.396" v="1324" actId="14100"/>
          <ac:spMkLst>
            <pc:docMk/>
            <pc:sldMk cId="598224319" sldId="452"/>
            <ac:spMk id="7" creationId="{C414171E-EFFB-5044-2979-D42F819F7768}"/>
          </ac:spMkLst>
        </pc:spChg>
        <pc:spChg chg="add mod">
          <ac:chgData name="Mirko Pelgrom" userId="25eff972-e0d0-4f66-bb8d-b9544254e690" providerId="ADAL" clId="{2FDD41D2-DD18-484D-9978-49EFC19B1AB2}" dt="2022-10-31T10:06:36.816" v="1343"/>
          <ac:spMkLst>
            <pc:docMk/>
            <pc:sldMk cId="598224319" sldId="452"/>
            <ac:spMk id="8" creationId="{0E90A191-3038-2FE0-9A92-5AE887D365F4}"/>
          </ac:spMkLst>
        </pc:spChg>
        <pc:picChg chg="add mod">
          <ac:chgData name="Mirko Pelgrom" userId="25eff972-e0d0-4f66-bb8d-b9544254e690" providerId="ADAL" clId="{2FDD41D2-DD18-484D-9978-49EFC19B1AB2}" dt="2022-10-31T10:03:33.648" v="1200" actId="1036"/>
          <ac:picMkLst>
            <pc:docMk/>
            <pc:sldMk cId="598224319" sldId="452"/>
            <ac:picMk id="4" creationId="{C0A5D20B-0BF0-7A99-3533-21E00327CA2B}"/>
          </ac:picMkLst>
        </pc:picChg>
      </pc:sldChg>
      <pc:sldChg chg="addSp modSp new mod modAnim">
        <pc:chgData name="Mirko Pelgrom" userId="25eff972-e0d0-4f66-bb8d-b9544254e690" providerId="ADAL" clId="{2FDD41D2-DD18-484D-9978-49EFC19B1AB2}" dt="2022-10-31T10:10:36.092" v="1441" actId="20577"/>
        <pc:sldMkLst>
          <pc:docMk/>
          <pc:sldMk cId="2726266663" sldId="453"/>
        </pc:sldMkLst>
        <pc:spChg chg="add mod">
          <ac:chgData name="Mirko Pelgrom" userId="25eff972-e0d0-4f66-bb8d-b9544254e690" providerId="ADAL" clId="{2FDD41D2-DD18-484D-9978-49EFC19B1AB2}" dt="2022-10-31T10:09:13.170" v="1363" actId="20577"/>
          <ac:spMkLst>
            <pc:docMk/>
            <pc:sldMk cId="2726266663" sldId="453"/>
            <ac:spMk id="5" creationId="{B7775C69-E451-333F-F4CB-21ECB90B55F5}"/>
          </ac:spMkLst>
        </pc:spChg>
        <pc:spChg chg="add mod">
          <ac:chgData name="Mirko Pelgrom" userId="25eff972-e0d0-4f66-bb8d-b9544254e690" providerId="ADAL" clId="{2FDD41D2-DD18-484D-9978-49EFC19B1AB2}" dt="2022-10-31T10:10:06.361" v="1418" actId="14100"/>
          <ac:spMkLst>
            <pc:docMk/>
            <pc:sldMk cId="2726266663" sldId="453"/>
            <ac:spMk id="6" creationId="{2812DE65-CDF3-3D57-B5E0-B7637FFDF3E4}"/>
          </ac:spMkLst>
        </pc:spChg>
        <pc:spChg chg="add mod">
          <ac:chgData name="Mirko Pelgrom" userId="25eff972-e0d0-4f66-bb8d-b9544254e690" providerId="ADAL" clId="{2FDD41D2-DD18-484D-9978-49EFC19B1AB2}" dt="2022-10-31T10:10:36.092" v="1441" actId="20577"/>
          <ac:spMkLst>
            <pc:docMk/>
            <pc:sldMk cId="2726266663" sldId="453"/>
            <ac:spMk id="7" creationId="{922966E7-B91F-0698-FBDB-39D64DBAE7DE}"/>
          </ac:spMkLst>
        </pc:spChg>
        <pc:picChg chg="add mod">
          <ac:chgData name="Mirko Pelgrom" userId="25eff972-e0d0-4f66-bb8d-b9544254e690" providerId="ADAL" clId="{2FDD41D2-DD18-484D-9978-49EFC19B1AB2}" dt="2022-10-31T10:08:09.127" v="1351" actId="1038"/>
          <ac:picMkLst>
            <pc:docMk/>
            <pc:sldMk cId="2726266663" sldId="453"/>
            <ac:picMk id="4" creationId="{8266DD18-B6BB-EB5B-A6DD-654E04BCADF5}"/>
          </ac:picMkLst>
        </pc:picChg>
      </pc:sldChg>
      <pc:sldChg chg="addSp delSp modSp add mod delAnim modAnim">
        <pc:chgData name="Mirko Pelgrom" userId="25eff972-e0d0-4f66-bb8d-b9544254e690" providerId="ADAL" clId="{2FDD41D2-DD18-484D-9978-49EFC19B1AB2}" dt="2022-10-31T10:26:18.812" v="1751" actId="478"/>
        <pc:sldMkLst>
          <pc:docMk/>
          <pc:sldMk cId="2957285507" sldId="454"/>
        </pc:sldMkLst>
        <pc:spChg chg="del">
          <ac:chgData name="Mirko Pelgrom" userId="25eff972-e0d0-4f66-bb8d-b9544254e690" providerId="ADAL" clId="{2FDD41D2-DD18-484D-9978-49EFC19B1AB2}" dt="2022-10-31T10:26:18.812" v="1751" actId="478"/>
          <ac:spMkLst>
            <pc:docMk/>
            <pc:sldMk cId="2957285507" sldId="454"/>
            <ac:spMk id="2" creationId="{5AA19779-74FE-B242-07C4-EF8F4CD4FC3D}"/>
          </ac:spMkLst>
        </pc:spChg>
        <pc:spChg chg="mod">
          <ac:chgData name="Mirko Pelgrom" userId="25eff972-e0d0-4f66-bb8d-b9544254e690" providerId="ADAL" clId="{2FDD41D2-DD18-484D-9978-49EFC19B1AB2}" dt="2022-10-31T10:11:56.066" v="1500" actId="20577"/>
          <ac:spMkLst>
            <pc:docMk/>
            <pc:sldMk cId="2957285507" sldId="454"/>
            <ac:spMk id="5" creationId="{B7775C69-E451-333F-F4CB-21ECB90B55F5}"/>
          </ac:spMkLst>
        </pc:spChg>
        <pc:spChg chg="del">
          <ac:chgData name="Mirko Pelgrom" userId="25eff972-e0d0-4f66-bb8d-b9544254e690" providerId="ADAL" clId="{2FDD41D2-DD18-484D-9978-49EFC19B1AB2}" dt="2022-10-31T10:11:59.307" v="1501" actId="478"/>
          <ac:spMkLst>
            <pc:docMk/>
            <pc:sldMk cId="2957285507" sldId="454"/>
            <ac:spMk id="6" creationId="{2812DE65-CDF3-3D57-B5E0-B7637FFDF3E4}"/>
          </ac:spMkLst>
        </pc:spChg>
        <pc:spChg chg="mod">
          <ac:chgData name="Mirko Pelgrom" userId="25eff972-e0d0-4f66-bb8d-b9544254e690" providerId="ADAL" clId="{2FDD41D2-DD18-484D-9978-49EFC19B1AB2}" dt="2022-10-31T10:12:47.700" v="1562" actId="14100"/>
          <ac:spMkLst>
            <pc:docMk/>
            <pc:sldMk cId="2957285507" sldId="454"/>
            <ac:spMk id="7" creationId="{922966E7-B91F-0698-FBDB-39D64DBAE7DE}"/>
          </ac:spMkLst>
        </pc:spChg>
        <pc:spChg chg="add mod">
          <ac:chgData name="Mirko Pelgrom" userId="25eff972-e0d0-4f66-bb8d-b9544254e690" providerId="ADAL" clId="{2FDD41D2-DD18-484D-9978-49EFC19B1AB2}" dt="2022-10-31T10:13:12.644" v="1587" actId="20577"/>
          <ac:spMkLst>
            <pc:docMk/>
            <pc:sldMk cId="2957285507" sldId="454"/>
            <ac:spMk id="9" creationId="{09979000-E2F7-CC48-A68E-78E8B1436409}"/>
          </ac:spMkLst>
        </pc:spChg>
        <pc:picChg chg="del">
          <ac:chgData name="Mirko Pelgrom" userId="25eff972-e0d0-4f66-bb8d-b9544254e690" providerId="ADAL" clId="{2FDD41D2-DD18-484D-9978-49EFC19B1AB2}" dt="2022-10-31T10:10:54.505" v="1443" actId="478"/>
          <ac:picMkLst>
            <pc:docMk/>
            <pc:sldMk cId="2957285507" sldId="454"/>
            <ac:picMk id="4" creationId="{8266DD18-B6BB-EB5B-A6DD-654E04BCADF5}"/>
          </ac:picMkLst>
        </pc:picChg>
        <pc:picChg chg="add mod">
          <ac:chgData name="Mirko Pelgrom" userId="25eff972-e0d0-4f66-bb8d-b9544254e690" providerId="ADAL" clId="{2FDD41D2-DD18-484D-9978-49EFC19B1AB2}" dt="2022-10-31T10:26:15.432" v="1750" actId="167"/>
          <ac:picMkLst>
            <pc:docMk/>
            <pc:sldMk cId="2957285507" sldId="454"/>
            <ac:picMk id="8" creationId="{ACA17BC4-DECC-827D-5C24-1CDEDDFDE1CE}"/>
          </ac:picMkLst>
        </pc:picChg>
      </pc:sldChg>
      <pc:sldChg chg="addSp delSp modSp add mod ord delAnim modAnim">
        <pc:chgData name="Mirko Pelgrom" userId="25eff972-e0d0-4f66-bb8d-b9544254e690" providerId="ADAL" clId="{2FDD41D2-DD18-484D-9978-49EFC19B1AB2}" dt="2022-10-31T10:24:35.410" v="1735"/>
        <pc:sldMkLst>
          <pc:docMk/>
          <pc:sldMk cId="2607315388" sldId="455"/>
        </pc:sldMkLst>
        <pc:spChg chg="mod">
          <ac:chgData name="Mirko Pelgrom" userId="25eff972-e0d0-4f66-bb8d-b9544254e690" providerId="ADAL" clId="{2FDD41D2-DD18-484D-9978-49EFC19B1AB2}" dt="2022-10-31T10:21:55.498" v="1629" actId="20577"/>
          <ac:spMkLst>
            <pc:docMk/>
            <pc:sldMk cId="2607315388" sldId="455"/>
            <ac:spMk id="2" creationId="{E927F88D-DF2E-29AB-849E-FC452A63BEB0}"/>
          </ac:spMkLst>
        </pc:spChg>
        <pc:spChg chg="mod">
          <ac:chgData name="Mirko Pelgrom" userId="25eff972-e0d0-4f66-bb8d-b9544254e690" providerId="ADAL" clId="{2FDD41D2-DD18-484D-9978-49EFC19B1AB2}" dt="2022-10-31T10:21:01.202" v="1599" actId="14100"/>
          <ac:spMkLst>
            <pc:docMk/>
            <pc:sldMk cId="2607315388" sldId="455"/>
            <ac:spMk id="5" creationId="{FB462EE2-B542-ECD2-BE8F-27FAB334F74F}"/>
          </ac:spMkLst>
        </pc:spChg>
        <pc:spChg chg="del">
          <ac:chgData name="Mirko Pelgrom" userId="25eff972-e0d0-4f66-bb8d-b9544254e690" providerId="ADAL" clId="{2FDD41D2-DD18-484D-9978-49EFC19B1AB2}" dt="2022-10-31T10:20:18.563" v="1591" actId="478"/>
          <ac:spMkLst>
            <pc:docMk/>
            <pc:sldMk cId="2607315388" sldId="455"/>
            <ac:spMk id="6" creationId="{2398C9A3-2611-8AE1-95F7-E139C44C2335}"/>
          </ac:spMkLst>
        </pc:spChg>
        <pc:spChg chg="del">
          <ac:chgData name="Mirko Pelgrom" userId="25eff972-e0d0-4f66-bb8d-b9544254e690" providerId="ADAL" clId="{2FDD41D2-DD18-484D-9978-49EFC19B1AB2}" dt="2022-10-31T10:20:21.376" v="1592" actId="478"/>
          <ac:spMkLst>
            <pc:docMk/>
            <pc:sldMk cId="2607315388" sldId="455"/>
            <ac:spMk id="7" creationId="{3834D625-C8CC-F2F7-E3C7-E2DCFB0AF1EE}"/>
          </ac:spMkLst>
        </pc:spChg>
        <pc:spChg chg="add mod">
          <ac:chgData name="Mirko Pelgrom" userId="25eff972-e0d0-4f66-bb8d-b9544254e690" providerId="ADAL" clId="{2FDD41D2-DD18-484D-9978-49EFC19B1AB2}" dt="2022-10-31T10:23:06.936" v="1720" actId="14100"/>
          <ac:spMkLst>
            <pc:docMk/>
            <pc:sldMk cId="2607315388" sldId="455"/>
            <ac:spMk id="8" creationId="{61522E0E-1227-723E-1A6C-327A642E97EA}"/>
          </ac:spMkLst>
        </pc:spChg>
      </pc:sldChg>
      <pc:sldChg chg="addSp delSp modSp new mod modAnim">
        <pc:chgData name="Mirko Pelgrom" userId="25eff972-e0d0-4f66-bb8d-b9544254e690" providerId="ADAL" clId="{2FDD41D2-DD18-484D-9978-49EFC19B1AB2}" dt="2022-10-31T10:26:43.701" v="1786" actId="5793"/>
        <pc:sldMkLst>
          <pc:docMk/>
          <pc:sldMk cId="1281745997" sldId="456"/>
        </pc:sldMkLst>
        <pc:spChg chg="add mod">
          <ac:chgData name="Mirko Pelgrom" userId="25eff972-e0d0-4f66-bb8d-b9544254e690" providerId="ADAL" clId="{2FDD41D2-DD18-484D-9978-49EFC19B1AB2}" dt="2022-10-31T10:26:43.701" v="1786" actId="5793"/>
          <ac:spMkLst>
            <pc:docMk/>
            <pc:sldMk cId="1281745997" sldId="456"/>
            <ac:spMk id="6" creationId="{06C2FAE6-68D8-284C-CADD-A87C3906AD5B}"/>
          </ac:spMkLst>
        </pc:spChg>
        <pc:picChg chg="add del mod">
          <ac:chgData name="Mirko Pelgrom" userId="25eff972-e0d0-4f66-bb8d-b9544254e690" providerId="ADAL" clId="{2FDD41D2-DD18-484D-9978-49EFC19B1AB2}" dt="2022-10-31T10:25:11.987" v="1743" actId="478"/>
          <ac:picMkLst>
            <pc:docMk/>
            <pc:sldMk cId="1281745997" sldId="456"/>
            <ac:picMk id="3" creationId="{A3CD40EB-44DD-3812-583E-F1DB4490D32E}"/>
          </ac:picMkLst>
        </pc:picChg>
        <pc:picChg chg="add mod">
          <ac:chgData name="Mirko Pelgrom" userId="25eff972-e0d0-4f66-bb8d-b9544254e690" providerId="ADAL" clId="{2FDD41D2-DD18-484D-9978-49EFC19B1AB2}" dt="2022-10-31T10:26:01.070" v="1749" actId="1076"/>
          <ac:picMkLst>
            <pc:docMk/>
            <pc:sldMk cId="1281745997" sldId="456"/>
            <ac:picMk id="5" creationId="{5D8FD6DD-A421-ACE9-ED2E-C7B6CDD8CA52}"/>
          </ac:picMkLst>
        </pc:picChg>
      </pc:sldChg>
      <pc:sldChg chg="addSp modSp new mod modAnim">
        <pc:chgData name="Mirko Pelgrom" userId="25eff972-e0d0-4f66-bb8d-b9544254e690" providerId="ADAL" clId="{2FDD41D2-DD18-484D-9978-49EFC19B1AB2}" dt="2022-10-31T10:28:13.542" v="1844" actId="20577"/>
        <pc:sldMkLst>
          <pc:docMk/>
          <pc:sldMk cId="3156672080" sldId="457"/>
        </pc:sldMkLst>
        <pc:spChg chg="add mod">
          <ac:chgData name="Mirko Pelgrom" userId="25eff972-e0d0-4f66-bb8d-b9544254e690" providerId="ADAL" clId="{2FDD41D2-DD18-484D-9978-49EFC19B1AB2}" dt="2022-10-31T10:28:13.542" v="1844" actId="20577"/>
          <ac:spMkLst>
            <pc:docMk/>
            <pc:sldMk cId="3156672080" sldId="457"/>
            <ac:spMk id="4" creationId="{8300575B-2DEE-A289-7FC6-17965FA6A66E}"/>
          </ac:spMkLst>
        </pc:spChg>
        <pc:picChg chg="add mod">
          <ac:chgData name="Mirko Pelgrom" userId="25eff972-e0d0-4f66-bb8d-b9544254e690" providerId="ADAL" clId="{2FDD41D2-DD18-484D-9978-49EFC19B1AB2}" dt="2022-10-31T10:27:30.078" v="1804" actId="1036"/>
          <ac:picMkLst>
            <pc:docMk/>
            <pc:sldMk cId="3156672080" sldId="457"/>
            <ac:picMk id="3" creationId="{B6EE20FD-06BE-0ADB-79BB-F7B673B11DD9}"/>
          </ac:picMkLst>
        </pc:picChg>
      </pc:sldChg>
      <pc:sldChg chg="modSp new mod">
        <pc:chgData name="Mirko Pelgrom" userId="25eff972-e0d0-4f66-bb8d-b9544254e690" providerId="ADAL" clId="{2FDD41D2-DD18-484D-9978-49EFC19B1AB2}" dt="2022-10-31T10:30:52.380" v="1882"/>
        <pc:sldMkLst>
          <pc:docMk/>
          <pc:sldMk cId="2122467154" sldId="458"/>
        </pc:sldMkLst>
        <pc:spChg chg="mod">
          <ac:chgData name="Mirko Pelgrom" userId="25eff972-e0d0-4f66-bb8d-b9544254e690" providerId="ADAL" clId="{2FDD41D2-DD18-484D-9978-49EFC19B1AB2}" dt="2022-10-31T10:29:13.129" v="1876" actId="20577"/>
          <ac:spMkLst>
            <pc:docMk/>
            <pc:sldMk cId="2122467154" sldId="458"/>
            <ac:spMk id="2" creationId="{35020E16-105B-A277-0861-8AECF6BD7DB2}"/>
          </ac:spMkLst>
        </pc:spChg>
        <pc:spChg chg="mod">
          <ac:chgData name="Mirko Pelgrom" userId="25eff972-e0d0-4f66-bb8d-b9544254e690" providerId="ADAL" clId="{2FDD41D2-DD18-484D-9978-49EFC19B1AB2}" dt="2022-10-31T10:30:52.380" v="1882"/>
          <ac:spMkLst>
            <pc:docMk/>
            <pc:sldMk cId="2122467154" sldId="458"/>
            <ac:spMk id="3" creationId="{9456324A-3DEA-3C82-5851-E5954C30B223}"/>
          </ac:spMkLst>
        </pc:spChg>
      </pc:sldChg>
      <pc:sldChg chg="modSp add mod">
        <pc:chgData name="Mirko Pelgrom" userId="25eff972-e0d0-4f66-bb8d-b9544254e690" providerId="ADAL" clId="{2FDD41D2-DD18-484D-9978-49EFC19B1AB2}" dt="2022-10-31T10:32:09.125" v="1893" actId="13926"/>
        <pc:sldMkLst>
          <pc:docMk/>
          <pc:sldMk cId="1738075997" sldId="459"/>
        </pc:sldMkLst>
        <pc:spChg chg="mod">
          <ac:chgData name="Mirko Pelgrom" userId="25eff972-e0d0-4f66-bb8d-b9544254e690" providerId="ADAL" clId="{2FDD41D2-DD18-484D-9978-49EFC19B1AB2}" dt="2022-10-31T10:32:09.125" v="1893" actId="13926"/>
          <ac:spMkLst>
            <pc:docMk/>
            <pc:sldMk cId="1738075997" sldId="459"/>
            <ac:spMk id="3" creationId="{9456324A-3DEA-3C82-5851-E5954C30B223}"/>
          </ac:spMkLst>
        </pc:spChg>
      </pc:sldChg>
      <pc:sldChg chg="addSp modSp add mod">
        <pc:chgData name="Mirko Pelgrom" userId="25eff972-e0d0-4f66-bb8d-b9544254e690" providerId="ADAL" clId="{2FDD41D2-DD18-484D-9978-49EFC19B1AB2}" dt="2022-10-31T10:33:24.824" v="1902" actId="1076"/>
        <pc:sldMkLst>
          <pc:docMk/>
          <pc:sldMk cId="4150054219" sldId="460"/>
        </pc:sldMkLst>
        <pc:spChg chg="mod">
          <ac:chgData name="Mirko Pelgrom" userId="25eff972-e0d0-4f66-bb8d-b9544254e690" providerId="ADAL" clId="{2FDD41D2-DD18-484D-9978-49EFC19B1AB2}" dt="2022-10-31T10:33:01.025" v="1898" actId="14100"/>
          <ac:spMkLst>
            <pc:docMk/>
            <pc:sldMk cId="4150054219" sldId="460"/>
            <ac:spMk id="3" creationId="{9456324A-3DEA-3C82-5851-E5954C30B223}"/>
          </ac:spMkLst>
        </pc:spChg>
        <pc:picChg chg="add mod">
          <ac:chgData name="Mirko Pelgrom" userId="25eff972-e0d0-4f66-bb8d-b9544254e690" providerId="ADAL" clId="{2FDD41D2-DD18-484D-9978-49EFC19B1AB2}" dt="2022-10-31T10:33:24.824" v="1902" actId="1076"/>
          <ac:picMkLst>
            <pc:docMk/>
            <pc:sldMk cId="4150054219" sldId="460"/>
            <ac:picMk id="5" creationId="{F879399D-D2D9-986C-8DF7-0AE112D5D569}"/>
          </ac:picMkLst>
        </pc:picChg>
      </pc:sldChg>
      <pc:sldChg chg="addSp modSp new mod modAnim">
        <pc:chgData name="Mirko Pelgrom" userId="25eff972-e0d0-4f66-bb8d-b9544254e690" providerId="ADAL" clId="{2FDD41D2-DD18-484D-9978-49EFC19B1AB2}" dt="2022-10-31T10:43:36.560" v="2306" actId="20577"/>
        <pc:sldMkLst>
          <pc:docMk/>
          <pc:sldMk cId="382288634" sldId="461"/>
        </pc:sldMkLst>
        <pc:spChg chg="mod">
          <ac:chgData name="Mirko Pelgrom" userId="25eff972-e0d0-4f66-bb8d-b9544254e690" providerId="ADAL" clId="{2FDD41D2-DD18-484D-9978-49EFC19B1AB2}" dt="2022-10-31T10:34:11.381" v="1904"/>
          <ac:spMkLst>
            <pc:docMk/>
            <pc:sldMk cId="382288634" sldId="461"/>
            <ac:spMk id="2" creationId="{BB9CCC52-DA34-1A43-6349-B477D2A3CE40}"/>
          </ac:spMkLst>
        </pc:spChg>
        <pc:spChg chg="mod">
          <ac:chgData name="Mirko Pelgrom" userId="25eff972-e0d0-4f66-bb8d-b9544254e690" providerId="ADAL" clId="{2FDD41D2-DD18-484D-9978-49EFC19B1AB2}" dt="2022-10-31T10:41:37.727" v="2249" actId="20577"/>
          <ac:spMkLst>
            <pc:docMk/>
            <pc:sldMk cId="382288634" sldId="461"/>
            <ac:spMk id="3" creationId="{4B674016-FC94-9997-0FDB-A82AAABDBA4D}"/>
          </ac:spMkLst>
        </pc:spChg>
        <pc:spChg chg="add mod">
          <ac:chgData name="Mirko Pelgrom" userId="25eff972-e0d0-4f66-bb8d-b9544254e690" providerId="ADAL" clId="{2FDD41D2-DD18-484D-9978-49EFC19B1AB2}" dt="2022-10-31T10:39:35.490" v="2149" actId="14100"/>
          <ac:spMkLst>
            <pc:docMk/>
            <pc:sldMk cId="382288634" sldId="461"/>
            <ac:spMk id="4" creationId="{E89774C6-1F88-0150-D666-7C06B11FB0B2}"/>
          </ac:spMkLst>
        </pc:spChg>
        <pc:spChg chg="add mod">
          <ac:chgData name="Mirko Pelgrom" userId="25eff972-e0d0-4f66-bb8d-b9544254e690" providerId="ADAL" clId="{2FDD41D2-DD18-484D-9978-49EFC19B1AB2}" dt="2022-10-31T10:39:57.416" v="2179" actId="20577"/>
          <ac:spMkLst>
            <pc:docMk/>
            <pc:sldMk cId="382288634" sldId="461"/>
            <ac:spMk id="5" creationId="{2757DC19-B896-249C-D386-846B4F3827B8}"/>
          </ac:spMkLst>
        </pc:spChg>
        <pc:spChg chg="add mod">
          <ac:chgData name="Mirko Pelgrom" userId="25eff972-e0d0-4f66-bb8d-b9544254e690" providerId="ADAL" clId="{2FDD41D2-DD18-484D-9978-49EFC19B1AB2}" dt="2022-10-31T10:40:19.466" v="2193" actId="20577"/>
          <ac:spMkLst>
            <pc:docMk/>
            <pc:sldMk cId="382288634" sldId="461"/>
            <ac:spMk id="6" creationId="{53CDF5D1-CD26-B4E9-86D2-77974FCAF500}"/>
          </ac:spMkLst>
        </pc:spChg>
        <pc:spChg chg="add mod">
          <ac:chgData name="Mirko Pelgrom" userId="25eff972-e0d0-4f66-bb8d-b9544254e690" providerId="ADAL" clId="{2FDD41D2-DD18-484D-9978-49EFC19B1AB2}" dt="2022-10-31T10:40:59.343" v="2196"/>
          <ac:spMkLst>
            <pc:docMk/>
            <pc:sldMk cId="382288634" sldId="461"/>
            <ac:spMk id="7" creationId="{B81279B6-E06D-AC3A-19A1-7642CB2E81A7}"/>
          </ac:spMkLst>
        </pc:spChg>
        <pc:spChg chg="add mod">
          <ac:chgData name="Mirko Pelgrom" userId="25eff972-e0d0-4f66-bb8d-b9544254e690" providerId="ADAL" clId="{2FDD41D2-DD18-484D-9978-49EFC19B1AB2}" dt="2022-10-31T10:43:03.556" v="2263" actId="14100"/>
          <ac:spMkLst>
            <pc:docMk/>
            <pc:sldMk cId="382288634" sldId="461"/>
            <ac:spMk id="8" creationId="{3E9C5160-AD5A-B949-F634-5F963AAA7BA6}"/>
          </ac:spMkLst>
        </pc:spChg>
        <pc:spChg chg="add mod">
          <ac:chgData name="Mirko Pelgrom" userId="25eff972-e0d0-4f66-bb8d-b9544254e690" providerId="ADAL" clId="{2FDD41D2-DD18-484D-9978-49EFC19B1AB2}" dt="2022-10-31T10:43:36.560" v="2306" actId="20577"/>
          <ac:spMkLst>
            <pc:docMk/>
            <pc:sldMk cId="382288634" sldId="461"/>
            <ac:spMk id="9" creationId="{2D149861-61C2-DDF9-ED02-1F530E2558FD}"/>
          </ac:spMkLst>
        </pc:spChg>
      </pc:sldChg>
      <pc:sldChg chg="modSp new mod">
        <pc:chgData name="Mirko Pelgrom" userId="25eff972-e0d0-4f66-bb8d-b9544254e690" providerId="ADAL" clId="{2FDD41D2-DD18-484D-9978-49EFC19B1AB2}" dt="2022-10-31T10:45:48.105" v="2615" actId="20577"/>
        <pc:sldMkLst>
          <pc:docMk/>
          <pc:sldMk cId="3937538421" sldId="462"/>
        </pc:sldMkLst>
        <pc:spChg chg="mod">
          <ac:chgData name="Mirko Pelgrom" userId="25eff972-e0d0-4f66-bb8d-b9544254e690" providerId="ADAL" clId="{2FDD41D2-DD18-484D-9978-49EFC19B1AB2}" dt="2022-10-31T10:44:08.358" v="2334" actId="20577"/>
          <ac:spMkLst>
            <pc:docMk/>
            <pc:sldMk cId="3937538421" sldId="462"/>
            <ac:spMk id="2" creationId="{1A4CA7F4-0937-031E-95EC-94621410E7CA}"/>
          </ac:spMkLst>
        </pc:spChg>
        <pc:spChg chg="mod">
          <ac:chgData name="Mirko Pelgrom" userId="25eff972-e0d0-4f66-bb8d-b9544254e690" providerId="ADAL" clId="{2FDD41D2-DD18-484D-9978-49EFC19B1AB2}" dt="2022-10-31T10:45:48.105" v="2615" actId="20577"/>
          <ac:spMkLst>
            <pc:docMk/>
            <pc:sldMk cId="3937538421" sldId="462"/>
            <ac:spMk id="3" creationId="{AB1EDF32-62F0-5F2F-3353-ADC25DCCFC81}"/>
          </ac:spMkLst>
        </pc:spChg>
      </pc:sldChg>
      <pc:sldChg chg="addSp modSp new mod modClrScheme modAnim chgLayout">
        <pc:chgData name="Mirko Pelgrom" userId="25eff972-e0d0-4f66-bb8d-b9544254e690" providerId="ADAL" clId="{2FDD41D2-DD18-484D-9978-49EFC19B1AB2}" dt="2022-10-31T10:51:04.065" v="3164" actId="20577"/>
        <pc:sldMkLst>
          <pc:docMk/>
          <pc:sldMk cId="3570580620" sldId="463"/>
        </pc:sldMkLst>
        <pc:spChg chg="add mod">
          <ac:chgData name="Mirko Pelgrom" userId="25eff972-e0d0-4f66-bb8d-b9544254e690" providerId="ADAL" clId="{2FDD41D2-DD18-484D-9978-49EFC19B1AB2}" dt="2022-10-31T10:48:03.848" v="2922" actId="20577"/>
          <ac:spMkLst>
            <pc:docMk/>
            <pc:sldMk cId="3570580620" sldId="463"/>
            <ac:spMk id="2" creationId="{8BD15C34-797A-6DFC-1EB5-49DE96906243}"/>
          </ac:spMkLst>
        </pc:spChg>
        <pc:spChg chg="add mod">
          <ac:chgData name="Mirko Pelgrom" userId="25eff972-e0d0-4f66-bb8d-b9544254e690" providerId="ADAL" clId="{2FDD41D2-DD18-484D-9978-49EFC19B1AB2}" dt="2022-10-31T10:50:08.925" v="3129" actId="14100"/>
          <ac:spMkLst>
            <pc:docMk/>
            <pc:sldMk cId="3570580620" sldId="463"/>
            <ac:spMk id="3" creationId="{7409AED7-0ED1-9827-1C14-FB60E3436FA2}"/>
          </ac:spMkLst>
        </pc:spChg>
        <pc:spChg chg="add mod">
          <ac:chgData name="Mirko Pelgrom" userId="25eff972-e0d0-4f66-bb8d-b9544254e690" providerId="ADAL" clId="{2FDD41D2-DD18-484D-9978-49EFC19B1AB2}" dt="2022-10-31T10:50:33.624" v="3134" actId="1076"/>
          <ac:spMkLst>
            <pc:docMk/>
            <pc:sldMk cId="3570580620" sldId="463"/>
            <ac:spMk id="4" creationId="{8FC7F25B-55FA-2ACE-A33E-A4431EA97A9C}"/>
          </ac:spMkLst>
        </pc:spChg>
        <pc:spChg chg="add mod">
          <ac:chgData name="Mirko Pelgrom" userId="25eff972-e0d0-4f66-bb8d-b9544254e690" providerId="ADAL" clId="{2FDD41D2-DD18-484D-9978-49EFC19B1AB2}" dt="2022-10-31T10:51:04.065" v="3164" actId="20577"/>
          <ac:spMkLst>
            <pc:docMk/>
            <pc:sldMk cId="3570580620" sldId="463"/>
            <ac:spMk id="5" creationId="{AADDCA42-6564-B0E8-5A36-C172ACB833D9}"/>
          </ac:spMkLst>
        </pc:spChg>
      </pc:sldChg>
    </pc:docChg>
  </pc:docChgLst>
  <pc:docChgLst>
    <pc:chgData name="Alex Jongman" userId="S::alex.jongman@hu.nl::f85a4f5b-1753-4f36-9859-6c1330cbfc1b" providerId="AD" clId="Web-{FC70A25F-81C1-E991-C2FA-9215AAF03230}"/>
    <pc:docChg chg="mod addSld delSld">
      <pc:chgData name="Alex Jongman" userId="S::alex.jongman@hu.nl::f85a4f5b-1753-4f36-9859-6c1330cbfc1b" providerId="AD" clId="Web-{FC70A25F-81C1-E991-C2FA-9215AAF03230}" dt="2022-10-10T15:04:20.396" v="9"/>
      <pc:docMkLst>
        <pc:docMk/>
      </pc:docMkLst>
      <pc:sldChg chg="addCm">
        <pc:chgData name="Alex Jongman" userId="S::alex.jongman@hu.nl::f85a4f5b-1753-4f36-9859-6c1330cbfc1b" providerId="AD" clId="Web-{FC70A25F-81C1-E991-C2FA-9215AAF03230}" dt="2022-10-10T14:53:50.229" v="3"/>
        <pc:sldMkLst>
          <pc:docMk/>
          <pc:sldMk cId="2075966989" sldId="256"/>
        </pc:sldMkLst>
      </pc:sldChg>
      <pc:sldChg chg="addCm">
        <pc:chgData name="Alex Jongman" userId="S::alex.jongman@hu.nl::f85a4f5b-1753-4f36-9859-6c1330cbfc1b" providerId="AD" clId="Web-{FC70A25F-81C1-E991-C2FA-9215AAF03230}" dt="2022-10-10T14:46:35.602" v="1"/>
        <pc:sldMkLst>
          <pc:docMk/>
          <pc:sldMk cId="2983567368" sldId="360"/>
        </pc:sldMkLst>
      </pc:sldChg>
      <pc:sldChg chg="add del addCm">
        <pc:chgData name="Alex Jongman" userId="S::alex.jongman@hu.nl::f85a4f5b-1753-4f36-9859-6c1330cbfc1b" providerId="AD" clId="Web-{FC70A25F-81C1-E991-C2FA-9215AAF03230}" dt="2022-10-10T14:58:15.194" v="7"/>
        <pc:sldMkLst>
          <pc:docMk/>
          <pc:sldMk cId="2198274538" sldId="365"/>
        </pc:sldMkLst>
      </pc:sldChg>
      <pc:sldChg chg="addCm">
        <pc:chgData name="Alex Jongman" userId="S::alex.jongman@hu.nl::f85a4f5b-1753-4f36-9859-6c1330cbfc1b" providerId="AD" clId="Web-{FC70A25F-81C1-E991-C2FA-9215AAF03230}" dt="2022-10-10T14:50:44.550" v="2"/>
        <pc:sldMkLst>
          <pc:docMk/>
          <pc:sldMk cId="2535138182" sldId="378"/>
        </pc:sldMkLst>
      </pc:sldChg>
      <pc:sldChg chg="addCm">
        <pc:chgData name="Alex Jongman" userId="S::alex.jongman@hu.nl::f85a4f5b-1753-4f36-9859-6c1330cbfc1b" providerId="AD" clId="Web-{FC70A25F-81C1-E991-C2FA-9215AAF03230}" dt="2022-10-10T14:54:54.216" v="4"/>
        <pc:sldMkLst>
          <pc:docMk/>
          <pc:sldMk cId="1865858854" sldId="381"/>
        </pc:sldMkLst>
      </pc:sldChg>
      <pc:sldChg chg="addCm modCm">
        <pc:chgData name="Alex Jongman" userId="S::alex.jongman@hu.nl::f85a4f5b-1753-4f36-9859-6c1330cbfc1b" providerId="AD" clId="Web-{FC70A25F-81C1-E991-C2FA-9215AAF03230}" dt="2022-10-10T15:04:20.396" v="9"/>
        <pc:sldMkLst>
          <pc:docMk/>
          <pc:sldMk cId="1727450030" sldId="383"/>
        </pc:sldMkLst>
      </pc:sldChg>
    </pc:docChg>
  </pc:docChgLst>
  <pc:docChgLst>
    <pc:chgData name="Mirko Pelgrom" userId="25eff972-e0d0-4f66-bb8d-b9544254e690" providerId="ADAL" clId="{885CEF21-4E00-A14F-B13B-088E03799801}"/>
    <pc:docChg chg="undo custSel addSld modSld">
      <pc:chgData name="Mirko Pelgrom" userId="25eff972-e0d0-4f66-bb8d-b9544254e690" providerId="ADAL" clId="{885CEF21-4E00-A14F-B13B-088E03799801}" dt="2022-10-10T15:17:51.079" v="240" actId="20577"/>
      <pc:docMkLst>
        <pc:docMk/>
      </pc:docMkLst>
      <pc:sldChg chg="modCm">
        <pc:chgData name="Mirko Pelgrom" userId="25eff972-e0d0-4f66-bb8d-b9544254e690" providerId="ADAL" clId="{885CEF21-4E00-A14F-B13B-088E03799801}" dt="2022-10-10T15:16:57.682" v="188"/>
        <pc:sldMkLst>
          <pc:docMk/>
          <pc:sldMk cId="1727450030" sldId="383"/>
        </pc:sldMkLst>
      </pc:sldChg>
      <pc:sldChg chg="modSp mod">
        <pc:chgData name="Mirko Pelgrom" userId="25eff972-e0d0-4f66-bb8d-b9544254e690" providerId="ADAL" clId="{885CEF21-4E00-A14F-B13B-088E03799801}" dt="2022-10-10T15:07:19.979" v="24" actId="14100"/>
        <pc:sldMkLst>
          <pc:docMk/>
          <pc:sldMk cId="2104475043" sldId="393"/>
        </pc:sldMkLst>
        <pc:spChg chg="mod">
          <ac:chgData name="Mirko Pelgrom" userId="25eff972-e0d0-4f66-bb8d-b9544254e690" providerId="ADAL" clId="{885CEF21-4E00-A14F-B13B-088E03799801}" dt="2022-10-10T15:07:08.464" v="20" actId="27636"/>
          <ac:spMkLst>
            <pc:docMk/>
            <pc:sldMk cId="2104475043" sldId="393"/>
            <ac:spMk id="3" creationId="{3767A0DB-3ADE-8587-447E-16F87F6A04CB}"/>
          </ac:spMkLst>
        </pc:spChg>
        <pc:spChg chg="mod">
          <ac:chgData name="Mirko Pelgrom" userId="25eff972-e0d0-4f66-bb8d-b9544254e690" providerId="ADAL" clId="{885CEF21-4E00-A14F-B13B-088E03799801}" dt="2022-10-10T15:07:19.979" v="24" actId="14100"/>
          <ac:spMkLst>
            <pc:docMk/>
            <pc:sldMk cId="2104475043" sldId="393"/>
            <ac:spMk id="4" creationId="{0F8F63D1-C356-11DC-AB2B-9BEF9E3AA0B8}"/>
          </ac:spMkLst>
        </pc:spChg>
      </pc:sldChg>
      <pc:sldChg chg="addSp modSp mod modAnim">
        <pc:chgData name="Mirko Pelgrom" userId="25eff972-e0d0-4f66-bb8d-b9544254e690" providerId="ADAL" clId="{885CEF21-4E00-A14F-B13B-088E03799801}" dt="2022-10-10T15:17:51.079" v="240" actId="20577"/>
        <pc:sldMkLst>
          <pc:docMk/>
          <pc:sldMk cId="27776908" sldId="395"/>
        </pc:sldMkLst>
        <pc:spChg chg="mod">
          <ac:chgData name="Mirko Pelgrom" userId="25eff972-e0d0-4f66-bb8d-b9544254e690" providerId="ADAL" clId="{885CEF21-4E00-A14F-B13B-088E03799801}" dt="2022-10-10T15:08:05.662" v="32" actId="255"/>
          <ac:spMkLst>
            <pc:docMk/>
            <pc:sldMk cId="27776908" sldId="395"/>
            <ac:spMk id="3" creationId="{8F620B66-FF2C-D084-3496-055F767E7D45}"/>
          </ac:spMkLst>
        </pc:spChg>
        <pc:spChg chg="add mod">
          <ac:chgData name="Mirko Pelgrom" userId="25eff972-e0d0-4f66-bb8d-b9544254e690" providerId="ADAL" clId="{885CEF21-4E00-A14F-B13B-088E03799801}" dt="2022-10-10T15:17:51.079" v="240" actId="20577"/>
          <ac:spMkLst>
            <pc:docMk/>
            <pc:sldMk cId="27776908" sldId="395"/>
            <ac:spMk id="4" creationId="{619900B5-8CC3-B941-9E21-0D938F7D0A46}"/>
          </ac:spMkLst>
        </pc:spChg>
      </pc:sldChg>
      <pc:sldChg chg="modSp mod">
        <pc:chgData name="Mirko Pelgrom" userId="25eff972-e0d0-4f66-bb8d-b9544254e690" providerId="ADAL" clId="{885CEF21-4E00-A14F-B13B-088E03799801}" dt="2022-10-10T15:09:19.580" v="59" actId="14100"/>
        <pc:sldMkLst>
          <pc:docMk/>
          <pc:sldMk cId="2692232138" sldId="396"/>
        </pc:sldMkLst>
        <pc:spChg chg="mod">
          <ac:chgData name="Mirko Pelgrom" userId="25eff972-e0d0-4f66-bb8d-b9544254e690" providerId="ADAL" clId="{885CEF21-4E00-A14F-B13B-088E03799801}" dt="2022-10-10T15:09:05.732" v="57" actId="20577"/>
          <ac:spMkLst>
            <pc:docMk/>
            <pc:sldMk cId="2692232138" sldId="396"/>
            <ac:spMk id="2" creationId="{0270DAF9-8584-08B8-3872-14060F681409}"/>
          </ac:spMkLst>
        </pc:spChg>
        <pc:spChg chg="mod">
          <ac:chgData name="Mirko Pelgrom" userId="25eff972-e0d0-4f66-bb8d-b9544254e690" providerId="ADAL" clId="{885CEF21-4E00-A14F-B13B-088E03799801}" dt="2022-10-10T15:09:14.947" v="58" actId="14100"/>
          <ac:spMkLst>
            <pc:docMk/>
            <pc:sldMk cId="2692232138" sldId="396"/>
            <ac:spMk id="7" creationId="{4F74AD69-8331-A827-3631-C7C64F0775DD}"/>
          </ac:spMkLst>
        </pc:spChg>
        <pc:spChg chg="mod">
          <ac:chgData name="Mirko Pelgrom" userId="25eff972-e0d0-4f66-bb8d-b9544254e690" providerId="ADAL" clId="{885CEF21-4E00-A14F-B13B-088E03799801}" dt="2022-10-10T15:09:19.580" v="59" actId="14100"/>
          <ac:spMkLst>
            <pc:docMk/>
            <pc:sldMk cId="2692232138" sldId="396"/>
            <ac:spMk id="8" creationId="{109AC057-A56D-2FAB-932B-304EF6BAE4A1}"/>
          </ac:spMkLst>
        </pc:spChg>
      </pc:sldChg>
      <pc:sldChg chg="addSp modSp new mod modClrScheme chgLayout">
        <pc:chgData name="Mirko Pelgrom" userId="25eff972-e0d0-4f66-bb8d-b9544254e690" providerId="ADAL" clId="{885CEF21-4E00-A14F-B13B-088E03799801}" dt="2022-10-10T15:10:25.822" v="119" actId="20577"/>
        <pc:sldMkLst>
          <pc:docMk/>
          <pc:sldMk cId="2748522880" sldId="399"/>
        </pc:sldMkLst>
        <pc:spChg chg="add mod">
          <ac:chgData name="Mirko Pelgrom" userId="25eff972-e0d0-4f66-bb8d-b9544254e690" providerId="ADAL" clId="{885CEF21-4E00-A14F-B13B-088E03799801}" dt="2022-10-10T15:10:25.822" v="119" actId="20577"/>
          <ac:spMkLst>
            <pc:docMk/>
            <pc:sldMk cId="2748522880" sldId="399"/>
            <ac:spMk id="2" creationId="{79789F21-0D90-60BE-B24A-9ED1108F9B9F}"/>
          </ac:spMkLst>
        </pc:spChg>
        <pc:spChg chg="add mod">
          <ac:chgData name="Mirko Pelgrom" userId="25eff972-e0d0-4f66-bb8d-b9544254e690" providerId="ADAL" clId="{885CEF21-4E00-A14F-B13B-088E03799801}" dt="2022-10-10T15:10:20.602" v="109" actId="5793"/>
          <ac:spMkLst>
            <pc:docMk/>
            <pc:sldMk cId="2748522880" sldId="399"/>
            <ac:spMk id="3" creationId="{3F839D84-EF11-ADA8-BF87-804706E24D73}"/>
          </ac:spMkLst>
        </pc:spChg>
      </pc:sldChg>
      <pc:sldChg chg="addSp modSp new mod modAnim">
        <pc:chgData name="Mirko Pelgrom" userId="25eff972-e0d0-4f66-bb8d-b9544254e690" providerId="ADAL" clId="{885CEF21-4E00-A14F-B13B-088E03799801}" dt="2022-10-10T15:11:44.548" v="152" actId="20577"/>
        <pc:sldMkLst>
          <pc:docMk/>
          <pc:sldMk cId="446257367" sldId="400"/>
        </pc:sldMkLst>
        <pc:spChg chg="add mod">
          <ac:chgData name="Mirko Pelgrom" userId="25eff972-e0d0-4f66-bb8d-b9544254e690" providerId="ADAL" clId="{885CEF21-4E00-A14F-B13B-088E03799801}" dt="2022-10-10T15:11:44.548" v="152" actId="20577"/>
          <ac:spMkLst>
            <pc:docMk/>
            <pc:sldMk cId="446257367" sldId="400"/>
            <ac:spMk id="4" creationId="{528036BE-2567-F582-A7DF-12964F99DCBF}"/>
          </ac:spMkLst>
        </pc:spChg>
        <pc:picChg chg="add mod">
          <ac:chgData name="Mirko Pelgrom" userId="25eff972-e0d0-4f66-bb8d-b9544254e690" providerId="ADAL" clId="{885CEF21-4E00-A14F-B13B-088E03799801}" dt="2022-10-10T15:10:45.246" v="123" actId="14100"/>
          <ac:picMkLst>
            <pc:docMk/>
            <pc:sldMk cId="446257367" sldId="400"/>
            <ac:picMk id="3" creationId="{1C981B98-96E0-2F1F-A063-BC20370CA6A8}"/>
          </ac:picMkLst>
        </pc:picChg>
      </pc:sldChg>
      <pc:sldChg chg="addSp modSp new mod modAnim">
        <pc:chgData name="Mirko Pelgrom" userId="25eff972-e0d0-4f66-bb8d-b9544254e690" providerId="ADAL" clId="{885CEF21-4E00-A14F-B13B-088E03799801}" dt="2022-10-10T15:12:56.644" v="187" actId="20577"/>
        <pc:sldMkLst>
          <pc:docMk/>
          <pc:sldMk cId="3202964563" sldId="401"/>
        </pc:sldMkLst>
        <pc:spChg chg="add mod">
          <ac:chgData name="Mirko Pelgrom" userId="25eff972-e0d0-4f66-bb8d-b9544254e690" providerId="ADAL" clId="{885CEF21-4E00-A14F-B13B-088E03799801}" dt="2022-10-10T15:12:04.191" v="177" actId="20577"/>
          <ac:spMkLst>
            <pc:docMk/>
            <pc:sldMk cId="3202964563" sldId="401"/>
            <ac:spMk id="4" creationId="{B58C6BA1-9CF8-1B11-C560-E0DC5406B61A}"/>
          </ac:spMkLst>
        </pc:spChg>
        <pc:spChg chg="add mod">
          <ac:chgData name="Mirko Pelgrom" userId="25eff972-e0d0-4f66-bb8d-b9544254e690" providerId="ADAL" clId="{885CEF21-4E00-A14F-B13B-088E03799801}" dt="2022-10-10T15:12:56.644" v="187" actId="20577"/>
          <ac:spMkLst>
            <pc:docMk/>
            <pc:sldMk cId="3202964563" sldId="401"/>
            <ac:spMk id="5" creationId="{34536DDE-53BF-C690-B23D-585D4965D1E1}"/>
          </ac:spMkLst>
        </pc:spChg>
        <pc:picChg chg="add mod">
          <ac:chgData name="Mirko Pelgrom" userId="25eff972-e0d0-4f66-bb8d-b9544254e690" providerId="ADAL" clId="{885CEF21-4E00-A14F-B13B-088E03799801}" dt="2022-10-10T15:11:17.217" v="129" actId="14100"/>
          <ac:picMkLst>
            <pc:docMk/>
            <pc:sldMk cId="3202964563" sldId="401"/>
            <ac:picMk id="3" creationId="{DB20A67A-0965-296C-783F-514401BC35D5}"/>
          </ac:picMkLst>
        </pc:picChg>
      </pc:sldChg>
    </pc:docChg>
  </pc:docChgLst>
  <pc:docChgLst>
    <pc:chgData name="Mirko Pelgrom" userId="25eff972-e0d0-4f66-bb8d-b9544254e690" providerId="ADAL" clId="{EC2ABB75-CE9C-0547-8C9B-53DF20A2453C}"/>
    <pc:docChg chg="custSel addSld delSld modSld">
      <pc:chgData name="Mirko Pelgrom" userId="25eff972-e0d0-4f66-bb8d-b9544254e690" providerId="ADAL" clId="{EC2ABB75-CE9C-0547-8C9B-53DF20A2453C}" dt="2022-10-19T09:02:38.056" v="1353" actId="5793"/>
      <pc:docMkLst>
        <pc:docMk/>
      </pc:docMkLst>
      <pc:sldChg chg="modSp mod">
        <pc:chgData name="Mirko Pelgrom" userId="25eff972-e0d0-4f66-bb8d-b9544254e690" providerId="ADAL" clId="{EC2ABB75-CE9C-0547-8C9B-53DF20A2453C}" dt="2022-10-17T13:52:11.797" v="12" actId="20577"/>
        <pc:sldMkLst>
          <pc:docMk/>
          <pc:sldMk cId="2075966989" sldId="256"/>
        </pc:sldMkLst>
        <pc:spChg chg="mod">
          <ac:chgData name="Mirko Pelgrom" userId="25eff972-e0d0-4f66-bb8d-b9544254e690" providerId="ADAL" clId="{EC2ABB75-CE9C-0547-8C9B-53DF20A2453C}" dt="2022-10-17T13:52:11.797" v="12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EC2ABB75-CE9C-0547-8C9B-53DF20A2453C}" dt="2022-10-19T08:59:41.100" v="1183" actId="20577"/>
        <pc:sldMkLst>
          <pc:docMk/>
          <pc:sldMk cId="3051539488" sldId="328"/>
        </pc:sldMkLst>
        <pc:spChg chg="mod">
          <ac:chgData name="Mirko Pelgrom" userId="25eff972-e0d0-4f66-bb8d-b9544254e690" providerId="ADAL" clId="{EC2ABB75-CE9C-0547-8C9B-53DF20A2453C}" dt="2022-10-19T08:59:41.100" v="1183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EC2ABB75-CE9C-0547-8C9B-53DF20A2453C}" dt="2022-10-17T14:15:13.650" v="150" actId="20577"/>
        <pc:sldMkLst>
          <pc:docMk/>
          <pc:sldMk cId="1403750652" sldId="377"/>
        </pc:sldMkLst>
        <pc:spChg chg="mod">
          <ac:chgData name="Mirko Pelgrom" userId="25eff972-e0d0-4f66-bb8d-b9544254e690" providerId="ADAL" clId="{EC2ABB75-CE9C-0547-8C9B-53DF20A2453C}" dt="2022-10-17T13:53:47.594" v="74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EC2ABB75-CE9C-0547-8C9B-53DF20A2453C}" dt="2022-10-17T14:15:13.650" v="150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EC2ABB75-CE9C-0547-8C9B-53DF20A2453C}" dt="2022-10-17T14:30:21.553" v="685" actId="20577"/>
        <pc:sldMkLst>
          <pc:docMk/>
          <pc:sldMk cId="3591083947" sldId="379"/>
        </pc:sldMkLst>
        <pc:spChg chg="mod">
          <ac:chgData name="Mirko Pelgrom" userId="25eff972-e0d0-4f66-bb8d-b9544254e690" providerId="ADAL" clId="{EC2ABB75-CE9C-0547-8C9B-53DF20A2453C}" dt="2022-10-17T14:13:38.936" v="86"/>
          <ac:spMkLst>
            <pc:docMk/>
            <pc:sldMk cId="3591083947" sldId="379"/>
            <ac:spMk id="2" creationId="{C7E14335-9305-9FCE-683A-03C24B9B6EA3}"/>
          </ac:spMkLst>
        </pc:spChg>
        <pc:spChg chg="mod">
          <ac:chgData name="Mirko Pelgrom" userId="25eff972-e0d0-4f66-bb8d-b9544254e690" providerId="ADAL" clId="{EC2ABB75-CE9C-0547-8C9B-53DF20A2453C}" dt="2022-10-17T14:30:21.553" v="685" actId="20577"/>
          <ac:spMkLst>
            <pc:docMk/>
            <pc:sldMk cId="3591083947" sldId="379"/>
            <ac:spMk id="3" creationId="{5E2C4080-4835-35C7-EF26-0566D5091E58}"/>
          </ac:spMkLst>
        </pc:spChg>
      </pc:sldChg>
      <pc:sldChg chg="modSp del mod delCm">
        <pc:chgData name="Mirko Pelgrom" userId="25eff972-e0d0-4f66-bb8d-b9544254e690" providerId="ADAL" clId="{EC2ABB75-CE9C-0547-8C9B-53DF20A2453C}" dt="2022-10-19T08:59:45.097" v="1184" actId="2696"/>
        <pc:sldMkLst>
          <pc:docMk/>
          <pc:sldMk cId="1865858854" sldId="381"/>
        </pc:sldMkLst>
        <pc:spChg chg="mod">
          <ac:chgData name="Mirko Pelgrom" userId="25eff972-e0d0-4f66-bb8d-b9544254e690" providerId="ADAL" clId="{EC2ABB75-CE9C-0547-8C9B-53DF20A2453C}" dt="2022-10-17T15:01:23.842" v="1116" actId="20577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EC2ABB75-CE9C-0547-8C9B-53DF20A2453C}" dt="2022-10-19T08:59:29.017" v="1181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del">
        <pc:chgData name="Mirko Pelgrom" userId="25eff972-e0d0-4f66-bb8d-b9544254e690" providerId="ADAL" clId="{EC2ABB75-CE9C-0547-8C9B-53DF20A2453C}" dt="2022-10-17T15:01:07.359" v="1088" actId="2696"/>
        <pc:sldMkLst>
          <pc:docMk/>
          <pc:sldMk cId="988065065" sldId="398"/>
        </pc:sldMkLst>
      </pc:sldChg>
      <pc:sldChg chg="del">
        <pc:chgData name="Mirko Pelgrom" userId="25eff972-e0d0-4f66-bb8d-b9544254e690" providerId="ADAL" clId="{EC2ABB75-CE9C-0547-8C9B-53DF20A2453C}" dt="2022-10-17T14:46:56.762" v="739" actId="2696"/>
        <pc:sldMkLst>
          <pc:docMk/>
          <pc:sldMk cId="150344292" sldId="402"/>
        </pc:sldMkLst>
      </pc:sldChg>
      <pc:sldChg chg="del">
        <pc:chgData name="Mirko Pelgrom" userId="25eff972-e0d0-4f66-bb8d-b9544254e690" providerId="ADAL" clId="{EC2ABB75-CE9C-0547-8C9B-53DF20A2453C}" dt="2022-10-17T14:46:59.200" v="740" actId="2696"/>
        <pc:sldMkLst>
          <pc:docMk/>
          <pc:sldMk cId="168188328" sldId="403"/>
        </pc:sldMkLst>
      </pc:sldChg>
      <pc:sldChg chg="addSp delSp modSp mod delAnim modAnim">
        <pc:chgData name="Mirko Pelgrom" userId="25eff972-e0d0-4f66-bb8d-b9544254e690" providerId="ADAL" clId="{EC2ABB75-CE9C-0547-8C9B-53DF20A2453C}" dt="2022-10-17T15:29:40.085" v="1165"/>
        <pc:sldMkLst>
          <pc:docMk/>
          <pc:sldMk cId="1550952355" sldId="404"/>
        </pc:sldMkLst>
        <pc:spChg chg="mod">
          <ac:chgData name="Mirko Pelgrom" userId="25eff972-e0d0-4f66-bb8d-b9544254e690" providerId="ADAL" clId="{EC2ABB75-CE9C-0547-8C9B-53DF20A2453C}" dt="2022-10-17T14:47:06.931" v="745" actId="20577"/>
          <ac:spMkLst>
            <pc:docMk/>
            <pc:sldMk cId="1550952355" sldId="404"/>
            <ac:spMk id="2" creationId="{C6C2578D-A1CF-5A0B-3AFF-A8B819B9F2FB}"/>
          </ac:spMkLst>
        </pc:spChg>
        <pc:spChg chg="mod">
          <ac:chgData name="Mirko Pelgrom" userId="25eff972-e0d0-4f66-bb8d-b9544254e690" providerId="ADAL" clId="{EC2ABB75-CE9C-0547-8C9B-53DF20A2453C}" dt="2022-10-17T14:49:56.191" v="882" actId="20577"/>
          <ac:spMkLst>
            <pc:docMk/>
            <pc:sldMk cId="1550952355" sldId="404"/>
            <ac:spMk id="3" creationId="{6966D757-E2A6-05D2-FCBA-0AFFB72BFEED}"/>
          </ac:spMkLst>
        </pc:spChg>
        <pc:spChg chg="mod">
          <ac:chgData name="Mirko Pelgrom" userId="25eff972-e0d0-4f66-bb8d-b9544254e690" providerId="ADAL" clId="{EC2ABB75-CE9C-0547-8C9B-53DF20A2453C}" dt="2022-10-17T14:49:22.205" v="836" actId="20577"/>
          <ac:spMkLst>
            <pc:docMk/>
            <pc:sldMk cId="1550952355" sldId="404"/>
            <ac:spMk id="4" creationId="{5086F435-00EA-4AD5-A547-121DEC7C1C35}"/>
          </ac:spMkLst>
        </pc:spChg>
        <pc:spChg chg="del">
          <ac:chgData name="Mirko Pelgrom" userId="25eff972-e0d0-4f66-bb8d-b9544254e690" providerId="ADAL" clId="{EC2ABB75-CE9C-0547-8C9B-53DF20A2453C}" dt="2022-10-17T14:47:54.396" v="749" actId="478"/>
          <ac:spMkLst>
            <pc:docMk/>
            <pc:sldMk cId="1550952355" sldId="404"/>
            <ac:spMk id="5" creationId="{63880E1C-0315-972F-540C-18464130AD0C}"/>
          </ac:spMkLst>
        </pc:spChg>
        <pc:spChg chg="del">
          <ac:chgData name="Mirko Pelgrom" userId="25eff972-e0d0-4f66-bb8d-b9544254e690" providerId="ADAL" clId="{EC2ABB75-CE9C-0547-8C9B-53DF20A2453C}" dt="2022-10-17T14:47:55.807" v="750" actId="478"/>
          <ac:spMkLst>
            <pc:docMk/>
            <pc:sldMk cId="1550952355" sldId="404"/>
            <ac:spMk id="6" creationId="{DB97D5FD-2547-30C8-1C30-72E011E935AE}"/>
          </ac:spMkLst>
        </pc:spChg>
        <pc:spChg chg="del">
          <ac:chgData name="Mirko Pelgrom" userId="25eff972-e0d0-4f66-bb8d-b9544254e690" providerId="ADAL" clId="{EC2ABB75-CE9C-0547-8C9B-53DF20A2453C}" dt="2022-10-17T14:47:57.381" v="751" actId="478"/>
          <ac:spMkLst>
            <pc:docMk/>
            <pc:sldMk cId="1550952355" sldId="404"/>
            <ac:spMk id="7" creationId="{74D08A9B-6EB3-0B17-E4F5-E647A5304A29}"/>
          </ac:spMkLst>
        </pc:spChg>
        <pc:spChg chg="add mod">
          <ac:chgData name="Mirko Pelgrom" userId="25eff972-e0d0-4f66-bb8d-b9544254e690" providerId="ADAL" clId="{EC2ABB75-CE9C-0547-8C9B-53DF20A2453C}" dt="2022-10-17T14:49:51.135" v="881" actId="14100"/>
          <ac:spMkLst>
            <pc:docMk/>
            <pc:sldMk cId="1550952355" sldId="404"/>
            <ac:spMk id="8" creationId="{06BF9D35-B657-CEED-B055-433BA9D72372}"/>
          </ac:spMkLst>
        </pc:spChg>
        <pc:spChg chg="add mod">
          <ac:chgData name="Mirko Pelgrom" userId="25eff972-e0d0-4f66-bb8d-b9544254e690" providerId="ADAL" clId="{EC2ABB75-CE9C-0547-8C9B-53DF20A2453C}" dt="2022-10-17T14:50:10.982" v="892" actId="20577"/>
          <ac:spMkLst>
            <pc:docMk/>
            <pc:sldMk cId="1550952355" sldId="404"/>
            <ac:spMk id="9" creationId="{6A51EA8F-111B-81F6-97BC-F20E4EFE194A}"/>
          </ac:spMkLst>
        </pc:spChg>
        <pc:spChg chg="add mod">
          <ac:chgData name="Mirko Pelgrom" userId="25eff972-e0d0-4f66-bb8d-b9544254e690" providerId="ADAL" clId="{EC2ABB75-CE9C-0547-8C9B-53DF20A2453C}" dt="2022-10-17T14:50:25.040" v="899" actId="14100"/>
          <ac:spMkLst>
            <pc:docMk/>
            <pc:sldMk cId="1550952355" sldId="404"/>
            <ac:spMk id="10" creationId="{6791C46E-5701-1710-47F4-4FE4CB09D6B8}"/>
          </ac:spMkLst>
        </pc:spChg>
      </pc:sldChg>
      <pc:sldChg chg="del">
        <pc:chgData name="Mirko Pelgrom" userId="25eff972-e0d0-4f66-bb8d-b9544254e690" providerId="ADAL" clId="{EC2ABB75-CE9C-0547-8C9B-53DF20A2453C}" dt="2022-10-17T14:51:00.364" v="901" actId="2696"/>
        <pc:sldMkLst>
          <pc:docMk/>
          <pc:sldMk cId="3507119996" sldId="405"/>
        </pc:sldMkLst>
      </pc:sldChg>
      <pc:sldChg chg="del">
        <pc:chgData name="Mirko Pelgrom" userId="25eff972-e0d0-4f66-bb8d-b9544254e690" providerId="ADAL" clId="{EC2ABB75-CE9C-0547-8C9B-53DF20A2453C}" dt="2022-10-17T14:51:01.776" v="902" actId="2696"/>
        <pc:sldMkLst>
          <pc:docMk/>
          <pc:sldMk cId="2905918921" sldId="406"/>
        </pc:sldMkLst>
      </pc:sldChg>
      <pc:sldChg chg="del">
        <pc:chgData name="Mirko Pelgrom" userId="25eff972-e0d0-4f66-bb8d-b9544254e690" providerId="ADAL" clId="{EC2ABB75-CE9C-0547-8C9B-53DF20A2453C}" dt="2022-10-17T14:51:02.619" v="903" actId="2696"/>
        <pc:sldMkLst>
          <pc:docMk/>
          <pc:sldMk cId="22252118" sldId="407"/>
        </pc:sldMkLst>
      </pc:sldChg>
      <pc:sldChg chg="del">
        <pc:chgData name="Mirko Pelgrom" userId="25eff972-e0d0-4f66-bb8d-b9544254e690" providerId="ADAL" clId="{EC2ABB75-CE9C-0547-8C9B-53DF20A2453C}" dt="2022-10-17T15:00:59.813" v="1079" actId="2696"/>
        <pc:sldMkLst>
          <pc:docMk/>
          <pc:sldMk cId="3351339755" sldId="408"/>
        </pc:sldMkLst>
      </pc:sldChg>
      <pc:sldChg chg="del">
        <pc:chgData name="Mirko Pelgrom" userId="25eff972-e0d0-4f66-bb8d-b9544254e690" providerId="ADAL" clId="{EC2ABB75-CE9C-0547-8C9B-53DF20A2453C}" dt="2022-10-17T15:01:07.305" v="1080" actId="2696"/>
        <pc:sldMkLst>
          <pc:docMk/>
          <pc:sldMk cId="3360071418" sldId="409"/>
        </pc:sldMkLst>
      </pc:sldChg>
      <pc:sldChg chg="del">
        <pc:chgData name="Mirko Pelgrom" userId="25eff972-e0d0-4f66-bb8d-b9544254e690" providerId="ADAL" clId="{EC2ABB75-CE9C-0547-8C9B-53DF20A2453C}" dt="2022-10-17T15:01:07.324" v="1084" actId="2696"/>
        <pc:sldMkLst>
          <pc:docMk/>
          <pc:sldMk cId="4039598197" sldId="410"/>
        </pc:sldMkLst>
      </pc:sldChg>
      <pc:sldChg chg="del">
        <pc:chgData name="Mirko Pelgrom" userId="25eff972-e0d0-4f66-bb8d-b9544254e690" providerId="ADAL" clId="{EC2ABB75-CE9C-0547-8C9B-53DF20A2453C}" dt="2022-10-17T15:01:07.338" v="1086" actId="2696"/>
        <pc:sldMkLst>
          <pc:docMk/>
          <pc:sldMk cId="4144508379" sldId="411"/>
        </pc:sldMkLst>
      </pc:sldChg>
      <pc:sldChg chg="del">
        <pc:chgData name="Mirko Pelgrom" userId="25eff972-e0d0-4f66-bb8d-b9544254e690" providerId="ADAL" clId="{EC2ABB75-CE9C-0547-8C9B-53DF20A2453C}" dt="2022-10-17T15:01:07.311" v="1083" actId="2696"/>
        <pc:sldMkLst>
          <pc:docMk/>
          <pc:sldMk cId="1115606776" sldId="412"/>
        </pc:sldMkLst>
      </pc:sldChg>
      <pc:sldChg chg="del">
        <pc:chgData name="Mirko Pelgrom" userId="25eff972-e0d0-4f66-bb8d-b9544254e690" providerId="ADAL" clId="{EC2ABB75-CE9C-0547-8C9B-53DF20A2453C}" dt="2022-10-17T15:01:07.327" v="1085" actId="2696"/>
        <pc:sldMkLst>
          <pc:docMk/>
          <pc:sldMk cId="978470727" sldId="413"/>
        </pc:sldMkLst>
      </pc:sldChg>
      <pc:sldChg chg="del">
        <pc:chgData name="Mirko Pelgrom" userId="25eff972-e0d0-4f66-bb8d-b9544254e690" providerId="ADAL" clId="{EC2ABB75-CE9C-0547-8C9B-53DF20A2453C}" dt="2022-10-17T15:01:07.309" v="1082" actId="2696"/>
        <pc:sldMkLst>
          <pc:docMk/>
          <pc:sldMk cId="593377908" sldId="414"/>
        </pc:sldMkLst>
      </pc:sldChg>
      <pc:sldChg chg="del">
        <pc:chgData name="Mirko Pelgrom" userId="25eff972-e0d0-4f66-bb8d-b9544254e690" providerId="ADAL" clId="{EC2ABB75-CE9C-0547-8C9B-53DF20A2453C}" dt="2022-10-17T15:01:07.307" v="1081" actId="2696"/>
        <pc:sldMkLst>
          <pc:docMk/>
          <pc:sldMk cId="3371083481" sldId="415"/>
        </pc:sldMkLst>
      </pc:sldChg>
      <pc:sldChg chg="del">
        <pc:chgData name="Mirko Pelgrom" userId="25eff972-e0d0-4f66-bb8d-b9544254e690" providerId="ADAL" clId="{EC2ABB75-CE9C-0547-8C9B-53DF20A2453C}" dt="2022-10-17T15:01:07.349" v="1087" actId="2696"/>
        <pc:sldMkLst>
          <pc:docMk/>
          <pc:sldMk cId="1538209224" sldId="416"/>
        </pc:sldMkLst>
      </pc:sldChg>
      <pc:sldChg chg="addSp delSp modSp new mod modClrScheme modAnim chgLayout">
        <pc:chgData name="Mirko Pelgrom" userId="25eff972-e0d0-4f66-bb8d-b9544254e690" providerId="ADAL" clId="{EC2ABB75-CE9C-0547-8C9B-53DF20A2453C}" dt="2022-10-17T15:29:30.419" v="1164"/>
        <pc:sldMkLst>
          <pc:docMk/>
          <pc:sldMk cId="3125904047" sldId="417"/>
        </pc:sldMkLst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2" creationId="{E6A45B18-CDBC-969D-BA28-8E1E8D24A1D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3" creationId="{71DB521F-0749-2940-A6B6-A29353697BC4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4" creationId="{61BB1FBE-8B13-7CBD-804B-CE72C736BF8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5" creationId="{3ADB7C3C-1A9E-29FD-E20E-3039C8A7DB00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6" creationId="{7DC0FF48-AACD-E64F-52A1-040C13E9AF2A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7" creationId="{A2F77871-0B63-BDBC-E6A9-BEBC9B9A49E8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8" creationId="{6330618D-97C6-ACDE-814E-B5164025229D}"/>
          </ac:spMkLst>
        </pc:spChg>
        <pc:spChg chg="add mod topLvl">
          <ac:chgData name="Mirko Pelgrom" userId="25eff972-e0d0-4f66-bb8d-b9544254e690" providerId="ADAL" clId="{EC2ABB75-CE9C-0547-8C9B-53DF20A2453C}" dt="2022-10-17T14:20:22.950" v="218" actId="165"/>
          <ac:spMkLst>
            <pc:docMk/>
            <pc:sldMk cId="3125904047" sldId="417"/>
            <ac:spMk id="9" creationId="{B4939922-1BBF-88B8-D37B-40D7629893E4}"/>
          </ac:spMkLst>
        </pc:spChg>
        <pc:spChg chg="add del mod">
          <ac:chgData name="Mirko Pelgrom" userId="25eff972-e0d0-4f66-bb8d-b9544254e690" providerId="ADAL" clId="{EC2ABB75-CE9C-0547-8C9B-53DF20A2453C}" dt="2022-10-17T14:19:38.229" v="215" actId="478"/>
          <ac:spMkLst>
            <pc:docMk/>
            <pc:sldMk cId="3125904047" sldId="417"/>
            <ac:spMk id="25" creationId="{1BC0E5F5-4B27-EE7F-D0B0-D93BC46081FA}"/>
          </ac:spMkLst>
        </pc:spChg>
        <pc:spChg chg="add mod">
          <ac:chgData name="Mirko Pelgrom" userId="25eff972-e0d0-4f66-bb8d-b9544254e690" providerId="ADAL" clId="{EC2ABB75-CE9C-0547-8C9B-53DF20A2453C}" dt="2022-10-17T14:22:53.432" v="336" actId="5793"/>
          <ac:spMkLst>
            <pc:docMk/>
            <pc:sldMk cId="3125904047" sldId="417"/>
            <ac:spMk id="26" creationId="{817700D2-E919-493C-6F4F-A79A6C85CCC8}"/>
          </ac:spMkLst>
        </pc:spChg>
        <pc:spChg chg="add mod">
          <ac:chgData name="Mirko Pelgrom" userId="25eff972-e0d0-4f66-bb8d-b9544254e690" providerId="ADAL" clId="{EC2ABB75-CE9C-0547-8C9B-53DF20A2453C}" dt="2022-10-17T14:22:49.194" v="332" actId="313"/>
          <ac:spMkLst>
            <pc:docMk/>
            <pc:sldMk cId="3125904047" sldId="417"/>
            <ac:spMk id="27" creationId="{203F4E03-7F81-0F38-893A-1AD8BEF4520B}"/>
          </ac:spMkLst>
        </pc:spChg>
        <pc:spChg chg="add mod">
          <ac:chgData name="Mirko Pelgrom" userId="25eff972-e0d0-4f66-bb8d-b9544254e690" providerId="ADAL" clId="{EC2ABB75-CE9C-0547-8C9B-53DF20A2453C}" dt="2022-10-17T14:24:21.792" v="341" actId="693"/>
          <ac:spMkLst>
            <pc:docMk/>
            <pc:sldMk cId="3125904047" sldId="417"/>
            <ac:spMk id="28" creationId="{17848CCF-0319-F625-6D20-7F88176B97BE}"/>
          </ac:spMkLst>
        </pc:spChg>
        <pc:spChg chg="add mod">
          <ac:chgData name="Mirko Pelgrom" userId="25eff972-e0d0-4f66-bb8d-b9544254e690" providerId="ADAL" clId="{EC2ABB75-CE9C-0547-8C9B-53DF20A2453C}" dt="2022-10-17T14:25:57.359" v="405" actId="20577"/>
          <ac:spMkLst>
            <pc:docMk/>
            <pc:sldMk cId="3125904047" sldId="417"/>
            <ac:spMk id="29" creationId="{CD3119F2-58E6-727D-3AA0-0F98694697B6}"/>
          </ac:spMkLst>
        </pc:spChg>
        <pc:spChg chg="add mod ord">
          <ac:chgData name="Mirko Pelgrom" userId="25eff972-e0d0-4f66-bb8d-b9544254e690" providerId="ADAL" clId="{EC2ABB75-CE9C-0547-8C9B-53DF20A2453C}" dt="2022-10-17T14:26:21.071" v="417" actId="20577"/>
          <ac:spMkLst>
            <pc:docMk/>
            <pc:sldMk cId="3125904047" sldId="417"/>
            <ac:spMk id="30" creationId="{FCFE591E-9D10-48DB-B8E1-D7D545C8961A}"/>
          </ac:spMkLst>
        </pc:spChg>
        <pc:spChg chg="add del mod ord">
          <ac:chgData name="Mirko Pelgrom" userId="25eff972-e0d0-4f66-bb8d-b9544254e690" providerId="ADAL" clId="{EC2ABB75-CE9C-0547-8C9B-53DF20A2453C}" dt="2022-10-17T14:26:14.167" v="407" actId="478"/>
          <ac:spMkLst>
            <pc:docMk/>
            <pc:sldMk cId="3125904047" sldId="417"/>
            <ac:spMk id="31" creationId="{F3A426BE-01D0-E636-DAFC-045D543D5092}"/>
          </ac:spMkLst>
        </pc:spChg>
        <pc:grpChg chg="add del mod">
          <ac:chgData name="Mirko Pelgrom" userId="25eff972-e0d0-4f66-bb8d-b9544254e690" providerId="ADAL" clId="{EC2ABB75-CE9C-0547-8C9B-53DF20A2453C}" dt="2022-10-17T14:20:22.950" v="218" actId="165"/>
          <ac:grpSpMkLst>
            <pc:docMk/>
            <pc:sldMk cId="3125904047" sldId="417"/>
            <ac:grpSpMk id="24" creationId="{D6635CA2-4908-F51D-1C49-543B023AC6C8}"/>
          </ac:grpSpMkLst>
        </pc:grp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1" creationId="{3D8B19B1-8C96-A2B7-B7DE-44338AF09DFB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3" creationId="{FFC70D91-4839-F109-3E94-A3A58BAE745D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5" creationId="{55283221-E876-293B-EA76-0C5BA1A2F499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7" creationId="{D073581E-00E9-5A33-5575-F2CCAD6CC87D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19" creationId="{F6B281F1-DAFE-0222-6DCE-678DEDA2D8E0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21" creationId="{E3A4935D-A2F1-647B-5B2E-EB7D0CF4D479}"/>
          </ac:cxnSpMkLst>
        </pc:cxnChg>
        <pc:cxnChg chg="add topLvl">
          <ac:chgData name="Mirko Pelgrom" userId="25eff972-e0d0-4f66-bb8d-b9544254e690" providerId="ADAL" clId="{EC2ABB75-CE9C-0547-8C9B-53DF20A2453C}" dt="2022-10-17T14:20:22.950" v="218" actId="165"/>
          <ac:cxnSpMkLst>
            <pc:docMk/>
            <pc:sldMk cId="3125904047" sldId="417"/>
            <ac:cxnSpMk id="23" creationId="{547A03D3-F06A-53C0-9C20-B476442A8D7C}"/>
          </ac:cxnSpMkLst>
        </pc:cxnChg>
      </pc:sldChg>
      <pc:sldChg chg="addSp delSp modSp add mod delAnim modAnim">
        <pc:chgData name="Mirko Pelgrom" userId="25eff972-e0d0-4f66-bb8d-b9544254e690" providerId="ADAL" clId="{EC2ABB75-CE9C-0547-8C9B-53DF20A2453C}" dt="2022-10-17T15:29:47.418" v="1166"/>
        <pc:sldMkLst>
          <pc:docMk/>
          <pc:sldMk cId="2160964290" sldId="418"/>
        </pc:sldMkLst>
        <pc:spChg chg="mod">
          <ac:chgData name="Mirko Pelgrom" userId="25eff972-e0d0-4f66-bb8d-b9544254e690" providerId="ADAL" clId="{EC2ABB75-CE9C-0547-8C9B-53DF20A2453C}" dt="2022-10-17T14:52:12.150" v="957" actId="1076"/>
          <ac:spMkLst>
            <pc:docMk/>
            <pc:sldMk cId="2160964290" sldId="418"/>
            <ac:spMk id="3" creationId="{6966D757-E2A6-05D2-FCBA-0AFFB72BFEED}"/>
          </ac:spMkLst>
        </pc:spChg>
        <pc:spChg chg="mod">
          <ac:chgData name="Mirko Pelgrom" userId="25eff972-e0d0-4f66-bb8d-b9544254e690" providerId="ADAL" clId="{EC2ABB75-CE9C-0547-8C9B-53DF20A2453C}" dt="2022-10-17T14:51:58.281" v="955" actId="20577"/>
          <ac:spMkLst>
            <pc:docMk/>
            <pc:sldMk cId="2160964290" sldId="418"/>
            <ac:spMk id="4" creationId="{5086F435-00EA-4AD5-A547-121DEC7C1C35}"/>
          </ac:spMkLst>
        </pc:spChg>
        <pc:spChg chg="add mod">
          <ac:chgData name="Mirko Pelgrom" userId="25eff972-e0d0-4f66-bb8d-b9544254e690" providerId="ADAL" clId="{EC2ABB75-CE9C-0547-8C9B-53DF20A2453C}" dt="2022-10-17T14:52:39.282" v="984" actId="14100"/>
          <ac:spMkLst>
            <pc:docMk/>
            <pc:sldMk cId="2160964290" sldId="418"/>
            <ac:spMk id="5" creationId="{267D5ACE-C87F-05FF-80D2-FB977BE17D83}"/>
          </ac:spMkLst>
        </pc:spChg>
        <pc:spChg chg="del">
          <ac:chgData name="Mirko Pelgrom" userId="25eff972-e0d0-4f66-bb8d-b9544254e690" providerId="ADAL" clId="{EC2ABB75-CE9C-0547-8C9B-53DF20A2453C}" dt="2022-10-17T14:51:31.038" v="920" actId="478"/>
          <ac:spMkLst>
            <pc:docMk/>
            <pc:sldMk cId="2160964290" sldId="418"/>
            <ac:spMk id="8" creationId="{06BF9D35-B657-CEED-B055-433BA9D72372}"/>
          </ac:spMkLst>
        </pc:spChg>
        <pc:spChg chg="del">
          <ac:chgData name="Mirko Pelgrom" userId="25eff972-e0d0-4f66-bb8d-b9544254e690" providerId="ADAL" clId="{EC2ABB75-CE9C-0547-8C9B-53DF20A2453C}" dt="2022-10-17T14:51:29.084" v="919" actId="478"/>
          <ac:spMkLst>
            <pc:docMk/>
            <pc:sldMk cId="2160964290" sldId="418"/>
            <ac:spMk id="9" creationId="{6A51EA8F-111B-81F6-97BC-F20E4EFE194A}"/>
          </ac:spMkLst>
        </pc:spChg>
        <pc:spChg chg="del">
          <ac:chgData name="Mirko Pelgrom" userId="25eff972-e0d0-4f66-bb8d-b9544254e690" providerId="ADAL" clId="{EC2ABB75-CE9C-0547-8C9B-53DF20A2453C}" dt="2022-10-17T14:51:27.847" v="918" actId="478"/>
          <ac:spMkLst>
            <pc:docMk/>
            <pc:sldMk cId="2160964290" sldId="418"/>
            <ac:spMk id="10" creationId="{6791C46E-5701-1710-47F4-4FE4CB09D6B8}"/>
          </ac:spMkLst>
        </pc:spChg>
      </pc:sldChg>
      <pc:sldChg chg="add del">
        <pc:chgData name="Mirko Pelgrom" userId="25eff972-e0d0-4f66-bb8d-b9544254e690" providerId="ADAL" clId="{EC2ABB75-CE9C-0547-8C9B-53DF20A2453C}" dt="2022-10-17T15:29:13.120" v="1163" actId="2696"/>
        <pc:sldMkLst>
          <pc:docMk/>
          <pc:sldMk cId="1864170099" sldId="419"/>
        </pc:sldMkLst>
      </pc:sldChg>
      <pc:sldChg chg="addSp modSp new mod modAnim">
        <pc:chgData name="Mirko Pelgrom" userId="25eff972-e0d0-4f66-bb8d-b9544254e690" providerId="ADAL" clId="{EC2ABB75-CE9C-0547-8C9B-53DF20A2453C}" dt="2022-10-17T15:29:54.085" v="1167"/>
        <pc:sldMkLst>
          <pc:docMk/>
          <pc:sldMk cId="4192931952" sldId="420"/>
        </pc:sldMkLst>
        <pc:spChg chg="mod">
          <ac:chgData name="Mirko Pelgrom" userId="25eff972-e0d0-4f66-bb8d-b9544254e690" providerId="ADAL" clId="{EC2ABB75-CE9C-0547-8C9B-53DF20A2453C}" dt="2022-10-17T14:55:18.981" v="993"/>
          <ac:spMkLst>
            <pc:docMk/>
            <pc:sldMk cId="4192931952" sldId="420"/>
            <ac:spMk id="2" creationId="{856680F1-2C27-6F9D-CC77-E633D3B96ADD}"/>
          </ac:spMkLst>
        </pc:spChg>
        <pc:spChg chg="add mod">
          <ac:chgData name="Mirko Pelgrom" userId="25eff972-e0d0-4f66-bb8d-b9544254e690" providerId="ADAL" clId="{EC2ABB75-CE9C-0547-8C9B-53DF20A2453C}" dt="2022-10-17T14:59:02.689" v="1033" actId="113"/>
          <ac:spMkLst>
            <pc:docMk/>
            <pc:sldMk cId="4192931952" sldId="420"/>
            <ac:spMk id="5" creationId="{7B4E653C-A092-2738-8A93-96230D3F781E}"/>
          </ac:spMkLst>
        </pc:spChg>
        <pc:spChg chg="add mod">
          <ac:chgData name="Mirko Pelgrom" userId="25eff972-e0d0-4f66-bb8d-b9544254e690" providerId="ADAL" clId="{EC2ABB75-CE9C-0547-8C9B-53DF20A2453C}" dt="2022-10-17T14:58:59.605" v="1032" actId="113"/>
          <ac:spMkLst>
            <pc:docMk/>
            <pc:sldMk cId="4192931952" sldId="420"/>
            <ac:spMk id="6" creationId="{D8C1A5F8-0C87-D4AC-0563-86B4EB688305}"/>
          </ac:spMkLst>
        </pc:spChg>
        <pc:spChg chg="add mod">
          <ac:chgData name="Mirko Pelgrom" userId="25eff972-e0d0-4f66-bb8d-b9544254e690" providerId="ADAL" clId="{EC2ABB75-CE9C-0547-8C9B-53DF20A2453C}" dt="2022-10-17T14:59:29.376" v="1046" actId="20577"/>
          <ac:spMkLst>
            <pc:docMk/>
            <pc:sldMk cId="4192931952" sldId="420"/>
            <ac:spMk id="7" creationId="{27B69FF2-7E88-E075-92EE-D0160F5BF109}"/>
          </ac:spMkLst>
        </pc:spChg>
        <pc:spChg chg="add mod">
          <ac:chgData name="Mirko Pelgrom" userId="25eff972-e0d0-4f66-bb8d-b9544254e690" providerId="ADAL" clId="{EC2ABB75-CE9C-0547-8C9B-53DF20A2453C}" dt="2022-10-17T14:59:45.516" v="1052" actId="20577"/>
          <ac:spMkLst>
            <pc:docMk/>
            <pc:sldMk cId="4192931952" sldId="420"/>
            <ac:spMk id="8" creationId="{0C6BE4B5-2512-DBE9-C9B4-D38971D72B1F}"/>
          </ac:spMkLst>
        </pc:spChg>
        <pc:spChg chg="add mod">
          <ac:chgData name="Mirko Pelgrom" userId="25eff972-e0d0-4f66-bb8d-b9544254e690" providerId="ADAL" clId="{EC2ABB75-CE9C-0547-8C9B-53DF20A2453C}" dt="2022-10-17T15:00:19.699" v="1072" actId="20577"/>
          <ac:spMkLst>
            <pc:docMk/>
            <pc:sldMk cId="4192931952" sldId="420"/>
            <ac:spMk id="9" creationId="{6F818925-BC2C-925A-7605-07BC8699D1FB}"/>
          </ac:spMkLst>
        </pc:spChg>
        <pc:spChg chg="add mod">
          <ac:chgData name="Mirko Pelgrom" userId="25eff972-e0d0-4f66-bb8d-b9544254e690" providerId="ADAL" clId="{EC2ABB75-CE9C-0547-8C9B-53DF20A2453C}" dt="2022-10-17T15:00:33.738" v="1078" actId="20577"/>
          <ac:spMkLst>
            <pc:docMk/>
            <pc:sldMk cId="4192931952" sldId="420"/>
            <ac:spMk id="10" creationId="{925816CF-8ECA-3349-924F-C2930F12FAFB}"/>
          </ac:spMkLst>
        </pc:spChg>
        <pc:picChg chg="add mod">
          <ac:chgData name="Mirko Pelgrom" userId="25eff972-e0d0-4f66-bb8d-b9544254e690" providerId="ADAL" clId="{EC2ABB75-CE9C-0547-8C9B-53DF20A2453C}" dt="2022-10-17T14:55:24.482" v="994" actId="1076"/>
          <ac:picMkLst>
            <pc:docMk/>
            <pc:sldMk cId="4192931952" sldId="420"/>
            <ac:picMk id="4" creationId="{F710BA9A-7C84-B72E-C22B-F44554559841}"/>
          </ac:picMkLst>
        </pc:picChg>
      </pc:sldChg>
      <pc:sldChg chg="addSp modSp new mod modAnim">
        <pc:chgData name="Mirko Pelgrom" userId="25eff972-e0d0-4f66-bb8d-b9544254e690" providerId="ADAL" clId="{EC2ABB75-CE9C-0547-8C9B-53DF20A2453C}" dt="2022-10-17T15:30:01.988" v="1169"/>
        <pc:sldMkLst>
          <pc:docMk/>
          <pc:sldMk cId="1659305530" sldId="421"/>
        </pc:sldMkLst>
        <pc:spChg chg="mod">
          <ac:chgData name="Mirko Pelgrom" userId="25eff972-e0d0-4f66-bb8d-b9544254e690" providerId="ADAL" clId="{EC2ABB75-CE9C-0547-8C9B-53DF20A2453C}" dt="2022-10-17T15:25:44.644" v="1130"/>
          <ac:spMkLst>
            <pc:docMk/>
            <pc:sldMk cId="1659305530" sldId="421"/>
            <ac:spMk id="2" creationId="{D8F46FEA-2F6D-5158-37AA-62CC24C80948}"/>
          </ac:spMkLst>
        </pc:spChg>
        <pc:spChg chg="add mod">
          <ac:chgData name="Mirko Pelgrom" userId="25eff972-e0d0-4f66-bb8d-b9544254e690" providerId="ADAL" clId="{EC2ABB75-CE9C-0547-8C9B-53DF20A2453C}" dt="2022-10-17T15:25:59.345" v="1132" actId="14100"/>
          <ac:spMkLst>
            <pc:docMk/>
            <pc:sldMk cId="1659305530" sldId="421"/>
            <ac:spMk id="5" creationId="{991C6EB6-53C3-37E8-9E07-2E4C5E918C2B}"/>
          </ac:spMkLst>
        </pc:spChg>
        <pc:spChg chg="add mod">
          <ac:chgData name="Mirko Pelgrom" userId="25eff972-e0d0-4f66-bb8d-b9544254e690" providerId="ADAL" clId="{EC2ABB75-CE9C-0547-8C9B-53DF20A2453C}" dt="2022-10-17T15:26:11.179" v="1134" actId="14100"/>
          <ac:spMkLst>
            <pc:docMk/>
            <pc:sldMk cId="1659305530" sldId="421"/>
            <ac:spMk id="6" creationId="{393D9A4C-5802-282F-C09D-3709E80FE680}"/>
          </ac:spMkLst>
        </pc:spChg>
        <pc:spChg chg="add mod">
          <ac:chgData name="Mirko Pelgrom" userId="25eff972-e0d0-4f66-bb8d-b9544254e690" providerId="ADAL" clId="{EC2ABB75-CE9C-0547-8C9B-53DF20A2453C}" dt="2022-10-17T15:26:34.111" v="1136" actId="14100"/>
          <ac:spMkLst>
            <pc:docMk/>
            <pc:sldMk cId="1659305530" sldId="421"/>
            <ac:spMk id="7" creationId="{23A15D15-1D1C-5E38-1438-7467F8038C84}"/>
          </ac:spMkLst>
        </pc:spChg>
        <pc:spChg chg="add mod">
          <ac:chgData name="Mirko Pelgrom" userId="25eff972-e0d0-4f66-bb8d-b9544254e690" providerId="ADAL" clId="{EC2ABB75-CE9C-0547-8C9B-53DF20A2453C}" dt="2022-10-17T15:26:45.045" v="1138" actId="14100"/>
          <ac:spMkLst>
            <pc:docMk/>
            <pc:sldMk cId="1659305530" sldId="421"/>
            <ac:spMk id="8" creationId="{A5CFE109-6BB5-C876-6FCE-547AD73EDC62}"/>
          </ac:spMkLst>
        </pc:spChg>
        <pc:spChg chg="add mod">
          <ac:chgData name="Mirko Pelgrom" userId="25eff972-e0d0-4f66-bb8d-b9544254e690" providerId="ADAL" clId="{EC2ABB75-CE9C-0547-8C9B-53DF20A2453C}" dt="2022-10-17T15:27:14.211" v="1143" actId="14100"/>
          <ac:spMkLst>
            <pc:docMk/>
            <pc:sldMk cId="1659305530" sldId="421"/>
            <ac:spMk id="9" creationId="{6D417829-BCB5-6FEA-ACC7-8F99FC92198E}"/>
          </ac:spMkLst>
        </pc:spChg>
        <pc:spChg chg="add mod">
          <ac:chgData name="Mirko Pelgrom" userId="25eff972-e0d0-4f66-bb8d-b9544254e690" providerId="ADAL" clId="{EC2ABB75-CE9C-0547-8C9B-53DF20A2453C}" dt="2022-10-17T15:27:27.610" v="1146" actId="14100"/>
          <ac:spMkLst>
            <pc:docMk/>
            <pc:sldMk cId="1659305530" sldId="421"/>
            <ac:spMk id="10" creationId="{24FED2A5-3594-C12F-5414-4661D2DA2B1D}"/>
          </ac:spMkLst>
        </pc:spChg>
        <pc:spChg chg="add mod">
          <ac:chgData name="Mirko Pelgrom" userId="25eff972-e0d0-4f66-bb8d-b9544254e690" providerId="ADAL" clId="{EC2ABB75-CE9C-0547-8C9B-53DF20A2453C}" dt="2022-10-17T15:28:01.111" v="1161" actId="14100"/>
          <ac:spMkLst>
            <pc:docMk/>
            <pc:sldMk cId="1659305530" sldId="421"/>
            <ac:spMk id="11" creationId="{BB258E8A-653D-3ED7-5AAD-C0B17B4B4C21}"/>
          </ac:spMkLst>
        </pc:spChg>
        <pc:picChg chg="add mod">
          <ac:chgData name="Mirko Pelgrom" userId="25eff972-e0d0-4f66-bb8d-b9544254e690" providerId="ADAL" clId="{EC2ABB75-CE9C-0547-8C9B-53DF20A2453C}" dt="2022-10-17T15:25:36.512" v="1129" actId="1076"/>
          <ac:picMkLst>
            <pc:docMk/>
            <pc:sldMk cId="1659305530" sldId="421"/>
            <ac:picMk id="4" creationId="{AE248C84-D439-18D5-CDF3-4BB7563EB873}"/>
          </ac:picMkLst>
        </pc:picChg>
      </pc:sldChg>
      <pc:sldChg chg="modSp new mod">
        <pc:chgData name="Mirko Pelgrom" userId="25eff972-e0d0-4f66-bb8d-b9544254e690" providerId="ADAL" clId="{EC2ABB75-CE9C-0547-8C9B-53DF20A2453C}" dt="2022-10-19T09:02:38.056" v="1353" actId="5793"/>
        <pc:sldMkLst>
          <pc:docMk/>
          <pc:sldMk cId="2816723603" sldId="422"/>
        </pc:sldMkLst>
        <pc:spChg chg="mod">
          <ac:chgData name="Mirko Pelgrom" userId="25eff972-e0d0-4f66-bb8d-b9544254e690" providerId="ADAL" clId="{EC2ABB75-CE9C-0547-8C9B-53DF20A2453C}" dt="2022-10-19T09:00:02.338" v="1195" actId="20577"/>
          <ac:spMkLst>
            <pc:docMk/>
            <pc:sldMk cId="2816723603" sldId="422"/>
            <ac:spMk id="2" creationId="{AFC0A7F6-6B0C-A8E6-6456-33D8E3C00993}"/>
          </ac:spMkLst>
        </pc:spChg>
        <pc:spChg chg="mod">
          <ac:chgData name="Mirko Pelgrom" userId="25eff972-e0d0-4f66-bb8d-b9544254e690" providerId="ADAL" clId="{EC2ABB75-CE9C-0547-8C9B-53DF20A2453C}" dt="2022-10-19T09:02:38.056" v="1353" actId="5793"/>
          <ac:spMkLst>
            <pc:docMk/>
            <pc:sldMk cId="2816723603" sldId="422"/>
            <ac:spMk id="3" creationId="{3957A3C9-1674-401D-3B1B-C4EC41C247AE}"/>
          </ac:spMkLst>
        </pc:spChg>
      </pc:sldChg>
    </pc:docChg>
  </pc:docChgLst>
  <pc:docChgLst>
    <pc:chgData name="Mirko Pelgrom" userId="25eff972-e0d0-4f66-bb8d-b9544254e690" providerId="ADAL" clId="{6FB8B01D-27C5-0341-BBAD-7E1B4EB7B59C}"/>
    <pc:docChg chg="custSel addSld delSld modSld">
      <pc:chgData name="Mirko Pelgrom" userId="25eff972-e0d0-4f66-bb8d-b9544254e690" providerId="ADAL" clId="{6FB8B01D-27C5-0341-BBAD-7E1B4EB7B59C}" dt="2022-10-31T09:21:01.730" v="1493" actId="20577"/>
      <pc:docMkLst>
        <pc:docMk/>
      </pc:docMkLst>
      <pc:sldChg chg="modSp mod">
        <pc:chgData name="Mirko Pelgrom" userId="25eff972-e0d0-4f66-bb8d-b9544254e690" providerId="ADAL" clId="{6FB8B01D-27C5-0341-BBAD-7E1B4EB7B59C}" dt="2022-10-29T14:07:01.032" v="20" actId="20577"/>
        <pc:sldMkLst>
          <pc:docMk/>
          <pc:sldMk cId="2075966989" sldId="256"/>
        </pc:sldMkLst>
        <pc:spChg chg="mod">
          <ac:chgData name="Mirko Pelgrom" userId="25eff972-e0d0-4f66-bb8d-b9544254e690" providerId="ADAL" clId="{6FB8B01D-27C5-0341-BBAD-7E1B4EB7B59C}" dt="2022-10-29T14:07:01.032" v="20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6FB8B01D-27C5-0341-BBAD-7E1B4EB7B59C}" dt="2022-10-29T14:12:51.070" v="25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6FB8B01D-27C5-0341-BBAD-7E1B4EB7B59C}" dt="2022-10-29T14:12:51.070" v="25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Sp modSp mod">
        <pc:chgData name="Mirko Pelgrom" userId="25eff972-e0d0-4f66-bb8d-b9544254e690" providerId="ADAL" clId="{6FB8B01D-27C5-0341-BBAD-7E1B4EB7B59C}" dt="2022-10-29T14:11:52.961" v="219" actId="20577"/>
        <pc:sldMkLst>
          <pc:docMk/>
          <pc:sldMk cId="1403750652" sldId="377"/>
        </pc:sldMkLst>
        <pc:spChg chg="mod">
          <ac:chgData name="Mirko Pelgrom" userId="25eff972-e0d0-4f66-bb8d-b9544254e690" providerId="ADAL" clId="{6FB8B01D-27C5-0341-BBAD-7E1B4EB7B59C}" dt="2022-10-29T14:09:03.988" v="70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6FB8B01D-27C5-0341-BBAD-7E1B4EB7B59C}" dt="2022-10-29T14:11:52.961" v="219" actId="20577"/>
          <ac:spMkLst>
            <pc:docMk/>
            <pc:sldMk cId="1403750652" sldId="377"/>
            <ac:spMk id="3" creationId="{3D998EBE-984A-22E5-74E3-0033FBDA1539}"/>
          </ac:spMkLst>
        </pc:spChg>
        <pc:picChg chg="del">
          <ac:chgData name="Mirko Pelgrom" userId="25eff972-e0d0-4f66-bb8d-b9544254e690" providerId="ADAL" clId="{6FB8B01D-27C5-0341-BBAD-7E1B4EB7B59C}" dt="2022-10-29T14:08:54.561" v="48" actId="478"/>
          <ac:picMkLst>
            <pc:docMk/>
            <pc:sldMk cId="1403750652" sldId="377"/>
            <ac:picMk id="4" creationId="{79A4A689-6F6C-CEC7-2C4F-509A92436893}"/>
          </ac:picMkLst>
        </pc:picChg>
      </pc:sldChg>
      <pc:sldChg chg="modSp add mod delCm">
        <pc:chgData name="Mirko Pelgrom" userId="25eff972-e0d0-4f66-bb8d-b9544254e690" providerId="ADAL" clId="{6FB8B01D-27C5-0341-BBAD-7E1B4EB7B59C}" dt="2022-10-29T14:18:38.866" v="285" actId="20577"/>
        <pc:sldMkLst>
          <pc:docMk/>
          <pc:sldMk cId="1865858854" sldId="381"/>
        </pc:sldMkLst>
        <pc:spChg chg="mod">
          <ac:chgData name="Mirko Pelgrom" userId="25eff972-e0d0-4f66-bb8d-b9544254e690" providerId="ADAL" clId="{6FB8B01D-27C5-0341-BBAD-7E1B4EB7B59C}" dt="2022-10-29T14:18:29.952" v="274" actId="20577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6FB8B01D-27C5-0341-BBAD-7E1B4EB7B59C}" dt="2022-10-29T14:18:38.866" v="285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addSp delSp modSp add mod">
        <pc:chgData name="Mirko Pelgrom" userId="25eff972-e0d0-4f66-bb8d-b9544254e690" providerId="ADAL" clId="{6FB8B01D-27C5-0341-BBAD-7E1B4EB7B59C}" dt="2022-10-29T14:21:45.744" v="306" actId="1076"/>
        <pc:sldMkLst>
          <pc:docMk/>
          <pc:sldMk cId="1728721944" sldId="382"/>
        </pc:sldMkLst>
        <pc:spChg chg="mod">
          <ac:chgData name="Mirko Pelgrom" userId="25eff972-e0d0-4f66-bb8d-b9544254e690" providerId="ADAL" clId="{6FB8B01D-27C5-0341-BBAD-7E1B4EB7B59C}" dt="2022-10-29T14:19:02.822" v="287" actId="27636"/>
          <ac:spMkLst>
            <pc:docMk/>
            <pc:sldMk cId="1728721944" sldId="382"/>
            <ac:spMk id="2" creationId="{E4EB4C22-8976-72A1-6A68-E1C0A6D40CB3}"/>
          </ac:spMkLst>
        </pc:spChg>
        <pc:spChg chg="mod">
          <ac:chgData name="Mirko Pelgrom" userId="25eff972-e0d0-4f66-bb8d-b9544254e690" providerId="ADAL" clId="{6FB8B01D-27C5-0341-BBAD-7E1B4EB7B59C}" dt="2022-10-29T14:19:12.873" v="299" actId="20577"/>
          <ac:spMkLst>
            <pc:docMk/>
            <pc:sldMk cId="1728721944" sldId="382"/>
            <ac:spMk id="3" creationId="{7820DA97-EEA7-5C65-B00B-7BF097A91703}"/>
          </ac:spMkLst>
        </pc:spChg>
        <pc:spChg chg="del">
          <ac:chgData name="Mirko Pelgrom" userId="25eff972-e0d0-4f66-bb8d-b9544254e690" providerId="ADAL" clId="{6FB8B01D-27C5-0341-BBAD-7E1B4EB7B59C}" dt="2022-10-29T14:21:42.279" v="305" actId="478"/>
          <ac:spMkLst>
            <pc:docMk/>
            <pc:sldMk cId="1728721944" sldId="382"/>
            <ac:spMk id="5" creationId="{458867E8-442E-8388-61C5-ABB72C02F594}"/>
          </ac:spMkLst>
        </pc:spChg>
        <pc:picChg chg="del">
          <ac:chgData name="Mirko Pelgrom" userId="25eff972-e0d0-4f66-bb8d-b9544254e690" providerId="ADAL" clId="{6FB8B01D-27C5-0341-BBAD-7E1B4EB7B59C}" dt="2022-10-29T14:21:26.444" v="300" actId="478"/>
          <ac:picMkLst>
            <pc:docMk/>
            <pc:sldMk cId="1728721944" sldId="382"/>
            <ac:picMk id="6" creationId="{50DC6F9C-E3B1-B139-4F4A-9EFEC4B8A621}"/>
          </ac:picMkLst>
        </pc:picChg>
        <pc:picChg chg="add mod">
          <ac:chgData name="Mirko Pelgrom" userId="25eff972-e0d0-4f66-bb8d-b9544254e690" providerId="ADAL" clId="{6FB8B01D-27C5-0341-BBAD-7E1B4EB7B59C}" dt="2022-10-29T14:21:45.744" v="306" actId="1076"/>
          <ac:picMkLst>
            <pc:docMk/>
            <pc:sldMk cId="1728721944" sldId="382"/>
            <ac:picMk id="8" creationId="{9AA545E3-6F32-2FAB-1E76-332F78F55C7A}"/>
          </ac:picMkLst>
        </pc:picChg>
      </pc:sldChg>
      <pc:sldChg chg="modSp mod">
        <pc:chgData name="Mirko Pelgrom" userId="25eff972-e0d0-4f66-bb8d-b9544254e690" providerId="ADAL" clId="{6FB8B01D-27C5-0341-BBAD-7E1B4EB7B59C}" dt="2022-10-29T14:49:39.682" v="1430" actId="20577"/>
        <pc:sldMkLst>
          <pc:docMk/>
          <pc:sldMk cId="2921186850" sldId="425"/>
        </pc:sldMkLst>
        <pc:spChg chg="mod">
          <ac:chgData name="Mirko Pelgrom" userId="25eff972-e0d0-4f66-bb8d-b9544254e690" providerId="ADAL" clId="{6FB8B01D-27C5-0341-BBAD-7E1B4EB7B59C}" dt="2022-10-29T14:49:39.682" v="1430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3821909181" sldId="432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479476215" sldId="433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2640610605" sldId="434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3638872008" sldId="435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3329195790" sldId="437"/>
        </pc:sldMkLst>
      </pc:sldChg>
      <pc:sldChg chg="del">
        <pc:chgData name="Mirko Pelgrom" userId="25eff972-e0d0-4f66-bb8d-b9544254e690" providerId="ADAL" clId="{6FB8B01D-27C5-0341-BBAD-7E1B4EB7B59C}" dt="2022-10-29T14:32:11.856" v="495" actId="2696"/>
        <pc:sldMkLst>
          <pc:docMk/>
          <pc:sldMk cId="2373918982" sldId="438"/>
        </pc:sldMkLst>
      </pc:sldChg>
      <pc:sldChg chg="addSp delSp modSp new mod modAnim">
        <pc:chgData name="Mirko Pelgrom" userId="25eff972-e0d0-4f66-bb8d-b9544254e690" providerId="ADAL" clId="{6FB8B01D-27C5-0341-BBAD-7E1B4EB7B59C}" dt="2022-10-29T14:27:17.819" v="381"/>
        <pc:sldMkLst>
          <pc:docMk/>
          <pc:sldMk cId="811156239" sldId="439"/>
        </pc:sldMkLst>
        <pc:spChg chg="mod">
          <ac:chgData name="Mirko Pelgrom" userId="25eff972-e0d0-4f66-bb8d-b9544254e690" providerId="ADAL" clId="{6FB8B01D-27C5-0341-BBAD-7E1B4EB7B59C}" dt="2022-10-29T14:24:13.669" v="338" actId="20577"/>
          <ac:spMkLst>
            <pc:docMk/>
            <pc:sldMk cId="811156239" sldId="439"/>
            <ac:spMk id="2" creationId="{ED384220-30EC-BBD0-1EA9-D49362914A72}"/>
          </ac:spMkLst>
        </pc:spChg>
        <pc:spChg chg="del mod">
          <ac:chgData name="Mirko Pelgrom" userId="25eff972-e0d0-4f66-bb8d-b9544254e690" providerId="ADAL" clId="{6FB8B01D-27C5-0341-BBAD-7E1B4EB7B59C}" dt="2022-10-29T14:24:23.884" v="339" actId="478"/>
          <ac:spMkLst>
            <pc:docMk/>
            <pc:sldMk cId="811156239" sldId="439"/>
            <ac:spMk id="3" creationId="{F3DCAC5B-46B7-EB9B-5BA8-1CEAFCCC8397}"/>
          </ac:spMkLst>
        </pc:spChg>
        <pc:spChg chg="add del mod">
          <ac:chgData name="Mirko Pelgrom" userId="25eff972-e0d0-4f66-bb8d-b9544254e690" providerId="ADAL" clId="{6FB8B01D-27C5-0341-BBAD-7E1B4EB7B59C}" dt="2022-10-29T14:24:27.004" v="340" actId="478"/>
          <ac:spMkLst>
            <pc:docMk/>
            <pc:sldMk cId="811156239" sldId="439"/>
            <ac:spMk id="5" creationId="{826220AE-FCF3-9B26-7F55-F14B0D7D0168}"/>
          </ac:spMkLst>
        </pc:spChg>
        <pc:spChg chg="add mod">
          <ac:chgData name="Mirko Pelgrom" userId="25eff972-e0d0-4f66-bb8d-b9544254e690" providerId="ADAL" clId="{6FB8B01D-27C5-0341-BBAD-7E1B4EB7B59C}" dt="2022-10-29T14:27:00.503" v="380" actId="20577"/>
          <ac:spMkLst>
            <pc:docMk/>
            <pc:sldMk cId="811156239" sldId="439"/>
            <ac:spMk id="10" creationId="{F857120D-437B-F921-31B4-61D177BA93D0}"/>
          </ac:spMkLst>
        </pc:spChg>
        <pc:picChg chg="add del mod">
          <ac:chgData name="Mirko Pelgrom" userId="25eff972-e0d0-4f66-bb8d-b9544254e690" providerId="ADAL" clId="{6FB8B01D-27C5-0341-BBAD-7E1B4EB7B59C}" dt="2022-10-29T14:25:57.858" v="346" actId="478"/>
          <ac:picMkLst>
            <pc:docMk/>
            <pc:sldMk cId="811156239" sldId="439"/>
            <ac:picMk id="7" creationId="{E797E5B9-309A-3DD1-BE33-26B15880FB9A}"/>
          </ac:picMkLst>
        </pc:picChg>
        <pc:picChg chg="add mod modCrop">
          <ac:chgData name="Mirko Pelgrom" userId="25eff972-e0d0-4f66-bb8d-b9544254e690" providerId="ADAL" clId="{6FB8B01D-27C5-0341-BBAD-7E1B4EB7B59C}" dt="2022-10-29T14:26:27.746" v="354" actId="14100"/>
          <ac:picMkLst>
            <pc:docMk/>
            <pc:sldMk cId="811156239" sldId="439"/>
            <ac:picMk id="9" creationId="{A1A35B1B-0B7B-D49C-498C-CF8FDA0CBC88}"/>
          </ac:picMkLst>
        </pc:picChg>
      </pc:sldChg>
      <pc:sldChg chg="addSp modSp add mod modAnim">
        <pc:chgData name="Mirko Pelgrom" userId="25eff972-e0d0-4f66-bb8d-b9544254e690" providerId="ADAL" clId="{6FB8B01D-27C5-0341-BBAD-7E1B4EB7B59C}" dt="2022-10-29T14:31:54.096" v="494" actId="20577"/>
        <pc:sldMkLst>
          <pc:docMk/>
          <pc:sldMk cId="647151149" sldId="440"/>
        </pc:sldMkLst>
        <pc:spChg chg="add mod">
          <ac:chgData name="Mirko Pelgrom" userId="25eff972-e0d0-4f66-bb8d-b9544254e690" providerId="ADAL" clId="{6FB8B01D-27C5-0341-BBAD-7E1B4EB7B59C}" dt="2022-10-29T14:31:19.617" v="466" actId="20577"/>
          <ac:spMkLst>
            <pc:docMk/>
            <pc:sldMk cId="647151149" sldId="440"/>
            <ac:spMk id="3" creationId="{C8D020EA-1C62-78A7-59BA-C0C566711B7F}"/>
          </ac:spMkLst>
        </pc:spChg>
        <pc:spChg chg="add mod">
          <ac:chgData name="Mirko Pelgrom" userId="25eff972-e0d0-4f66-bb8d-b9544254e690" providerId="ADAL" clId="{6FB8B01D-27C5-0341-BBAD-7E1B4EB7B59C}" dt="2022-10-29T14:31:54.096" v="494" actId="20577"/>
          <ac:spMkLst>
            <pc:docMk/>
            <pc:sldMk cId="647151149" sldId="440"/>
            <ac:spMk id="4" creationId="{67346567-A1C3-1386-57E3-C17646B7471D}"/>
          </ac:spMkLst>
        </pc:spChg>
      </pc:sldChg>
      <pc:sldChg chg="addSp delSp modSp add mod modAnim">
        <pc:chgData name="Mirko Pelgrom" userId="25eff972-e0d0-4f66-bb8d-b9544254e690" providerId="ADAL" clId="{6FB8B01D-27C5-0341-BBAD-7E1B4EB7B59C}" dt="2022-10-29T14:37:54.353" v="688"/>
        <pc:sldMkLst>
          <pc:docMk/>
          <pc:sldMk cId="435246143" sldId="441"/>
        </pc:sldMkLst>
        <pc:spChg chg="mod">
          <ac:chgData name="Mirko Pelgrom" userId="25eff972-e0d0-4f66-bb8d-b9544254e690" providerId="ADAL" clId="{6FB8B01D-27C5-0341-BBAD-7E1B4EB7B59C}" dt="2022-10-29T14:33:41.911" v="536" actId="20577"/>
          <ac:spMkLst>
            <pc:docMk/>
            <pc:sldMk cId="435246143" sldId="441"/>
            <ac:spMk id="2" creationId="{ED384220-30EC-BBD0-1EA9-D49362914A72}"/>
          </ac:spMkLst>
        </pc:spChg>
        <pc:spChg chg="mod">
          <ac:chgData name="Mirko Pelgrom" userId="25eff972-e0d0-4f66-bb8d-b9544254e690" providerId="ADAL" clId="{6FB8B01D-27C5-0341-BBAD-7E1B4EB7B59C}" dt="2022-10-29T14:36:26.642" v="606" actId="14100"/>
          <ac:spMkLst>
            <pc:docMk/>
            <pc:sldMk cId="435246143" sldId="441"/>
            <ac:spMk id="3" creationId="{C8D020EA-1C62-78A7-59BA-C0C566711B7F}"/>
          </ac:spMkLst>
        </pc:spChg>
        <pc:spChg chg="mod">
          <ac:chgData name="Mirko Pelgrom" userId="25eff972-e0d0-4f66-bb8d-b9544254e690" providerId="ADAL" clId="{6FB8B01D-27C5-0341-BBAD-7E1B4EB7B59C}" dt="2022-10-29T14:34:46.041" v="599" actId="14100"/>
          <ac:spMkLst>
            <pc:docMk/>
            <pc:sldMk cId="435246143" sldId="441"/>
            <ac:spMk id="4" creationId="{67346567-A1C3-1386-57E3-C17646B7471D}"/>
          </ac:spMkLst>
        </pc:spChg>
        <pc:spChg chg="add mod">
          <ac:chgData name="Mirko Pelgrom" userId="25eff972-e0d0-4f66-bb8d-b9544254e690" providerId="ADAL" clId="{6FB8B01D-27C5-0341-BBAD-7E1B4EB7B59C}" dt="2022-10-29T14:36:30.708" v="607" actId="1076"/>
          <ac:spMkLst>
            <pc:docMk/>
            <pc:sldMk cId="435246143" sldId="441"/>
            <ac:spMk id="5" creationId="{70ED6079-C1DD-0F0A-1666-C1A492275E47}"/>
          </ac:spMkLst>
        </pc:spChg>
        <pc:spChg chg="add mod">
          <ac:chgData name="Mirko Pelgrom" userId="25eff972-e0d0-4f66-bb8d-b9544254e690" providerId="ADAL" clId="{6FB8B01D-27C5-0341-BBAD-7E1B4EB7B59C}" dt="2022-10-29T14:37:05.941" v="657" actId="14100"/>
          <ac:spMkLst>
            <pc:docMk/>
            <pc:sldMk cId="435246143" sldId="441"/>
            <ac:spMk id="6" creationId="{A79BC50A-5736-A3B0-FDA6-B6EF9D7DD2E7}"/>
          </ac:spMkLst>
        </pc:spChg>
        <pc:spChg chg="add mod">
          <ac:chgData name="Mirko Pelgrom" userId="25eff972-e0d0-4f66-bb8d-b9544254e690" providerId="ADAL" clId="{6FB8B01D-27C5-0341-BBAD-7E1B4EB7B59C}" dt="2022-10-29T14:37:41.506" v="687" actId="14100"/>
          <ac:spMkLst>
            <pc:docMk/>
            <pc:sldMk cId="435246143" sldId="441"/>
            <ac:spMk id="8" creationId="{658BAEDA-0C96-AEA0-D1CC-8E720521F5A1}"/>
          </ac:spMkLst>
        </pc:spChg>
        <pc:picChg chg="del">
          <ac:chgData name="Mirko Pelgrom" userId="25eff972-e0d0-4f66-bb8d-b9544254e690" providerId="ADAL" clId="{6FB8B01D-27C5-0341-BBAD-7E1B4EB7B59C}" dt="2022-10-29T14:32:45.196" v="501" actId="478"/>
          <ac:picMkLst>
            <pc:docMk/>
            <pc:sldMk cId="435246143" sldId="441"/>
            <ac:picMk id="7" creationId="{E797E5B9-309A-3DD1-BE33-26B15880FB9A}"/>
          </ac:picMkLst>
        </pc:picChg>
      </pc:sldChg>
      <pc:sldChg chg="addSp delSp modSp new mod modAnim">
        <pc:chgData name="Mirko Pelgrom" userId="25eff972-e0d0-4f66-bb8d-b9544254e690" providerId="ADAL" clId="{6FB8B01D-27C5-0341-BBAD-7E1B4EB7B59C}" dt="2022-10-29T14:40:54.917" v="825"/>
        <pc:sldMkLst>
          <pc:docMk/>
          <pc:sldMk cId="404421119" sldId="442"/>
        </pc:sldMkLst>
        <pc:spChg chg="mod">
          <ac:chgData name="Mirko Pelgrom" userId="25eff972-e0d0-4f66-bb8d-b9544254e690" providerId="ADAL" clId="{6FB8B01D-27C5-0341-BBAD-7E1B4EB7B59C}" dt="2022-10-29T14:38:17.196" v="702" actId="20577"/>
          <ac:spMkLst>
            <pc:docMk/>
            <pc:sldMk cId="404421119" sldId="442"/>
            <ac:spMk id="2" creationId="{E799150F-90F5-8D10-9ED9-460946AEC915}"/>
          </ac:spMkLst>
        </pc:spChg>
        <pc:spChg chg="del mod">
          <ac:chgData name="Mirko Pelgrom" userId="25eff972-e0d0-4f66-bb8d-b9544254e690" providerId="ADAL" clId="{6FB8B01D-27C5-0341-BBAD-7E1B4EB7B59C}" dt="2022-10-29T14:38:35.385" v="704" actId="478"/>
          <ac:spMkLst>
            <pc:docMk/>
            <pc:sldMk cId="404421119" sldId="442"/>
            <ac:spMk id="3" creationId="{991CB493-7F2C-157F-6284-0AAED4A97DCE}"/>
          </ac:spMkLst>
        </pc:spChg>
        <pc:spChg chg="add mod">
          <ac:chgData name="Mirko Pelgrom" userId="25eff972-e0d0-4f66-bb8d-b9544254e690" providerId="ADAL" clId="{6FB8B01D-27C5-0341-BBAD-7E1B4EB7B59C}" dt="2022-10-29T14:38:58.585" v="716" actId="20577"/>
          <ac:spMkLst>
            <pc:docMk/>
            <pc:sldMk cId="404421119" sldId="442"/>
            <ac:spMk id="5" creationId="{5DB5A7C6-2356-24C9-DBB2-D6D7730E91B9}"/>
          </ac:spMkLst>
        </pc:spChg>
        <pc:spChg chg="add mod">
          <ac:chgData name="Mirko Pelgrom" userId="25eff972-e0d0-4f66-bb8d-b9544254e690" providerId="ADAL" clId="{6FB8B01D-27C5-0341-BBAD-7E1B4EB7B59C}" dt="2022-10-29T14:39:26.174" v="739" actId="14100"/>
          <ac:spMkLst>
            <pc:docMk/>
            <pc:sldMk cId="404421119" sldId="442"/>
            <ac:spMk id="6" creationId="{DE25E0D2-E43F-2B16-B9E8-179D031A1418}"/>
          </ac:spMkLst>
        </pc:spChg>
        <pc:spChg chg="add mod">
          <ac:chgData name="Mirko Pelgrom" userId="25eff972-e0d0-4f66-bb8d-b9544254e690" providerId="ADAL" clId="{6FB8B01D-27C5-0341-BBAD-7E1B4EB7B59C}" dt="2022-10-29T14:39:41.239" v="762" actId="20577"/>
          <ac:spMkLst>
            <pc:docMk/>
            <pc:sldMk cId="404421119" sldId="442"/>
            <ac:spMk id="7" creationId="{F1220E5A-8A98-E7A4-D9B3-AFDDAC502ABC}"/>
          </ac:spMkLst>
        </pc:spChg>
        <pc:spChg chg="add mod">
          <ac:chgData name="Mirko Pelgrom" userId="25eff972-e0d0-4f66-bb8d-b9544254e690" providerId="ADAL" clId="{6FB8B01D-27C5-0341-BBAD-7E1B4EB7B59C}" dt="2022-10-29T14:40:34.640" v="823" actId="14100"/>
          <ac:spMkLst>
            <pc:docMk/>
            <pc:sldMk cId="404421119" sldId="442"/>
            <ac:spMk id="8" creationId="{BB811BE1-EF5E-B021-6142-0F82C7DBD97C}"/>
          </ac:spMkLst>
        </pc:spChg>
      </pc:sldChg>
      <pc:sldChg chg="addSp delSp modSp new mod modAnim">
        <pc:chgData name="Mirko Pelgrom" userId="25eff972-e0d0-4f66-bb8d-b9544254e690" providerId="ADAL" clId="{6FB8B01D-27C5-0341-BBAD-7E1B4EB7B59C}" dt="2022-10-29T14:43:28.517" v="980" actId="20577"/>
        <pc:sldMkLst>
          <pc:docMk/>
          <pc:sldMk cId="3107368001" sldId="443"/>
        </pc:sldMkLst>
        <pc:spChg chg="mod">
          <ac:chgData name="Mirko Pelgrom" userId="25eff972-e0d0-4f66-bb8d-b9544254e690" providerId="ADAL" clId="{6FB8B01D-27C5-0341-BBAD-7E1B4EB7B59C}" dt="2022-10-29T14:41:11.159" v="834" actId="20577"/>
          <ac:spMkLst>
            <pc:docMk/>
            <pc:sldMk cId="3107368001" sldId="443"/>
            <ac:spMk id="2" creationId="{1741AEC1-7298-D124-039E-E017129E7FC5}"/>
          </ac:spMkLst>
        </pc:spChg>
        <pc:spChg chg="del">
          <ac:chgData name="Mirko Pelgrom" userId="25eff972-e0d0-4f66-bb8d-b9544254e690" providerId="ADAL" clId="{6FB8B01D-27C5-0341-BBAD-7E1B4EB7B59C}" dt="2022-10-29T14:41:21.278" v="835" actId="478"/>
          <ac:spMkLst>
            <pc:docMk/>
            <pc:sldMk cId="3107368001" sldId="443"/>
            <ac:spMk id="3" creationId="{83C8F2A4-368A-7B76-301F-E3CCA7748B29}"/>
          </ac:spMkLst>
        </pc:spChg>
        <pc:spChg chg="add mod">
          <ac:chgData name="Mirko Pelgrom" userId="25eff972-e0d0-4f66-bb8d-b9544254e690" providerId="ADAL" clId="{6FB8B01D-27C5-0341-BBAD-7E1B4EB7B59C}" dt="2022-10-29T14:42:29.092" v="926" actId="20577"/>
          <ac:spMkLst>
            <pc:docMk/>
            <pc:sldMk cId="3107368001" sldId="443"/>
            <ac:spMk id="4" creationId="{40B39F74-0BDC-5E6F-EC0A-B0681FFB1F46}"/>
          </ac:spMkLst>
        </pc:spChg>
        <pc:spChg chg="add mod">
          <ac:chgData name="Mirko Pelgrom" userId="25eff972-e0d0-4f66-bb8d-b9544254e690" providerId="ADAL" clId="{6FB8B01D-27C5-0341-BBAD-7E1B4EB7B59C}" dt="2022-10-29T14:43:00.172" v="954" actId="14100"/>
          <ac:spMkLst>
            <pc:docMk/>
            <pc:sldMk cId="3107368001" sldId="443"/>
            <ac:spMk id="5" creationId="{9A362E34-EE05-350B-480E-B4820D63AB7C}"/>
          </ac:spMkLst>
        </pc:spChg>
        <pc:spChg chg="add mod">
          <ac:chgData name="Mirko Pelgrom" userId="25eff972-e0d0-4f66-bb8d-b9544254e690" providerId="ADAL" clId="{6FB8B01D-27C5-0341-BBAD-7E1B4EB7B59C}" dt="2022-10-29T14:43:28.517" v="980" actId="20577"/>
          <ac:spMkLst>
            <pc:docMk/>
            <pc:sldMk cId="3107368001" sldId="443"/>
            <ac:spMk id="6" creationId="{455399BD-9B7A-0162-5F08-080970C0D733}"/>
          </ac:spMkLst>
        </pc:spChg>
      </pc:sldChg>
      <pc:sldChg chg="addSp delSp modSp new mod modAnim">
        <pc:chgData name="Mirko Pelgrom" userId="25eff972-e0d0-4f66-bb8d-b9544254e690" providerId="ADAL" clId="{6FB8B01D-27C5-0341-BBAD-7E1B4EB7B59C}" dt="2022-10-29T14:46:12.273" v="1194" actId="14100"/>
        <pc:sldMkLst>
          <pc:docMk/>
          <pc:sldMk cId="1748970351" sldId="444"/>
        </pc:sldMkLst>
        <pc:spChg chg="mod">
          <ac:chgData name="Mirko Pelgrom" userId="25eff972-e0d0-4f66-bb8d-b9544254e690" providerId="ADAL" clId="{6FB8B01D-27C5-0341-BBAD-7E1B4EB7B59C}" dt="2022-10-29T14:43:59.009" v="991" actId="20577"/>
          <ac:spMkLst>
            <pc:docMk/>
            <pc:sldMk cId="1748970351" sldId="444"/>
            <ac:spMk id="2" creationId="{3F1F54A7-CB31-6DBC-58F5-CF3577F43739}"/>
          </ac:spMkLst>
        </pc:spChg>
        <pc:spChg chg="del">
          <ac:chgData name="Mirko Pelgrom" userId="25eff972-e0d0-4f66-bb8d-b9544254e690" providerId="ADAL" clId="{6FB8B01D-27C5-0341-BBAD-7E1B4EB7B59C}" dt="2022-10-29T14:44:08.790" v="992" actId="478"/>
          <ac:spMkLst>
            <pc:docMk/>
            <pc:sldMk cId="1748970351" sldId="444"/>
            <ac:spMk id="3" creationId="{3127D237-0B94-3788-ABEE-B46FAD3E7F60}"/>
          </ac:spMkLst>
        </pc:spChg>
        <pc:spChg chg="add mod">
          <ac:chgData name="Mirko Pelgrom" userId="25eff972-e0d0-4f66-bb8d-b9544254e690" providerId="ADAL" clId="{6FB8B01D-27C5-0341-BBAD-7E1B4EB7B59C}" dt="2022-10-29T14:44:17.520" v="997" actId="20577"/>
          <ac:spMkLst>
            <pc:docMk/>
            <pc:sldMk cId="1748970351" sldId="444"/>
            <ac:spMk id="4" creationId="{92D5B372-0FC0-6641-2E40-48169F70B45B}"/>
          </ac:spMkLst>
        </pc:spChg>
        <pc:spChg chg="add mod">
          <ac:chgData name="Mirko Pelgrom" userId="25eff972-e0d0-4f66-bb8d-b9544254e690" providerId="ADAL" clId="{6FB8B01D-27C5-0341-BBAD-7E1B4EB7B59C}" dt="2022-10-29T14:44:59.506" v="1053" actId="20577"/>
          <ac:spMkLst>
            <pc:docMk/>
            <pc:sldMk cId="1748970351" sldId="444"/>
            <ac:spMk id="5" creationId="{8B06D822-C7BF-7D7C-E561-B7D9F9E9B998}"/>
          </ac:spMkLst>
        </pc:spChg>
        <pc:spChg chg="add mod">
          <ac:chgData name="Mirko Pelgrom" userId="25eff972-e0d0-4f66-bb8d-b9544254e690" providerId="ADAL" clId="{6FB8B01D-27C5-0341-BBAD-7E1B4EB7B59C}" dt="2022-10-29T14:45:23.372" v="1101" actId="14100"/>
          <ac:spMkLst>
            <pc:docMk/>
            <pc:sldMk cId="1748970351" sldId="444"/>
            <ac:spMk id="6" creationId="{B2B8926B-E182-CDF8-06C7-145D891805C4}"/>
          </ac:spMkLst>
        </pc:spChg>
        <pc:spChg chg="add mod">
          <ac:chgData name="Mirko Pelgrom" userId="25eff972-e0d0-4f66-bb8d-b9544254e690" providerId="ADAL" clId="{6FB8B01D-27C5-0341-BBAD-7E1B4EB7B59C}" dt="2022-10-29T14:46:12.273" v="1194" actId="14100"/>
          <ac:spMkLst>
            <pc:docMk/>
            <pc:sldMk cId="1748970351" sldId="444"/>
            <ac:spMk id="7" creationId="{9508F098-3057-D0D6-3492-212FD78AEEAE}"/>
          </ac:spMkLst>
        </pc:spChg>
      </pc:sldChg>
      <pc:sldChg chg="addSp delSp modSp new mod modAnim">
        <pc:chgData name="Mirko Pelgrom" userId="25eff972-e0d0-4f66-bb8d-b9544254e690" providerId="ADAL" clId="{6FB8B01D-27C5-0341-BBAD-7E1B4EB7B59C}" dt="2022-10-29T14:48:10.301" v="1257" actId="20577"/>
        <pc:sldMkLst>
          <pc:docMk/>
          <pc:sldMk cId="4143450235" sldId="445"/>
        </pc:sldMkLst>
        <pc:spChg chg="mod">
          <ac:chgData name="Mirko Pelgrom" userId="25eff972-e0d0-4f66-bb8d-b9544254e690" providerId="ADAL" clId="{6FB8B01D-27C5-0341-BBAD-7E1B4EB7B59C}" dt="2022-10-29T14:46:36.522" v="1207" actId="20577"/>
          <ac:spMkLst>
            <pc:docMk/>
            <pc:sldMk cId="4143450235" sldId="445"/>
            <ac:spMk id="2" creationId="{5CD6AF88-C65F-2F71-89F7-14EA6B8AF842}"/>
          </ac:spMkLst>
        </pc:spChg>
        <pc:spChg chg="del">
          <ac:chgData name="Mirko Pelgrom" userId="25eff972-e0d0-4f66-bb8d-b9544254e690" providerId="ADAL" clId="{6FB8B01D-27C5-0341-BBAD-7E1B4EB7B59C}" dt="2022-10-29T14:46:54.250" v="1208" actId="478"/>
          <ac:spMkLst>
            <pc:docMk/>
            <pc:sldMk cId="4143450235" sldId="445"/>
            <ac:spMk id="3" creationId="{A39933B9-3AAF-1C20-7120-93C1F8739A91}"/>
          </ac:spMkLst>
        </pc:spChg>
        <pc:spChg chg="add mod">
          <ac:chgData name="Mirko Pelgrom" userId="25eff972-e0d0-4f66-bb8d-b9544254e690" providerId="ADAL" clId="{6FB8B01D-27C5-0341-BBAD-7E1B4EB7B59C}" dt="2022-10-29T14:47:42.439" v="1238" actId="1076"/>
          <ac:spMkLst>
            <pc:docMk/>
            <pc:sldMk cId="4143450235" sldId="445"/>
            <ac:spMk id="4" creationId="{B24CC06C-4873-89BE-3FCD-1FD8D5960520}"/>
          </ac:spMkLst>
        </pc:spChg>
        <pc:spChg chg="add mod">
          <ac:chgData name="Mirko Pelgrom" userId="25eff972-e0d0-4f66-bb8d-b9544254e690" providerId="ADAL" clId="{6FB8B01D-27C5-0341-BBAD-7E1B4EB7B59C}" dt="2022-10-29T14:48:10.301" v="1257" actId="20577"/>
          <ac:spMkLst>
            <pc:docMk/>
            <pc:sldMk cId="4143450235" sldId="445"/>
            <ac:spMk id="5" creationId="{555E72B0-77D8-856E-AC39-E4C668A9193F}"/>
          </ac:spMkLst>
        </pc:spChg>
      </pc:sldChg>
      <pc:sldChg chg="addSp delSp modSp new mod">
        <pc:chgData name="Mirko Pelgrom" userId="25eff972-e0d0-4f66-bb8d-b9544254e690" providerId="ADAL" clId="{6FB8B01D-27C5-0341-BBAD-7E1B4EB7B59C}" dt="2022-10-31T09:21:01.730" v="1493" actId="20577"/>
        <pc:sldMkLst>
          <pc:docMk/>
          <pc:sldMk cId="2733441222" sldId="446"/>
        </pc:sldMkLst>
        <pc:spChg chg="mod">
          <ac:chgData name="Mirko Pelgrom" userId="25eff972-e0d0-4f66-bb8d-b9544254e690" providerId="ADAL" clId="{6FB8B01D-27C5-0341-BBAD-7E1B4EB7B59C}" dt="2022-10-31T09:18:19.126" v="1443" actId="20577"/>
          <ac:spMkLst>
            <pc:docMk/>
            <pc:sldMk cId="2733441222" sldId="446"/>
            <ac:spMk id="2" creationId="{9C85CE72-9467-0BC0-4064-1AEBE0EF7956}"/>
          </ac:spMkLst>
        </pc:spChg>
        <pc:spChg chg="add del mod">
          <ac:chgData name="Mirko Pelgrom" userId="25eff972-e0d0-4f66-bb8d-b9544254e690" providerId="ADAL" clId="{6FB8B01D-27C5-0341-BBAD-7E1B4EB7B59C}" dt="2022-10-31T09:18:41.520" v="1445"/>
          <ac:spMkLst>
            <pc:docMk/>
            <pc:sldMk cId="2733441222" sldId="446"/>
            <ac:spMk id="3" creationId="{AED8ECA8-BB1C-DBB1-A992-F87AB266EF02}"/>
          </ac:spMkLst>
        </pc:spChg>
        <pc:spChg chg="add mod">
          <ac:chgData name="Mirko Pelgrom" userId="25eff972-e0d0-4f66-bb8d-b9544254e690" providerId="ADAL" clId="{6FB8B01D-27C5-0341-BBAD-7E1B4EB7B59C}" dt="2022-10-31T09:21:01.730" v="1493" actId="20577"/>
          <ac:spMkLst>
            <pc:docMk/>
            <pc:sldMk cId="2733441222" sldId="446"/>
            <ac:spMk id="4" creationId="{D3833760-E68D-771E-F362-211D3A78496F}"/>
          </ac:spMkLst>
        </pc:spChg>
      </pc:sldChg>
    </pc:docChg>
  </pc:docChgLst>
  <pc:docChgLst>
    <pc:chgData name="Mirko Pelgrom" userId="S::mirko.pelgrom@hu.nl::25eff972-e0d0-4f66-bb8d-b9544254e690" providerId="AD" clId="Web-{BFF19E4C-C935-977F-FDB2-08E63C449F7F}"/>
    <pc:docChg chg="modSld">
      <pc:chgData name="Mirko Pelgrom" userId="S::mirko.pelgrom@hu.nl::25eff972-e0d0-4f66-bb8d-b9544254e690" providerId="AD" clId="Web-{BFF19E4C-C935-977F-FDB2-08E63C449F7F}" dt="2022-01-13T10:18:38.985" v="0" actId="20577"/>
      <pc:docMkLst>
        <pc:docMk/>
      </pc:docMkLst>
      <pc:sldChg chg="modSp">
        <pc:chgData name="Mirko Pelgrom" userId="S::mirko.pelgrom@hu.nl::25eff972-e0d0-4f66-bb8d-b9544254e690" providerId="AD" clId="Web-{BFF19E4C-C935-977F-FDB2-08E63C449F7F}" dt="2022-01-13T10:18:38.985" v="0" actId="20577"/>
        <pc:sldMkLst>
          <pc:docMk/>
          <pc:sldMk cId="2075966989" sldId="256"/>
        </pc:sldMkLst>
        <pc:spChg chg="mod">
          <ac:chgData name="Mirko Pelgrom" userId="S::mirko.pelgrom@hu.nl::25eff972-e0d0-4f66-bb8d-b9544254e690" providerId="AD" clId="Web-{BFF19E4C-C935-977F-FDB2-08E63C449F7F}" dt="2022-01-13T10:18:38.985" v="0" actId="20577"/>
          <ac:spMkLst>
            <pc:docMk/>
            <pc:sldMk cId="2075966989" sldId="256"/>
            <ac:spMk id="3" creationId="{00000000-0000-0000-0000-000000000000}"/>
          </ac:spMkLst>
        </pc:spChg>
      </pc:sldChg>
    </pc:docChg>
  </pc:docChgLst>
  <pc:docChgLst>
    <pc:chgData name="Mirko Pelgrom" userId="S::mirko.pelgrom@hu.nl::25eff972-e0d0-4f66-bb8d-b9544254e690" providerId="AD" clId="Web-{241C5324-984A-7F93-7B62-E998E7683BF2}"/>
    <pc:docChg chg="modSld">
      <pc:chgData name="Mirko Pelgrom" userId="S::mirko.pelgrom@hu.nl::25eff972-e0d0-4f66-bb8d-b9544254e690" providerId="AD" clId="Web-{241C5324-984A-7F93-7B62-E998E7683BF2}" dt="2022-01-12T08:49:54.607" v="7" actId="20577"/>
      <pc:docMkLst>
        <pc:docMk/>
      </pc:docMkLst>
      <pc:sldChg chg="modSp">
        <pc:chgData name="Mirko Pelgrom" userId="S::mirko.pelgrom@hu.nl::25eff972-e0d0-4f66-bb8d-b9544254e690" providerId="AD" clId="Web-{241C5324-984A-7F93-7B62-E998E7683BF2}" dt="2022-01-12T08:49:54.607" v="7" actId="20577"/>
        <pc:sldMkLst>
          <pc:docMk/>
          <pc:sldMk cId="2075966989" sldId="256"/>
        </pc:sldMkLst>
        <pc:spChg chg="mod">
          <ac:chgData name="Mirko Pelgrom" userId="S::mirko.pelgrom@hu.nl::25eff972-e0d0-4f66-bb8d-b9544254e690" providerId="AD" clId="Web-{241C5324-984A-7F93-7B62-E998E7683BF2}" dt="2022-01-12T08:49:54.607" v="7" actId="20577"/>
          <ac:spMkLst>
            <pc:docMk/>
            <pc:sldMk cId="2075966989" sldId="256"/>
            <ac:spMk id="3" creationId="{00000000-0000-0000-0000-000000000000}"/>
          </ac:spMkLst>
        </pc:spChg>
      </pc:sldChg>
    </pc:docChg>
  </pc:docChgLst>
  <pc:docChgLst>
    <pc:chgData name="Mirko Pelgrom" userId="S::mirko.pelgrom@hu.nl::25eff972-e0d0-4f66-bb8d-b9544254e690" providerId="AD" clId="Web-{2BA550F1-E2B3-0D13-3637-9B3C03ECFA51}"/>
    <pc:docChg chg="modSld">
      <pc:chgData name="Mirko Pelgrom" userId="S::mirko.pelgrom@hu.nl::25eff972-e0d0-4f66-bb8d-b9544254e690" providerId="AD" clId="Web-{2BA550F1-E2B3-0D13-3637-9B3C03ECFA51}" dt="2022-01-11T08:29:44.722" v="7" actId="1076"/>
      <pc:docMkLst>
        <pc:docMk/>
      </pc:docMkLst>
      <pc:sldChg chg="delSp modSp">
        <pc:chgData name="Mirko Pelgrom" userId="S::mirko.pelgrom@hu.nl::25eff972-e0d0-4f66-bb8d-b9544254e690" providerId="AD" clId="Web-{2BA550F1-E2B3-0D13-3637-9B3C03ECFA51}" dt="2022-01-11T08:29:44.722" v="7" actId="1076"/>
        <pc:sldMkLst>
          <pc:docMk/>
          <pc:sldMk cId="2159585193" sldId="324"/>
        </pc:sldMkLst>
        <pc:spChg chg="mod">
          <ac:chgData name="Mirko Pelgrom" userId="S::mirko.pelgrom@hu.nl::25eff972-e0d0-4f66-bb8d-b9544254e690" providerId="AD" clId="Web-{2BA550F1-E2B3-0D13-3637-9B3C03ECFA51}" dt="2022-01-11T08:29:40.831" v="6" actId="20577"/>
          <ac:spMkLst>
            <pc:docMk/>
            <pc:sldMk cId="2159585193" sldId="324"/>
            <ac:spMk id="2" creationId="{00000000-0000-0000-0000-000000000000}"/>
          </ac:spMkLst>
        </pc:spChg>
        <pc:spChg chg="del">
          <ac:chgData name="Mirko Pelgrom" userId="S::mirko.pelgrom@hu.nl::25eff972-e0d0-4f66-bb8d-b9544254e690" providerId="AD" clId="Web-{2BA550F1-E2B3-0D13-3637-9B3C03ECFA51}" dt="2022-01-11T08:29:32.300" v="4"/>
          <ac:spMkLst>
            <pc:docMk/>
            <pc:sldMk cId="2159585193" sldId="324"/>
            <ac:spMk id="11" creationId="{D64A2EE4-AE7E-42AF-ADF7-FC37F8BDFCAE}"/>
          </ac:spMkLst>
        </pc:spChg>
        <pc:picChg chg="del">
          <ac:chgData name="Mirko Pelgrom" userId="S::mirko.pelgrom@hu.nl::25eff972-e0d0-4f66-bb8d-b9544254e690" providerId="AD" clId="Web-{2BA550F1-E2B3-0D13-3637-9B3C03ECFA51}" dt="2022-01-11T08:29:19.503" v="0"/>
          <ac:picMkLst>
            <pc:docMk/>
            <pc:sldMk cId="2159585193" sldId="324"/>
            <ac:picMk id="10" creationId="{AC4826EB-DC5F-4634-B512-F0A615F2F557}"/>
          </ac:picMkLst>
        </pc:picChg>
        <pc:picChg chg="del">
          <ac:chgData name="Mirko Pelgrom" userId="S::mirko.pelgrom@hu.nl::25eff972-e0d0-4f66-bb8d-b9544254e690" providerId="AD" clId="Web-{2BA550F1-E2B3-0D13-3637-9B3C03ECFA51}" dt="2022-01-11T08:29:21.925" v="2"/>
          <ac:picMkLst>
            <pc:docMk/>
            <pc:sldMk cId="2159585193" sldId="324"/>
            <ac:picMk id="15" creationId="{5B6434F0-EFCE-4DFA-9AE2-8E6C9E7B9058}"/>
          </ac:picMkLst>
        </pc:picChg>
        <pc:picChg chg="del">
          <ac:chgData name="Mirko Pelgrom" userId="S::mirko.pelgrom@hu.nl::25eff972-e0d0-4f66-bb8d-b9544254e690" providerId="AD" clId="Web-{2BA550F1-E2B3-0D13-3637-9B3C03ECFA51}" dt="2022-01-11T08:29:20.925" v="1"/>
          <ac:picMkLst>
            <pc:docMk/>
            <pc:sldMk cId="2159585193" sldId="324"/>
            <ac:picMk id="17" creationId="{EDD3C514-573F-4F4C-9968-A5C9CF27E42F}"/>
          </ac:picMkLst>
        </pc:picChg>
        <pc:picChg chg="mod">
          <ac:chgData name="Mirko Pelgrom" userId="S::mirko.pelgrom@hu.nl::25eff972-e0d0-4f66-bb8d-b9544254e690" providerId="AD" clId="Web-{2BA550F1-E2B3-0D13-3637-9B3C03ECFA51}" dt="2022-01-11T08:29:44.722" v="7" actId="1076"/>
          <ac:picMkLst>
            <pc:docMk/>
            <pc:sldMk cId="2159585193" sldId="324"/>
            <ac:picMk id="19" creationId="{AE0BD39D-3334-4891-A877-4C3214ADEFAE}"/>
          </ac:picMkLst>
        </pc:picChg>
      </pc:sldChg>
    </pc:docChg>
  </pc:docChgLst>
  <pc:docChgLst>
    <pc:chgData name="Mirko Pelgrom" userId="S::mirko.pelgrom@hu.nl::25eff972-e0d0-4f66-bb8d-b9544254e690" providerId="AD" clId="Web-{A46A71B0-EFB5-03CB-826C-98AF60634BCE}"/>
    <pc:docChg chg="addSld delSld modSld addMainMaster modMainMaster">
      <pc:chgData name="Mirko Pelgrom" userId="S::mirko.pelgrom@hu.nl::25eff972-e0d0-4f66-bb8d-b9544254e690" providerId="AD" clId="Web-{A46A71B0-EFB5-03CB-826C-98AF60634BCE}" dt="2022-01-11T09:04:59.152" v="914" actId="20577"/>
      <pc:docMkLst>
        <pc:docMk/>
      </pc:docMkLst>
      <pc:sldChg chg="modSp">
        <pc:chgData name="Mirko Pelgrom" userId="S::mirko.pelgrom@hu.nl::25eff972-e0d0-4f66-bb8d-b9544254e690" providerId="AD" clId="Web-{A46A71B0-EFB5-03CB-826C-98AF60634BCE}" dt="2022-01-11T08:32:09.837" v="5" actId="20577"/>
        <pc:sldMkLst>
          <pc:docMk/>
          <pc:sldMk cId="0" sldId="258"/>
        </pc:sldMkLst>
        <pc:spChg chg="mod">
          <ac:chgData name="Mirko Pelgrom" userId="S::mirko.pelgrom@hu.nl::25eff972-e0d0-4f66-bb8d-b9544254e690" providerId="AD" clId="Web-{A46A71B0-EFB5-03CB-826C-98AF60634BCE}" dt="2022-01-11T08:32:09.837" v="5" actId="20577"/>
          <ac:spMkLst>
            <pc:docMk/>
            <pc:sldMk cId="0" sldId="258"/>
            <ac:spMk id="23" creationId="{00000000-0000-0000-0000-000000000000}"/>
          </ac:spMkLst>
        </pc:spChg>
      </pc:sldChg>
      <pc:sldChg chg="delSp modSp">
        <pc:chgData name="Mirko Pelgrom" userId="S::mirko.pelgrom@hu.nl::25eff972-e0d0-4f66-bb8d-b9544254e690" providerId="AD" clId="Web-{A46A71B0-EFB5-03CB-826C-98AF60634BCE}" dt="2022-01-11T08:32:52.730" v="12" actId="1076"/>
        <pc:sldMkLst>
          <pc:docMk/>
          <pc:sldMk cId="0" sldId="261"/>
        </pc:sldMkLst>
        <pc:spChg chg="mod">
          <ac:chgData name="Mirko Pelgrom" userId="S::mirko.pelgrom@hu.nl::25eff972-e0d0-4f66-bb8d-b9544254e690" providerId="AD" clId="Web-{A46A71B0-EFB5-03CB-826C-98AF60634BCE}" dt="2022-01-11T08:32:35.901" v="9" actId="20577"/>
          <ac:spMkLst>
            <pc:docMk/>
            <pc:sldMk cId="0" sldId="261"/>
            <ac:spMk id="4" creationId="{00000000-0000-0000-0000-000000000000}"/>
          </ac:spMkLst>
        </pc:spChg>
        <pc:picChg chg="del">
          <ac:chgData name="Mirko Pelgrom" userId="S::mirko.pelgrom@hu.nl::25eff972-e0d0-4f66-bb8d-b9544254e690" providerId="AD" clId="Web-{A46A71B0-EFB5-03CB-826C-98AF60634BCE}" dt="2022-01-11T08:32:36.947" v="10"/>
          <ac:picMkLst>
            <pc:docMk/>
            <pc:sldMk cId="0" sldId="261"/>
            <ac:picMk id="5" creationId="{00000000-0000-0000-0000-000000000000}"/>
          </ac:picMkLst>
        </pc:picChg>
        <pc:picChg chg="mod">
          <ac:chgData name="Mirko Pelgrom" userId="S::mirko.pelgrom@hu.nl::25eff972-e0d0-4f66-bb8d-b9544254e690" providerId="AD" clId="Web-{A46A71B0-EFB5-03CB-826C-98AF60634BCE}" dt="2022-01-11T08:32:52.730" v="12" actId="1076"/>
          <ac:picMkLst>
            <pc:docMk/>
            <pc:sldMk cId="0" sldId="261"/>
            <ac:picMk id="6" creationId="{00000000-0000-0000-0000-000000000000}"/>
          </ac:picMkLst>
        </pc:picChg>
        <pc:picChg chg="mod">
          <ac:chgData name="Mirko Pelgrom" userId="S::mirko.pelgrom@hu.nl::25eff972-e0d0-4f66-bb8d-b9544254e690" providerId="AD" clId="Web-{A46A71B0-EFB5-03CB-826C-98AF60634BCE}" dt="2022-01-11T08:32:45.323" v="11" actId="1076"/>
          <ac:picMkLst>
            <pc:docMk/>
            <pc:sldMk cId="0" sldId="261"/>
            <ac:picMk id="7" creationId="{00000000-0000-0000-0000-000000000000}"/>
          </ac:picMkLst>
        </pc:picChg>
      </pc:sldChg>
      <pc:sldChg chg="modSp">
        <pc:chgData name="Mirko Pelgrom" userId="S::mirko.pelgrom@hu.nl::25eff972-e0d0-4f66-bb8d-b9544254e690" providerId="AD" clId="Web-{A46A71B0-EFB5-03CB-826C-98AF60634BCE}" dt="2022-01-11T08:31:33.774" v="4" actId="20577"/>
        <pc:sldMkLst>
          <pc:docMk/>
          <pc:sldMk cId="631100690" sldId="263"/>
        </pc:sldMkLst>
        <pc:spChg chg="mod">
          <ac:chgData name="Mirko Pelgrom" userId="S::mirko.pelgrom@hu.nl::25eff972-e0d0-4f66-bb8d-b9544254e690" providerId="AD" clId="Web-{A46A71B0-EFB5-03CB-826C-98AF60634BCE}" dt="2022-01-11T08:31:33.774" v="4" actId="20577"/>
          <ac:spMkLst>
            <pc:docMk/>
            <pc:sldMk cId="631100690" sldId="263"/>
            <ac:spMk id="2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1:00.569" v="859"/>
        <pc:sldMkLst>
          <pc:docMk/>
          <pc:sldMk cId="0" sldId="264"/>
        </pc:sldMkLst>
        <pc:graphicFrameChg chg="mod modGraphic">
          <ac:chgData name="Mirko Pelgrom" userId="S::mirko.pelgrom@hu.nl::25eff972-e0d0-4f66-bb8d-b9544254e690" providerId="AD" clId="Web-{A46A71B0-EFB5-03CB-826C-98AF60634BCE}" dt="2022-01-11T08:51:00.569" v="859"/>
          <ac:graphicFrameMkLst>
            <pc:docMk/>
            <pc:sldMk cId="0" sldId="264"/>
            <ac:graphicFrameMk id="3" creationId="{00000000-0000-0000-0000-000000000000}"/>
          </ac:graphicFrameMkLst>
        </pc:graphicFrameChg>
      </pc:sldChg>
      <pc:sldChg chg="del">
        <pc:chgData name="Mirko Pelgrom" userId="S::mirko.pelgrom@hu.nl::25eff972-e0d0-4f66-bb8d-b9544254e690" providerId="AD" clId="Web-{A46A71B0-EFB5-03CB-826C-98AF60634BCE}" dt="2022-01-11T08:32:20.931" v="6"/>
        <pc:sldMkLst>
          <pc:docMk/>
          <pc:sldMk cId="3215407098" sldId="319"/>
        </pc:sldMkLst>
      </pc:sldChg>
      <pc:sldChg chg="modSp">
        <pc:chgData name="Mirko Pelgrom" userId="S::mirko.pelgrom@hu.nl::25eff972-e0d0-4f66-bb8d-b9544254e690" providerId="AD" clId="Web-{A46A71B0-EFB5-03CB-826C-98AF60634BCE}" dt="2022-01-11T08:34:26.281" v="27" actId="20577"/>
        <pc:sldMkLst>
          <pc:docMk/>
          <pc:sldMk cId="0" sldId="320"/>
        </pc:sldMkLst>
        <pc:spChg chg="mod">
          <ac:chgData name="Mirko Pelgrom" userId="S::mirko.pelgrom@hu.nl::25eff972-e0d0-4f66-bb8d-b9544254e690" providerId="AD" clId="Web-{A46A71B0-EFB5-03CB-826C-98AF60634BCE}" dt="2022-01-11T08:34:26.281" v="27" actId="20577"/>
          <ac:spMkLst>
            <pc:docMk/>
            <pc:sldMk cId="0" sldId="320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3:28.839" v="19" actId="20577"/>
        <pc:sldMkLst>
          <pc:docMk/>
          <pc:sldMk cId="1033651408" sldId="321"/>
        </pc:sldMkLst>
        <pc:spChg chg="mod">
          <ac:chgData name="Mirko Pelgrom" userId="S::mirko.pelgrom@hu.nl::25eff972-e0d0-4f66-bb8d-b9544254e690" providerId="AD" clId="Web-{A46A71B0-EFB5-03CB-826C-98AF60634BCE}" dt="2022-01-11T08:33:28.839" v="19" actId="20577"/>
          <ac:spMkLst>
            <pc:docMk/>
            <pc:sldMk cId="1033651408" sldId="321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5:30.483" v="40" actId="20577"/>
        <pc:sldMkLst>
          <pc:docMk/>
          <pc:sldMk cId="2744790752" sldId="322"/>
        </pc:sldMkLst>
        <pc:spChg chg="mod">
          <ac:chgData name="Mirko Pelgrom" userId="S::mirko.pelgrom@hu.nl::25eff972-e0d0-4f66-bb8d-b9544254e690" providerId="AD" clId="Web-{A46A71B0-EFB5-03CB-826C-98AF60634BCE}" dt="2022-01-11T08:35:30.483" v="40" actId="20577"/>
          <ac:spMkLst>
            <pc:docMk/>
            <pc:sldMk cId="2744790752" sldId="322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5:19.623" v="37" actId="20577"/>
        <pc:sldMkLst>
          <pc:docMk/>
          <pc:sldMk cId="4033268358" sldId="323"/>
        </pc:sldMkLst>
        <pc:spChg chg="mod">
          <ac:chgData name="Mirko Pelgrom" userId="S::mirko.pelgrom@hu.nl::25eff972-e0d0-4f66-bb8d-b9544254e690" providerId="AD" clId="Web-{A46A71B0-EFB5-03CB-826C-98AF60634BCE}" dt="2022-01-11T08:35:19.623" v="37" actId="20577"/>
          <ac:spMkLst>
            <pc:docMk/>
            <pc:sldMk cId="4033268358" sldId="323"/>
            <ac:spMk id="3" creationId="{00000000-0000-0000-0000-000000000000}"/>
          </ac:spMkLst>
        </pc:spChg>
      </pc:sldChg>
      <pc:sldChg chg="modSp del">
        <pc:chgData name="Mirko Pelgrom" userId="S::mirko.pelgrom@hu.nl::25eff972-e0d0-4f66-bb8d-b9544254e690" providerId="AD" clId="Web-{A46A71B0-EFB5-03CB-826C-98AF60634BCE}" dt="2022-01-11T08:53:46.042" v="871"/>
        <pc:sldMkLst>
          <pc:docMk/>
          <pc:sldMk cId="2159585193" sldId="324"/>
        </pc:sldMkLst>
        <pc:spChg chg="mod">
          <ac:chgData name="Mirko Pelgrom" userId="S::mirko.pelgrom@hu.nl::25eff972-e0d0-4f66-bb8d-b9544254e690" providerId="AD" clId="Web-{A46A71B0-EFB5-03CB-826C-98AF60634BCE}" dt="2022-01-11T08:30:59.883" v="0" actId="20577"/>
          <ac:spMkLst>
            <pc:docMk/>
            <pc:sldMk cId="2159585193" sldId="324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9:04:59.152" v="914" actId="20577"/>
        <pc:sldMkLst>
          <pc:docMk/>
          <pc:sldMk cId="3833224778" sldId="326"/>
        </pc:sldMkLst>
        <pc:spChg chg="mod">
          <ac:chgData name="Mirko Pelgrom" userId="S::mirko.pelgrom@hu.nl::25eff972-e0d0-4f66-bb8d-b9544254e690" providerId="AD" clId="Web-{A46A71B0-EFB5-03CB-826C-98AF60634BCE}" dt="2022-01-11T09:04:59.152" v="914" actId="20577"/>
          <ac:spMkLst>
            <pc:docMk/>
            <pc:sldMk cId="3833224778" sldId="326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2:36.993" v="865" actId="20577"/>
        <pc:sldMkLst>
          <pc:docMk/>
          <pc:sldMk cId="1279924214" sldId="327"/>
        </pc:sldMkLst>
        <pc:spChg chg="mod">
          <ac:chgData name="Mirko Pelgrom" userId="S::mirko.pelgrom@hu.nl::25eff972-e0d0-4f66-bb8d-b9544254e690" providerId="AD" clId="Web-{A46A71B0-EFB5-03CB-826C-98AF60634BCE}" dt="2022-01-11T08:52:36.993" v="865" actId="20577"/>
          <ac:spMkLst>
            <pc:docMk/>
            <pc:sldMk cId="1279924214" sldId="327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3:00.353" v="867" actId="20577"/>
        <pc:sldMkLst>
          <pc:docMk/>
          <pc:sldMk cId="3051539488" sldId="328"/>
        </pc:sldMkLst>
        <pc:spChg chg="mod">
          <ac:chgData name="Mirko Pelgrom" userId="S::mirko.pelgrom@hu.nl::25eff972-e0d0-4f66-bb8d-b9544254e690" providerId="AD" clId="Web-{A46A71B0-EFB5-03CB-826C-98AF60634BCE}" dt="2022-01-11T08:53:00.353" v="867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6:28.453" v="55" actId="20577"/>
        <pc:sldMkLst>
          <pc:docMk/>
          <pc:sldMk cId="3281249571" sldId="329"/>
        </pc:sldMkLst>
        <pc:spChg chg="mod">
          <ac:chgData name="Mirko Pelgrom" userId="S::mirko.pelgrom@hu.nl::25eff972-e0d0-4f66-bb8d-b9544254e690" providerId="AD" clId="Web-{A46A71B0-EFB5-03CB-826C-98AF60634BCE}" dt="2022-01-11T08:36:28.453" v="55" actId="20577"/>
          <ac:spMkLst>
            <pc:docMk/>
            <pc:sldMk cId="3281249571" sldId="329"/>
            <ac:spMk id="3" creationId="{00000000-0000-0000-0000-000000000000}"/>
          </ac:spMkLst>
        </pc:spChg>
      </pc:sldChg>
      <pc:sldChg chg="modSp add">
        <pc:chgData name="Mirko Pelgrom" userId="S::mirko.pelgrom@hu.nl::25eff972-e0d0-4f66-bb8d-b9544254e690" providerId="AD" clId="Web-{A46A71B0-EFB5-03CB-826C-98AF60634BCE}" dt="2022-01-11T08:56:01.436" v="883" actId="14100"/>
        <pc:sldMkLst>
          <pc:docMk/>
          <pc:sldMk cId="1508734061" sldId="330"/>
        </pc:sldMkLst>
        <pc:spChg chg="mod">
          <ac:chgData name="Mirko Pelgrom" userId="S::mirko.pelgrom@hu.nl::25eff972-e0d0-4f66-bb8d-b9544254e690" providerId="AD" clId="Web-{A46A71B0-EFB5-03CB-826C-98AF60634BCE}" dt="2022-01-11T08:56:01.436" v="883" actId="14100"/>
          <ac:spMkLst>
            <pc:docMk/>
            <pc:sldMk cId="1508734061" sldId="330"/>
            <ac:spMk id="2" creationId="{00000000-0000-0000-0000-000000000000}"/>
          </ac:spMkLst>
        </pc:spChg>
      </pc:sldChg>
      <pc:sldMasterChg chg="add addSldLayout">
        <pc:chgData name="Mirko Pelgrom" userId="S::mirko.pelgrom@hu.nl::25eff972-e0d0-4f66-bb8d-b9544254e690" providerId="AD" clId="Web-{A46A71B0-EFB5-03CB-826C-98AF60634BCE}" dt="2022-01-11T08:53:34.245" v="868"/>
        <pc:sldMasterMkLst>
          <pc:docMk/>
          <pc:sldMasterMk cId="4288016101" sldId="2147483660"/>
        </pc:sldMasterMkLst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926972479" sldId="214748366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968075401" sldId="214748366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705988314" sldId="2147483663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411768802" sldId="2147483664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408256535" sldId="2147483665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35414453" sldId="2147483666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546510830" sldId="2147483667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450875408" sldId="2147483668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957858839" sldId="2147483669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401538581" sldId="2147483670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92087657" sldId="214748367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813735048" sldId="214748367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26292940" sldId="2147483673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82366759" sldId="2147483674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022587417" sldId="2147483675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706390100" sldId="2147483676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452820913" sldId="2147483677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485594197" sldId="2147483678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613487643" sldId="2147483679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780195190" sldId="2147483680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594353514" sldId="214748368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305684037" sldId="214748368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297779262" sldId="2147483683"/>
          </pc:sldLayoutMkLst>
        </pc:sldLayoutChg>
      </pc:sldMasterChg>
      <pc:sldMasterChg chg="replId modSldLayout">
        <pc:chgData name="Mirko Pelgrom" userId="S::mirko.pelgrom@hu.nl::25eff972-e0d0-4f66-bb8d-b9544254e690" providerId="AD" clId="Web-{A46A71B0-EFB5-03CB-826C-98AF60634BCE}" dt="2022-01-11T08:53:34.245" v="868"/>
        <pc:sldMasterMkLst>
          <pc:docMk/>
          <pc:sldMasterMk cId="1962586729" sldId="2147483724"/>
        </pc:sldMasterMkLst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475670283" sldId="2147483725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025862355" sldId="2147483726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92926119" sldId="2147483727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3610207421" sldId="2147483728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83122102" sldId="2147483729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370597211" sldId="2147483730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64766321" sldId="2147483731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1787259382" sldId="2147483732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3644630866" sldId="2147483733"/>
          </pc:sldLayoutMkLst>
        </pc:sldLayoutChg>
      </pc:sldMasterChg>
    </pc:docChg>
  </pc:docChgLst>
  <pc:docChgLst>
    <pc:chgData name="Mirko Pelgrom" userId="25eff972-e0d0-4f66-bb8d-b9544254e690" providerId="ADAL" clId="{4E559729-22C9-8B4E-91E4-3F9298FD7C06}"/>
    <pc:docChg chg="custSel addSld delSld modSld">
      <pc:chgData name="Mirko Pelgrom" userId="25eff972-e0d0-4f66-bb8d-b9544254e690" providerId="ADAL" clId="{4E559729-22C9-8B4E-91E4-3F9298FD7C06}" dt="2022-10-31T15:13:59.227" v="1394" actId="20577"/>
      <pc:docMkLst>
        <pc:docMk/>
      </pc:docMkLst>
      <pc:sldChg chg="modSp mod">
        <pc:chgData name="Mirko Pelgrom" userId="25eff972-e0d0-4f66-bb8d-b9544254e690" providerId="ADAL" clId="{4E559729-22C9-8B4E-91E4-3F9298FD7C06}" dt="2022-10-31T14:01:03.267" v="8" actId="20577"/>
        <pc:sldMkLst>
          <pc:docMk/>
          <pc:sldMk cId="2075966989" sldId="256"/>
        </pc:sldMkLst>
        <pc:spChg chg="mod">
          <ac:chgData name="Mirko Pelgrom" userId="25eff972-e0d0-4f66-bb8d-b9544254e690" providerId="ADAL" clId="{4E559729-22C9-8B4E-91E4-3F9298FD7C06}" dt="2022-10-31T14:01:03.267" v="8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4E559729-22C9-8B4E-91E4-3F9298FD7C06}" dt="2022-10-31T14:51:49.609" v="688" actId="20577"/>
        <pc:sldMkLst>
          <pc:docMk/>
          <pc:sldMk cId="3051539488" sldId="328"/>
        </pc:sldMkLst>
        <pc:spChg chg="mod">
          <ac:chgData name="Mirko Pelgrom" userId="25eff972-e0d0-4f66-bb8d-b9544254e690" providerId="ADAL" clId="{4E559729-22C9-8B4E-91E4-3F9298FD7C06}" dt="2022-10-31T14:51:49.609" v="688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4E559729-22C9-8B4E-91E4-3F9298FD7C06}" dt="2022-10-31T14:02:22.811" v="105" actId="20577"/>
        <pc:sldMkLst>
          <pc:docMk/>
          <pc:sldMk cId="1403750652" sldId="377"/>
        </pc:sldMkLst>
        <pc:spChg chg="mod">
          <ac:chgData name="Mirko Pelgrom" userId="25eff972-e0d0-4f66-bb8d-b9544254e690" providerId="ADAL" clId="{4E559729-22C9-8B4E-91E4-3F9298FD7C06}" dt="2022-10-31T14:01:53.637" v="101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4E559729-22C9-8B4E-91E4-3F9298FD7C06}" dt="2022-10-31T14:02:22.811" v="105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4E559729-22C9-8B4E-91E4-3F9298FD7C06}" dt="2022-10-31T15:13:59.227" v="1394" actId="20577"/>
        <pc:sldMkLst>
          <pc:docMk/>
          <pc:sldMk cId="2921186850" sldId="425"/>
        </pc:sldMkLst>
        <pc:spChg chg="mod">
          <ac:chgData name="Mirko Pelgrom" userId="25eff972-e0d0-4f66-bb8d-b9544254e690" providerId="ADAL" clId="{4E559729-22C9-8B4E-91E4-3F9298FD7C06}" dt="2022-10-31T15:13:59.227" v="1394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modSp mod">
        <pc:chgData name="Mirko Pelgrom" userId="25eff972-e0d0-4f66-bb8d-b9544254e690" providerId="ADAL" clId="{4E559729-22C9-8B4E-91E4-3F9298FD7C06}" dt="2022-10-31T14:10:00.652" v="289" actId="20577"/>
        <pc:sldMkLst>
          <pc:docMk/>
          <pc:sldMk cId="2733441222" sldId="446"/>
        </pc:sldMkLst>
        <pc:spChg chg="mod">
          <ac:chgData name="Mirko Pelgrom" userId="25eff972-e0d0-4f66-bb8d-b9544254e690" providerId="ADAL" clId="{4E559729-22C9-8B4E-91E4-3F9298FD7C06}" dt="2022-10-31T14:10:00.652" v="289" actId="20577"/>
          <ac:spMkLst>
            <pc:docMk/>
            <pc:sldMk cId="2733441222" sldId="446"/>
            <ac:spMk id="4" creationId="{D3833760-E68D-771E-F362-211D3A78496F}"/>
          </ac:spMkLst>
        </pc:spChg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3488120626" sldId="464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1761764169" sldId="465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571772039" sldId="466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2445632889" sldId="467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1791713736" sldId="468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4054616148" sldId="469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2708909437" sldId="470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3404150380" sldId="471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23907493" sldId="472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2225009832" sldId="473"/>
        </pc:sldMkLst>
      </pc:sldChg>
      <pc:sldChg chg="del">
        <pc:chgData name="Mirko Pelgrom" userId="25eff972-e0d0-4f66-bb8d-b9544254e690" providerId="ADAL" clId="{4E559729-22C9-8B4E-91E4-3F9298FD7C06}" dt="2022-10-31T14:11:22.880" v="297" actId="2696"/>
        <pc:sldMkLst>
          <pc:docMk/>
          <pc:sldMk cId="1406371354" sldId="474"/>
        </pc:sldMkLst>
      </pc:sldChg>
      <pc:sldChg chg="addSp modSp new mod modAnim">
        <pc:chgData name="Mirko Pelgrom" userId="25eff972-e0d0-4f66-bb8d-b9544254e690" providerId="ADAL" clId="{4E559729-22C9-8B4E-91E4-3F9298FD7C06}" dt="2022-10-31T14:07:28.753" v="280" actId="20577"/>
        <pc:sldMkLst>
          <pc:docMk/>
          <pc:sldMk cId="3525992387" sldId="475"/>
        </pc:sldMkLst>
        <pc:spChg chg="mod">
          <ac:chgData name="Mirko Pelgrom" userId="25eff972-e0d0-4f66-bb8d-b9544254e690" providerId="ADAL" clId="{4E559729-22C9-8B4E-91E4-3F9298FD7C06}" dt="2022-10-31T14:03:05.490" v="120" actId="20577"/>
          <ac:spMkLst>
            <pc:docMk/>
            <pc:sldMk cId="3525992387" sldId="475"/>
            <ac:spMk id="2" creationId="{C9FB5B4E-BB32-13F8-A345-7252CB6D1DC6}"/>
          </ac:spMkLst>
        </pc:spChg>
        <pc:spChg chg="add mod">
          <ac:chgData name="Mirko Pelgrom" userId="25eff972-e0d0-4f66-bb8d-b9544254e690" providerId="ADAL" clId="{4E559729-22C9-8B4E-91E4-3F9298FD7C06}" dt="2022-10-31T14:05:28.455" v="178" actId="1076"/>
          <ac:spMkLst>
            <pc:docMk/>
            <pc:sldMk cId="3525992387" sldId="475"/>
            <ac:spMk id="3" creationId="{028D0ABE-9CAB-95C2-69F3-D8635FCAD1E7}"/>
          </ac:spMkLst>
        </pc:spChg>
        <pc:spChg chg="add mod">
          <ac:chgData name="Mirko Pelgrom" userId="25eff972-e0d0-4f66-bb8d-b9544254e690" providerId="ADAL" clId="{4E559729-22C9-8B4E-91E4-3F9298FD7C06}" dt="2022-10-31T14:06:24.220" v="217" actId="14100"/>
          <ac:spMkLst>
            <pc:docMk/>
            <pc:sldMk cId="3525992387" sldId="475"/>
            <ac:spMk id="4" creationId="{BD8868A6-A7E8-163F-50E0-9875FB471359}"/>
          </ac:spMkLst>
        </pc:spChg>
        <pc:spChg chg="add mod">
          <ac:chgData name="Mirko Pelgrom" userId="25eff972-e0d0-4f66-bb8d-b9544254e690" providerId="ADAL" clId="{4E559729-22C9-8B4E-91E4-3F9298FD7C06}" dt="2022-10-31T14:06:59.187" v="249" actId="20577"/>
          <ac:spMkLst>
            <pc:docMk/>
            <pc:sldMk cId="3525992387" sldId="475"/>
            <ac:spMk id="5" creationId="{A4724A1D-8616-53B6-73F1-104BB73A192D}"/>
          </ac:spMkLst>
        </pc:spChg>
        <pc:spChg chg="add mod">
          <ac:chgData name="Mirko Pelgrom" userId="25eff972-e0d0-4f66-bb8d-b9544254e690" providerId="ADAL" clId="{4E559729-22C9-8B4E-91E4-3F9298FD7C06}" dt="2022-10-31T14:07:28.753" v="280" actId="20577"/>
          <ac:spMkLst>
            <pc:docMk/>
            <pc:sldMk cId="3525992387" sldId="475"/>
            <ac:spMk id="6" creationId="{E175AFA3-81F5-F411-484E-F8EF8B7163AA}"/>
          </ac:spMkLst>
        </pc:spChg>
      </pc:sldChg>
      <pc:sldChg chg="modSp new mod">
        <pc:chgData name="Mirko Pelgrom" userId="25eff972-e0d0-4f66-bb8d-b9544254e690" providerId="ADAL" clId="{4E559729-22C9-8B4E-91E4-3F9298FD7C06}" dt="2022-10-31T14:11:11.170" v="296" actId="15"/>
        <pc:sldMkLst>
          <pc:docMk/>
          <pc:sldMk cId="3190118498" sldId="476"/>
        </pc:sldMkLst>
        <pc:spChg chg="mod">
          <ac:chgData name="Mirko Pelgrom" userId="25eff972-e0d0-4f66-bb8d-b9544254e690" providerId="ADAL" clId="{4E559729-22C9-8B4E-91E4-3F9298FD7C06}" dt="2022-10-31T14:09:18.264" v="285" actId="27636"/>
          <ac:spMkLst>
            <pc:docMk/>
            <pc:sldMk cId="3190118498" sldId="476"/>
            <ac:spMk id="2" creationId="{62603467-06D4-FA1B-5405-4D2ADDF5BB22}"/>
          </ac:spMkLst>
        </pc:spChg>
        <pc:spChg chg="mod">
          <ac:chgData name="Mirko Pelgrom" userId="25eff972-e0d0-4f66-bb8d-b9544254e690" providerId="ADAL" clId="{4E559729-22C9-8B4E-91E4-3F9298FD7C06}" dt="2022-10-31T14:11:11.170" v="296" actId="15"/>
          <ac:spMkLst>
            <pc:docMk/>
            <pc:sldMk cId="3190118498" sldId="476"/>
            <ac:spMk id="3" creationId="{964FE638-3ED7-2E59-88DB-3EDA32E7A6E6}"/>
          </ac:spMkLst>
        </pc:spChg>
      </pc:sldChg>
      <pc:sldChg chg="addSp modSp new mod modAnim">
        <pc:chgData name="Mirko Pelgrom" userId="25eff972-e0d0-4f66-bb8d-b9544254e690" providerId="ADAL" clId="{4E559729-22C9-8B4E-91E4-3F9298FD7C06}" dt="2022-10-31T14:13:47.654" v="402" actId="20577"/>
        <pc:sldMkLst>
          <pc:docMk/>
          <pc:sldMk cId="2236486704" sldId="477"/>
        </pc:sldMkLst>
        <pc:spChg chg="mod">
          <ac:chgData name="Mirko Pelgrom" userId="25eff972-e0d0-4f66-bb8d-b9544254e690" providerId="ADAL" clId="{4E559729-22C9-8B4E-91E4-3F9298FD7C06}" dt="2022-10-31T14:12:06.721" v="336" actId="20577"/>
          <ac:spMkLst>
            <pc:docMk/>
            <pc:sldMk cId="2236486704" sldId="477"/>
            <ac:spMk id="2" creationId="{E9C66BEE-F5AB-3F0E-59C3-C111B88B2BE6}"/>
          </ac:spMkLst>
        </pc:spChg>
        <pc:spChg chg="add mod">
          <ac:chgData name="Mirko Pelgrom" userId="25eff972-e0d0-4f66-bb8d-b9544254e690" providerId="ADAL" clId="{4E559729-22C9-8B4E-91E4-3F9298FD7C06}" dt="2022-10-31T14:13:19.670" v="396" actId="20577"/>
          <ac:spMkLst>
            <pc:docMk/>
            <pc:sldMk cId="2236486704" sldId="477"/>
            <ac:spMk id="3" creationId="{FDD6DB61-69B3-85C0-6D52-E4EF115CA97D}"/>
          </ac:spMkLst>
        </pc:spChg>
        <pc:spChg chg="add mod">
          <ac:chgData name="Mirko Pelgrom" userId="25eff972-e0d0-4f66-bb8d-b9544254e690" providerId="ADAL" clId="{4E559729-22C9-8B4E-91E4-3F9298FD7C06}" dt="2022-10-31T14:13:47.654" v="402" actId="20577"/>
          <ac:spMkLst>
            <pc:docMk/>
            <pc:sldMk cId="2236486704" sldId="477"/>
            <ac:spMk id="4" creationId="{85211972-EA3C-3D02-0033-AF09EB638ACB}"/>
          </ac:spMkLst>
        </pc:spChg>
      </pc:sldChg>
      <pc:sldChg chg="addSp delSp modSp new mod chgLayout">
        <pc:chgData name="Mirko Pelgrom" userId="25eff972-e0d0-4f66-bb8d-b9544254e690" providerId="ADAL" clId="{4E559729-22C9-8B4E-91E4-3F9298FD7C06}" dt="2022-10-31T14:39:46.005" v="470" actId="21"/>
        <pc:sldMkLst>
          <pc:docMk/>
          <pc:sldMk cId="2072651907" sldId="478"/>
        </pc:sldMkLst>
        <pc:spChg chg="mod ord">
          <ac:chgData name="Mirko Pelgrom" userId="25eff972-e0d0-4f66-bb8d-b9544254e690" providerId="ADAL" clId="{4E559729-22C9-8B4E-91E4-3F9298FD7C06}" dt="2022-10-31T14:15:53.375" v="452" actId="700"/>
          <ac:spMkLst>
            <pc:docMk/>
            <pc:sldMk cId="2072651907" sldId="478"/>
            <ac:spMk id="2" creationId="{AE8C980B-E9D1-042D-8335-CD30F2CB986C}"/>
          </ac:spMkLst>
        </pc:spChg>
        <pc:spChg chg="del mod">
          <ac:chgData name="Mirko Pelgrom" userId="25eff972-e0d0-4f66-bb8d-b9544254e690" providerId="ADAL" clId="{4E559729-22C9-8B4E-91E4-3F9298FD7C06}" dt="2022-10-31T14:14:24.915" v="409" actId="478"/>
          <ac:spMkLst>
            <pc:docMk/>
            <pc:sldMk cId="2072651907" sldId="478"/>
            <ac:spMk id="3" creationId="{6CCB1675-111D-4A7B-AF14-361F8DB5448F}"/>
          </ac:spMkLst>
        </pc:spChg>
        <pc:spChg chg="add del mod">
          <ac:chgData name="Mirko Pelgrom" userId="25eff972-e0d0-4f66-bb8d-b9544254e690" providerId="ADAL" clId="{4E559729-22C9-8B4E-91E4-3F9298FD7C06}" dt="2022-10-31T14:39:46.005" v="470" actId="21"/>
          <ac:spMkLst>
            <pc:docMk/>
            <pc:sldMk cId="2072651907" sldId="478"/>
            <ac:spMk id="4" creationId="{A865325F-FA00-AD79-5E36-5813A70396E8}"/>
          </ac:spMkLst>
        </pc:spChg>
        <pc:spChg chg="add mod ord">
          <ac:chgData name="Mirko Pelgrom" userId="25eff972-e0d0-4f66-bb8d-b9544254e690" providerId="ADAL" clId="{4E559729-22C9-8B4E-91E4-3F9298FD7C06}" dt="2022-10-31T14:16:29.952" v="465" actId="113"/>
          <ac:spMkLst>
            <pc:docMk/>
            <pc:sldMk cId="2072651907" sldId="478"/>
            <ac:spMk id="5" creationId="{9C549DF6-BA01-A236-6114-1BF53E1D8E71}"/>
          </ac:spMkLst>
        </pc:spChg>
      </pc:sldChg>
      <pc:sldChg chg="new del">
        <pc:chgData name="Mirko Pelgrom" userId="25eff972-e0d0-4f66-bb8d-b9544254e690" providerId="ADAL" clId="{4E559729-22C9-8B4E-91E4-3F9298FD7C06}" dt="2022-10-31T14:38:25.733" v="469" actId="2696"/>
        <pc:sldMkLst>
          <pc:docMk/>
          <pc:sldMk cId="1890436666" sldId="479"/>
        </pc:sldMkLst>
      </pc:sldChg>
      <pc:sldChg chg="addSp modSp new mod modAnim">
        <pc:chgData name="Mirko Pelgrom" userId="25eff972-e0d0-4f66-bb8d-b9544254e690" providerId="ADAL" clId="{4E559729-22C9-8B4E-91E4-3F9298FD7C06}" dt="2022-10-31T14:42:30.156" v="539" actId="20577"/>
        <pc:sldMkLst>
          <pc:docMk/>
          <pc:sldMk cId="28918853" sldId="480"/>
        </pc:sldMkLst>
        <pc:spChg chg="mod">
          <ac:chgData name="Mirko Pelgrom" userId="25eff972-e0d0-4f66-bb8d-b9544254e690" providerId="ADAL" clId="{4E559729-22C9-8B4E-91E4-3F9298FD7C06}" dt="2022-10-31T14:40:08.039" v="506"/>
          <ac:spMkLst>
            <pc:docMk/>
            <pc:sldMk cId="28918853" sldId="480"/>
            <ac:spMk id="2" creationId="{53086B49-6CDC-BD4F-A26A-EAC632C28478}"/>
          </ac:spMkLst>
        </pc:spChg>
        <pc:spChg chg="mod">
          <ac:chgData name="Mirko Pelgrom" userId="25eff972-e0d0-4f66-bb8d-b9544254e690" providerId="ADAL" clId="{4E559729-22C9-8B4E-91E4-3F9298FD7C06}" dt="2022-10-31T14:40:56.558" v="509" actId="14100"/>
          <ac:spMkLst>
            <pc:docMk/>
            <pc:sldMk cId="28918853" sldId="480"/>
            <ac:spMk id="3" creationId="{FA83A8B8-5E27-9D15-495E-3AE62CC7F65A}"/>
          </ac:spMkLst>
        </pc:spChg>
        <pc:spChg chg="add mod">
          <ac:chgData name="Mirko Pelgrom" userId="25eff972-e0d0-4f66-bb8d-b9544254e690" providerId="ADAL" clId="{4E559729-22C9-8B4E-91E4-3F9298FD7C06}" dt="2022-10-31T14:41:32.792" v="517" actId="1076"/>
          <ac:spMkLst>
            <pc:docMk/>
            <pc:sldMk cId="28918853" sldId="480"/>
            <ac:spMk id="4" creationId="{F777FEA8-F3D2-CF07-B924-76028B8EA284}"/>
          </ac:spMkLst>
        </pc:spChg>
        <pc:spChg chg="add mod">
          <ac:chgData name="Mirko Pelgrom" userId="25eff972-e0d0-4f66-bb8d-b9544254e690" providerId="ADAL" clId="{4E559729-22C9-8B4E-91E4-3F9298FD7C06}" dt="2022-10-31T14:41:20.728" v="515" actId="20577"/>
          <ac:spMkLst>
            <pc:docMk/>
            <pc:sldMk cId="28918853" sldId="480"/>
            <ac:spMk id="5" creationId="{EB7A878F-9728-C659-74FD-0817D931247B}"/>
          </ac:spMkLst>
        </pc:spChg>
        <pc:spChg chg="add mod">
          <ac:chgData name="Mirko Pelgrom" userId="25eff972-e0d0-4f66-bb8d-b9544254e690" providerId="ADAL" clId="{4E559729-22C9-8B4E-91E4-3F9298FD7C06}" dt="2022-10-31T14:42:15.085" v="530" actId="20577"/>
          <ac:spMkLst>
            <pc:docMk/>
            <pc:sldMk cId="28918853" sldId="480"/>
            <ac:spMk id="6" creationId="{62FFA3DE-46FB-D6AF-BF23-A528983FF301}"/>
          </ac:spMkLst>
        </pc:spChg>
        <pc:spChg chg="add mod">
          <ac:chgData name="Mirko Pelgrom" userId="25eff972-e0d0-4f66-bb8d-b9544254e690" providerId="ADAL" clId="{4E559729-22C9-8B4E-91E4-3F9298FD7C06}" dt="2022-10-31T14:42:30.156" v="539" actId="20577"/>
          <ac:spMkLst>
            <pc:docMk/>
            <pc:sldMk cId="28918853" sldId="480"/>
            <ac:spMk id="7" creationId="{ED04F918-610A-048F-5304-6619C9E2B9EA}"/>
          </ac:spMkLst>
        </pc:spChg>
      </pc:sldChg>
      <pc:sldChg chg="addSp delSp modSp new mod delAnim modAnim">
        <pc:chgData name="Mirko Pelgrom" userId="25eff972-e0d0-4f66-bb8d-b9544254e690" providerId="ADAL" clId="{4E559729-22C9-8B4E-91E4-3F9298FD7C06}" dt="2022-10-31T14:48:58.393" v="640" actId="122"/>
        <pc:sldMkLst>
          <pc:docMk/>
          <pc:sldMk cId="2957190019" sldId="481"/>
        </pc:sldMkLst>
        <pc:spChg chg="add mod">
          <ac:chgData name="Mirko Pelgrom" userId="25eff972-e0d0-4f66-bb8d-b9544254e690" providerId="ADAL" clId="{4E559729-22C9-8B4E-91E4-3F9298FD7C06}" dt="2022-10-31T14:47:33.893" v="571" actId="14100"/>
          <ac:spMkLst>
            <pc:docMk/>
            <pc:sldMk cId="2957190019" sldId="481"/>
            <ac:spMk id="6" creationId="{595FC9DA-0D90-BCD3-B0F8-8347F3B8B84D}"/>
          </ac:spMkLst>
        </pc:spChg>
        <pc:spChg chg="add del mod">
          <ac:chgData name="Mirko Pelgrom" userId="25eff972-e0d0-4f66-bb8d-b9544254e690" providerId="ADAL" clId="{4E559729-22C9-8B4E-91E4-3F9298FD7C06}" dt="2022-10-31T14:47:38.818" v="573" actId="478"/>
          <ac:spMkLst>
            <pc:docMk/>
            <pc:sldMk cId="2957190019" sldId="481"/>
            <ac:spMk id="7" creationId="{65FEABA1-BF23-5F7D-9198-EB8D11F474CF}"/>
          </ac:spMkLst>
        </pc:spChg>
        <pc:spChg chg="add mod">
          <ac:chgData name="Mirko Pelgrom" userId="25eff972-e0d0-4f66-bb8d-b9544254e690" providerId="ADAL" clId="{4E559729-22C9-8B4E-91E4-3F9298FD7C06}" dt="2022-10-31T14:48:03.503" v="578" actId="20577"/>
          <ac:spMkLst>
            <pc:docMk/>
            <pc:sldMk cId="2957190019" sldId="481"/>
            <ac:spMk id="8" creationId="{960A809F-CB70-33B5-273B-F9BB84B55323}"/>
          </ac:spMkLst>
        </pc:spChg>
        <pc:spChg chg="add mod">
          <ac:chgData name="Mirko Pelgrom" userId="25eff972-e0d0-4f66-bb8d-b9544254e690" providerId="ADAL" clId="{4E559729-22C9-8B4E-91E4-3F9298FD7C06}" dt="2022-10-31T14:48:58.393" v="640" actId="122"/>
          <ac:spMkLst>
            <pc:docMk/>
            <pc:sldMk cId="2957190019" sldId="481"/>
            <ac:spMk id="9" creationId="{773B24C3-AE53-9F9D-360D-88EF1AD8758B}"/>
          </ac:spMkLst>
        </pc:spChg>
        <pc:picChg chg="add mod">
          <ac:chgData name="Mirko Pelgrom" userId="25eff972-e0d0-4f66-bb8d-b9544254e690" providerId="ADAL" clId="{4E559729-22C9-8B4E-91E4-3F9298FD7C06}" dt="2022-10-31T14:48:16.794" v="579" actId="1076"/>
          <ac:picMkLst>
            <pc:docMk/>
            <pc:sldMk cId="2957190019" sldId="481"/>
            <ac:picMk id="3" creationId="{6AE18570-BC83-53CB-E6CD-7B40EFFF4B3D}"/>
          </ac:picMkLst>
        </pc:picChg>
        <pc:picChg chg="add mod">
          <ac:chgData name="Mirko Pelgrom" userId="25eff972-e0d0-4f66-bb8d-b9544254e690" providerId="ADAL" clId="{4E559729-22C9-8B4E-91E4-3F9298FD7C06}" dt="2022-10-31T14:46:25.959" v="559" actId="14861"/>
          <ac:picMkLst>
            <pc:docMk/>
            <pc:sldMk cId="2957190019" sldId="481"/>
            <ac:picMk id="5" creationId="{FE7FE631-377C-50C4-715B-F77E42C9C5C1}"/>
          </ac:picMkLst>
        </pc:picChg>
      </pc:sldChg>
      <pc:sldChg chg="modSp new mod">
        <pc:chgData name="Mirko Pelgrom" userId="25eff972-e0d0-4f66-bb8d-b9544254e690" providerId="ADAL" clId="{4E559729-22C9-8B4E-91E4-3F9298FD7C06}" dt="2022-10-31T14:51:37.496" v="660" actId="14100"/>
        <pc:sldMkLst>
          <pc:docMk/>
          <pc:sldMk cId="3766838294" sldId="482"/>
        </pc:sldMkLst>
        <pc:spChg chg="mod">
          <ac:chgData name="Mirko Pelgrom" userId="25eff972-e0d0-4f66-bb8d-b9544254e690" providerId="ADAL" clId="{4E559729-22C9-8B4E-91E4-3F9298FD7C06}" dt="2022-10-31T14:50:49.770" v="658" actId="20577"/>
          <ac:spMkLst>
            <pc:docMk/>
            <pc:sldMk cId="3766838294" sldId="482"/>
            <ac:spMk id="2" creationId="{F42C4D00-1AE0-857F-662D-CBF88B740F04}"/>
          </ac:spMkLst>
        </pc:spChg>
        <pc:spChg chg="mod">
          <ac:chgData name="Mirko Pelgrom" userId="25eff972-e0d0-4f66-bb8d-b9544254e690" providerId="ADAL" clId="{4E559729-22C9-8B4E-91E4-3F9298FD7C06}" dt="2022-10-31T14:51:37.496" v="660" actId="14100"/>
          <ac:spMkLst>
            <pc:docMk/>
            <pc:sldMk cId="3766838294" sldId="482"/>
            <ac:spMk id="3" creationId="{A97B0B9D-5346-5C9D-3C46-DC9072DCBFFA}"/>
          </ac:spMkLst>
        </pc:spChg>
      </pc:sldChg>
      <pc:sldChg chg="modSp new mod">
        <pc:chgData name="Mirko Pelgrom" userId="25eff972-e0d0-4f66-bb8d-b9544254e690" providerId="ADAL" clId="{4E559729-22C9-8B4E-91E4-3F9298FD7C06}" dt="2022-10-31T15:00:28.938" v="902" actId="20577"/>
        <pc:sldMkLst>
          <pc:docMk/>
          <pc:sldMk cId="1625149168" sldId="483"/>
        </pc:sldMkLst>
        <pc:spChg chg="mod">
          <ac:chgData name="Mirko Pelgrom" userId="25eff972-e0d0-4f66-bb8d-b9544254e690" providerId="ADAL" clId="{4E559729-22C9-8B4E-91E4-3F9298FD7C06}" dt="2022-10-31T14:58:48.929" v="690"/>
          <ac:spMkLst>
            <pc:docMk/>
            <pc:sldMk cId="1625149168" sldId="483"/>
            <ac:spMk id="2" creationId="{FD4AEF5B-47A3-651A-AE81-C989C2877DFB}"/>
          </ac:spMkLst>
        </pc:spChg>
        <pc:spChg chg="mod">
          <ac:chgData name="Mirko Pelgrom" userId="25eff972-e0d0-4f66-bb8d-b9544254e690" providerId="ADAL" clId="{4E559729-22C9-8B4E-91E4-3F9298FD7C06}" dt="2022-10-31T15:00:28.938" v="902" actId="20577"/>
          <ac:spMkLst>
            <pc:docMk/>
            <pc:sldMk cId="1625149168" sldId="483"/>
            <ac:spMk id="3" creationId="{01463361-8748-7C36-571F-0D7FA3E6235F}"/>
          </ac:spMkLst>
        </pc:spChg>
      </pc:sldChg>
      <pc:sldChg chg="addSp modSp new mod modAnim">
        <pc:chgData name="Mirko Pelgrom" userId="25eff972-e0d0-4f66-bb8d-b9544254e690" providerId="ADAL" clId="{4E559729-22C9-8B4E-91E4-3F9298FD7C06}" dt="2022-10-31T15:12:06.714" v="1256"/>
        <pc:sldMkLst>
          <pc:docMk/>
          <pc:sldMk cId="1366993898" sldId="484"/>
        </pc:sldMkLst>
        <pc:spChg chg="mod">
          <ac:chgData name="Mirko Pelgrom" userId="25eff972-e0d0-4f66-bb8d-b9544254e690" providerId="ADAL" clId="{4E559729-22C9-8B4E-91E4-3F9298FD7C06}" dt="2022-10-31T15:00:40.619" v="904"/>
          <ac:spMkLst>
            <pc:docMk/>
            <pc:sldMk cId="1366993898" sldId="484"/>
            <ac:spMk id="2" creationId="{252FBA35-0A25-3DE4-931E-342C1D253027}"/>
          </ac:spMkLst>
        </pc:spChg>
        <pc:spChg chg="add mod">
          <ac:chgData name="Mirko Pelgrom" userId="25eff972-e0d0-4f66-bb8d-b9544254e690" providerId="ADAL" clId="{4E559729-22C9-8B4E-91E4-3F9298FD7C06}" dt="2022-10-31T15:02:21.165" v="984" actId="1076"/>
          <ac:spMkLst>
            <pc:docMk/>
            <pc:sldMk cId="1366993898" sldId="484"/>
            <ac:spMk id="3" creationId="{28FB43DA-195E-33C2-62E3-9F5D065B59F0}"/>
          </ac:spMkLst>
        </pc:spChg>
        <pc:spChg chg="add mod">
          <ac:chgData name="Mirko Pelgrom" userId="25eff972-e0d0-4f66-bb8d-b9544254e690" providerId="ADAL" clId="{4E559729-22C9-8B4E-91E4-3F9298FD7C06}" dt="2022-10-31T15:02:31.957" v="987" actId="20577"/>
          <ac:spMkLst>
            <pc:docMk/>
            <pc:sldMk cId="1366993898" sldId="484"/>
            <ac:spMk id="4" creationId="{0567DC3F-EAFC-0A01-8061-72231898B726}"/>
          </ac:spMkLst>
        </pc:spChg>
        <pc:spChg chg="add mod">
          <ac:chgData name="Mirko Pelgrom" userId="25eff972-e0d0-4f66-bb8d-b9544254e690" providerId="ADAL" clId="{4E559729-22C9-8B4E-91E4-3F9298FD7C06}" dt="2022-10-31T15:03:09.359" v="1005" actId="20577"/>
          <ac:spMkLst>
            <pc:docMk/>
            <pc:sldMk cId="1366993898" sldId="484"/>
            <ac:spMk id="5" creationId="{EDAFA49F-2390-542C-B4A0-9E4922F8F977}"/>
          </ac:spMkLst>
        </pc:spChg>
        <pc:spChg chg="add mod">
          <ac:chgData name="Mirko Pelgrom" userId="25eff972-e0d0-4f66-bb8d-b9544254e690" providerId="ADAL" clId="{4E559729-22C9-8B4E-91E4-3F9298FD7C06}" dt="2022-10-31T15:03:45.365" v="1041" actId="1076"/>
          <ac:spMkLst>
            <pc:docMk/>
            <pc:sldMk cId="1366993898" sldId="484"/>
            <ac:spMk id="6" creationId="{CC054AD8-0576-9344-D2A2-35C5ACD15DA1}"/>
          </ac:spMkLst>
        </pc:spChg>
      </pc:sldChg>
      <pc:sldChg chg="addSp modSp new mod modAnim">
        <pc:chgData name="Mirko Pelgrom" userId="25eff972-e0d0-4f66-bb8d-b9544254e690" providerId="ADAL" clId="{4E559729-22C9-8B4E-91E4-3F9298FD7C06}" dt="2022-10-31T15:12:14.648" v="1257"/>
        <pc:sldMkLst>
          <pc:docMk/>
          <pc:sldMk cId="3446792164" sldId="485"/>
        </pc:sldMkLst>
        <pc:spChg chg="mod">
          <ac:chgData name="Mirko Pelgrom" userId="25eff972-e0d0-4f66-bb8d-b9544254e690" providerId="ADAL" clId="{4E559729-22C9-8B4E-91E4-3F9298FD7C06}" dt="2022-10-31T15:05:06.563" v="1043"/>
          <ac:spMkLst>
            <pc:docMk/>
            <pc:sldMk cId="3446792164" sldId="485"/>
            <ac:spMk id="2" creationId="{77257FBD-8DFF-9BF9-0A2E-47064FC7C94D}"/>
          </ac:spMkLst>
        </pc:spChg>
        <pc:spChg chg="mod">
          <ac:chgData name="Mirko Pelgrom" userId="25eff972-e0d0-4f66-bb8d-b9544254e690" providerId="ADAL" clId="{4E559729-22C9-8B4E-91E4-3F9298FD7C06}" dt="2022-10-31T15:05:32.300" v="1082" actId="14100"/>
          <ac:spMkLst>
            <pc:docMk/>
            <pc:sldMk cId="3446792164" sldId="485"/>
            <ac:spMk id="3" creationId="{F27D3539-C37B-7EFB-4F62-94622EAAE022}"/>
          </ac:spMkLst>
        </pc:spChg>
        <pc:spChg chg="add mod">
          <ac:chgData name="Mirko Pelgrom" userId="25eff972-e0d0-4f66-bb8d-b9544254e690" providerId="ADAL" clId="{4E559729-22C9-8B4E-91E4-3F9298FD7C06}" dt="2022-10-31T15:08:15.769" v="1196" actId="207"/>
          <ac:spMkLst>
            <pc:docMk/>
            <pc:sldMk cId="3446792164" sldId="485"/>
            <ac:spMk id="4" creationId="{DF5BFAA8-0056-ED23-80D2-76E00E4390BB}"/>
          </ac:spMkLst>
        </pc:spChg>
        <pc:spChg chg="add mod">
          <ac:chgData name="Mirko Pelgrom" userId="25eff972-e0d0-4f66-bb8d-b9544254e690" providerId="ADAL" clId="{4E559729-22C9-8B4E-91E4-3F9298FD7C06}" dt="2022-10-31T15:06:08.624" v="1130" actId="20577"/>
          <ac:spMkLst>
            <pc:docMk/>
            <pc:sldMk cId="3446792164" sldId="485"/>
            <ac:spMk id="5" creationId="{BDB7F104-0CA8-F206-98D2-9A09DCD5646A}"/>
          </ac:spMkLst>
        </pc:spChg>
        <pc:spChg chg="add mod">
          <ac:chgData name="Mirko Pelgrom" userId="25eff972-e0d0-4f66-bb8d-b9544254e690" providerId="ADAL" clId="{4E559729-22C9-8B4E-91E4-3F9298FD7C06}" dt="2022-10-31T15:10:20.409" v="1218"/>
          <ac:spMkLst>
            <pc:docMk/>
            <pc:sldMk cId="3446792164" sldId="485"/>
            <ac:spMk id="6" creationId="{B723C039-4A1B-318C-243D-E000C80EED67}"/>
          </ac:spMkLst>
        </pc:spChg>
        <pc:spChg chg="add mod">
          <ac:chgData name="Mirko Pelgrom" userId="25eff972-e0d0-4f66-bb8d-b9544254e690" providerId="ADAL" clId="{4E559729-22C9-8B4E-91E4-3F9298FD7C06}" dt="2022-10-31T15:06:50.262" v="1177" actId="20577"/>
          <ac:spMkLst>
            <pc:docMk/>
            <pc:sldMk cId="3446792164" sldId="485"/>
            <ac:spMk id="7" creationId="{42F6D469-5A2E-9BFF-0E46-D1CD113ED6D2}"/>
          </ac:spMkLst>
        </pc:spChg>
        <pc:spChg chg="add mod">
          <ac:chgData name="Mirko Pelgrom" userId="25eff972-e0d0-4f66-bb8d-b9544254e690" providerId="ADAL" clId="{4E559729-22C9-8B4E-91E4-3F9298FD7C06}" dt="2022-10-31T15:10:43.877" v="1220"/>
          <ac:spMkLst>
            <pc:docMk/>
            <pc:sldMk cId="3446792164" sldId="485"/>
            <ac:spMk id="8" creationId="{5D1EE5EA-560A-9330-F355-1338C24CAB58}"/>
          </ac:spMkLst>
        </pc:spChg>
        <pc:spChg chg="add mod">
          <ac:chgData name="Mirko Pelgrom" userId="25eff972-e0d0-4f66-bb8d-b9544254e690" providerId="ADAL" clId="{4E559729-22C9-8B4E-91E4-3F9298FD7C06}" dt="2022-10-31T15:11:11.003" v="1248" actId="20577"/>
          <ac:spMkLst>
            <pc:docMk/>
            <pc:sldMk cId="3446792164" sldId="485"/>
            <ac:spMk id="9" creationId="{354A7333-431E-524A-8ABA-1709724081FE}"/>
          </ac:spMkLst>
        </pc:spChg>
      </pc:sldChg>
      <pc:sldChg chg="addSp modSp new mod modAnim">
        <pc:chgData name="Mirko Pelgrom" userId="25eff972-e0d0-4f66-bb8d-b9544254e690" providerId="ADAL" clId="{4E559729-22C9-8B4E-91E4-3F9298FD7C06}" dt="2022-10-31T15:12:49.141" v="1314" actId="14100"/>
        <pc:sldMkLst>
          <pc:docMk/>
          <pc:sldMk cId="2147625847" sldId="486"/>
        </pc:sldMkLst>
        <pc:spChg chg="mod">
          <ac:chgData name="Mirko Pelgrom" userId="25eff972-e0d0-4f66-bb8d-b9544254e690" providerId="ADAL" clId="{4E559729-22C9-8B4E-91E4-3F9298FD7C06}" dt="2022-10-31T15:11:38.432" v="1250"/>
          <ac:spMkLst>
            <pc:docMk/>
            <pc:sldMk cId="2147625847" sldId="486"/>
            <ac:spMk id="2" creationId="{A05842D4-869C-95D8-4C7D-EEFE3EB51881}"/>
          </ac:spMkLst>
        </pc:spChg>
        <pc:spChg chg="add mod">
          <ac:chgData name="Mirko Pelgrom" userId="25eff972-e0d0-4f66-bb8d-b9544254e690" providerId="ADAL" clId="{4E559729-22C9-8B4E-91E4-3F9298FD7C06}" dt="2022-10-31T15:11:57.773" v="1255" actId="1076"/>
          <ac:spMkLst>
            <pc:docMk/>
            <pc:sldMk cId="2147625847" sldId="486"/>
            <ac:spMk id="3" creationId="{CF8A8A65-C67E-2E75-D1B7-63ADA42ABAB1}"/>
          </ac:spMkLst>
        </pc:spChg>
        <pc:spChg chg="add mod">
          <ac:chgData name="Mirko Pelgrom" userId="25eff972-e0d0-4f66-bb8d-b9544254e690" providerId="ADAL" clId="{4E559729-22C9-8B4E-91E4-3F9298FD7C06}" dt="2022-10-31T15:12:49.141" v="1314" actId="14100"/>
          <ac:spMkLst>
            <pc:docMk/>
            <pc:sldMk cId="2147625847" sldId="486"/>
            <ac:spMk id="4" creationId="{ED4FA475-5A42-3BE6-8762-9FECC01D2CF2}"/>
          </ac:spMkLst>
        </pc:spChg>
      </pc:sldChg>
      <pc:sldChg chg="addSp modSp new mod modAnim">
        <pc:chgData name="Mirko Pelgrom" userId="25eff972-e0d0-4f66-bb8d-b9544254e690" providerId="ADAL" clId="{4E559729-22C9-8B4E-91E4-3F9298FD7C06}" dt="2022-10-31T15:13:36.008" v="1342" actId="14100"/>
        <pc:sldMkLst>
          <pc:docMk/>
          <pc:sldMk cId="4167653743" sldId="487"/>
        </pc:sldMkLst>
        <pc:spChg chg="add mod">
          <ac:chgData name="Mirko Pelgrom" userId="25eff972-e0d0-4f66-bb8d-b9544254e690" providerId="ADAL" clId="{4E559729-22C9-8B4E-91E4-3F9298FD7C06}" dt="2022-10-31T15:13:36.008" v="1342" actId="14100"/>
          <ac:spMkLst>
            <pc:docMk/>
            <pc:sldMk cId="4167653743" sldId="487"/>
            <ac:spMk id="4" creationId="{63A5E6B7-976B-C944-FC21-264C5EA5247A}"/>
          </ac:spMkLst>
        </pc:spChg>
        <pc:picChg chg="add mod">
          <ac:chgData name="Mirko Pelgrom" userId="25eff972-e0d0-4f66-bb8d-b9544254e690" providerId="ADAL" clId="{4E559729-22C9-8B4E-91E4-3F9298FD7C06}" dt="2022-10-31T15:13:14.031" v="1318" actId="962"/>
          <ac:picMkLst>
            <pc:docMk/>
            <pc:sldMk cId="4167653743" sldId="487"/>
            <ac:picMk id="3" creationId="{4706DC6E-B463-AECE-9217-E023E7598619}"/>
          </ac:picMkLst>
        </pc:picChg>
      </pc:sldChg>
    </pc:docChg>
  </pc:docChgLst>
  <pc:docChgLst>
    <pc:chgData name="Mirko Pelgrom" userId="25eff972-e0d0-4f66-bb8d-b9544254e690" providerId="ADAL" clId="{B4466473-F55C-9F45-AEB9-57A52E715D32}"/>
    <pc:docChg chg="undo custSel addSld delSld modSld">
      <pc:chgData name="Mirko Pelgrom" userId="25eff972-e0d0-4f66-bb8d-b9544254e690" providerId="ADAL" clId="{B4466473-F55C-9F45-AEB9-57A52E715D32}" dt="2022-10-19T15:11:28.459" v="1264" actId="20577"/>
      <pc:docMkLst>
        <pc:docMk/>
      </pc:docMkLst>
      <pc:sldChg chg="modSp mod">
        <pc:chgData name="Mirko Pelgrom" userId="25eff972-e0d0-4f66-bb8d-b9544254e690" providerId="ADAL" clId="{B4466473-F55C-9F45-AEB9-57A52E715D32}" dt="2022-10-19T10:40:23.832" v="8" actId="14100"/>
        <pc:sldMkLst>
          <pc:docMk/>
          <pc:sldMk cId="2075966989" sldId="256"/>
        </pc:sldMkLst>
        <pc:spChg chg="mod">
          <ac:chgData name="Mirko Pelgrom" userId="25eff972-e0d0-4f66-bb8d-b9544254e690" providerId="ADAL" clId="{B4466473-F55C-9F45-AEB9-57A52E715D32}" dt="2022-10-19T10:40:23.832" v="8" actId="14100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4466473-F55C-9F45-AEB9-57A52E715D32}" dt="2022-10-19T10:44:47.104" v="60" actId="20577"/>
        <pc:sldMkLst>
          <pc:docMk/>
          <pc:sldMk cId="3051539488" sldId="328"/>
        </pc:sldMkLst>
        <pc:spChg chg="mod">
          <ac:chgData name="Mirko Pelgrom" userId="25eff972-e0d0-4f66-bb8d-b9544254e690" providerId="ADAL" clId="{B4466473-F55C-9F45-AEB9-57A52E715D32}" dt="2022-10-19T10:44:47.104" v="60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4466473-F55C-9F45-AEB9-57A52E715D32}" dt="2022-10-19T10:44:26.938" v="25" actId="20577"/>
        <pc:sldMkLst>
          <pc:docMk/>
          <pc:sldMk cId="1403750652" sldId="377"/>
        </pc:sldMkLst>
        <pc:spChg chg="mod">
          <ac:chgData name="Mirko Pelgrom" userId="25eff972-e0d0-4f66-bb8d-b9544254e690" providerId="ADAL" clId="{B4466473-F55C-9F45-AEB9-57A52E715D32}" dt="2022-10-19T10:44:26.938" v="25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B4466473-F55C-9F45-AEB9-57A52E715D32}" dt="2022-10-19T10:44:26.450" v="24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B4466473-F55C-9F45-AEB9-57A52E715D32}" dt="2022-10-19T10:45:04.504" v="76" actId="20577"/>
        <pc:sldMkLst>
          <pc:docMk/>
          <pc:sldMk cId="2816723603" sldId="422"/>
        </pc:sldMkLst>
        <pc:spChg chg="mod">
          <ac:chgData name="Mirko Pelgrom" userId="25eff972-e0d0-4f66-bb8d-b9544254e690" providerId="ADAL" clId="{B4466473-F55C-9F45-AEB9-57A52E715D32}" dt="2022-10-19T10:45:04.504" v="76" actId="20577"/>
          <ac:spMkLst>
            <pc:docMk/>
            <pc:sldMk cId="2816723603" sldId="422"/>
            <ac:spMk id="2" creationId="{AFC0A7F6-6B0C-A8E6-6456-33D8E3C00993}"/>
          </ac:spMkLst>
        </pc:spChg>
      </pc:sldChg>
      <pc:sldChg chg="modSp add mod">
        <pc:chgData name="Mirko Pelgrom" userId="25eff972-e0d0-4f66-bb8d-b9544254e690" providerId="ADAL" clId="{B4466473-F55C-9F45-AEB9-57A52E715D32}" dt="2022-10-19T15:11:28.459" v="1264" actId="20577"/>
        <pc:sldMkLst>
          <pc:docMk/>
          <pc:sldMk cId="2921186850" sldId="425"/>
        </pc:sldMkLst>
        <pc:spChg chg="mod">
          <ac:chgData name="Mirko Pelgrom" userId="25eff972-e0d0-4f66-bb8d-b9544254e690" providerId="ADAL" clId="{B4466473-F55C-9F45-AEB9-57A52E715D32}" dt="2022-10-19T15:11:28.459" v="1264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addSp delSp modSp new mod modAnim">
        <pc:chgData name="Mirko Pelgrom" userId="25eff972-e0d0-4f66-bb8d-b9544254e690" providerId="ADAL" clId="{B4466473-F55C-9F45-AEB9-57A52E715D32}" dt="2022-10-19T11:16:56.407" v="267" actId="20577"/>
        <pc:sldMkLst>
          <pc:docMk/>
          <pc:sldMk cId="2272838088" sldId="426"/>
        </pc:sldMkLst>
        <pc:spChg chg="mod">
          <ac:chgData name="Mirko Pelgrom" userId="25eff972-e0d0-4f66-bb8d-b9544254e690" providerId="ADAL" clId="{B4466473-F55C-9F45-AEB9-57A52E715D32}" dt="2022-10-19T11:16:56.407" v="267" actId="20577"/>
          <ac:spMkLst>
            <pc:docMk/>
            <pc:sldMk cId="2272838088" sldId="426"/>
            <ac:spMk id="2" creationId="{BB5449AA-546B-15E2-F5E2-112AE241CBC3}"/>
          </ac:spMkLst>
        </pc:spChg>
        <pc:spChg chg="add mod">
          <ac:chgData name="Mirko Pelgrom" userId="25eff972-e0d0-4f66-bb8d-b9544254e690" providerId="ADAL" clId="{B4466473-F55C-9F45-AEB9-57A52E715D32}" dt="2022-10-19T11:15:37.588" v="207" actId="20577"/>
          <ac:spMkLst>
            <pc:docMk/>
            <pc:sldMk cId="2272838088" sldId="426"/>
            <ac:spMk id="3" creationId="{4D1315C7-A50B-FDC1-7193-4AB477EAA6AC}"/>
          </ac:spMkLst>
        </pc:spChg>
        <pc:spChg chg="add del">
          <ac:chgData name="Mirko Pelgrom" userId="25eff972-e0d0-4f66-bb8d-b9544254e690" providerId="ADAL" clId="{B4466473-F55C-9F45-AEB9-57A52E715D32}" dt="2022-10-19T11:04:02.931" v="128" actId="22"/>
          <ac:spMkLst>
            <pc:docMk/>
            <pc:sldMk cId="2272838088" sldId="426"/>
            <ac:spMk id="5" creationId="{07E02CDD-1D3D-D437-AEF6-82ABA921BC5D}"/>
          </ac:spMkLst>
        </pc:spChg>
        <pc:spChg chg="add mod">
          <ac:chgData name="Mirko Pelgrom" userId="25eff972-e0d0-4f66-bb8d-b9544254e690" providerId="ADAL" clId="{B4466473-F55C-9F45-AEB9-57A52E715D32}" dt="2022-10-19T11:05:21.690" v="162" actId="20577"/>
          <ac:spMkLst>
            <pc:docMk/>
            <pc:sldMk cId="2272838088" sldId="426"/>
            <ac:spMk id="6" creationId="{3BCBBCEE-F893-C548-7D53-179DC38CC18E}"/>
          </ac:spMkLst>
        </pc:spChg>
        <pc:spChg chg="add mod">
          <ac:chgData name="Mirko Pelgrom" userId="25eff972-e0d0-4f66-bb8d-b9544254e690" providerId="ADAL" clId="{B4466473-F55C-9F45-AEB9-57A52E715D32}" dt="2022-10-19T11:15:08.386" v="191" actId="14100"/>
          <ac:spMkLst>
            <pc:docMk/>
            <pc:sldMk cId="2272838088" sldId="426"/>
            <ac:spMk id="7" creationId="{D1F5590B-B6FC-6F68-DC99-2ADE17373B1C}"/>
          </ac:spMkLst>
        </pc:spChg>
        <pc:spChg chg="add mod">
          <ac:chgData name="Mirko Pelgrom" userId="25eff972-e0d0-4f66-bb8d-b9544254e690" providerId="ADAL" clId="{B4466473-F55C-9F45-AEB9-57A52E715D32}" dt="2022-10-19T11:16:16.292" v="247" actId="20577"/>
          <ac:spMkLst>
            <pc:docMk/>
            <pc:sldMk cId="2272838088" sldId="426"/>
            <ac:spMk id="8" creationId="{E2A65DDE-CD72-B638-9C66-C6A680158043}"/>
          </ac:spMkLst>
        </pc:spChg>
      </pc:sldChg>
      <pc:sldChg chg="addSp delSp modSp add mod delAnim modAnim">
        <pc:chgData name="Mirko Pelgrom" userId="25eff972-e0d0-4f66-bb8d-b9544254e690" providerId="ADAL" clId="{B4466473-F55C-9F45-AEB9-57A52E715D32}" dt="2022-10-19T14:14:52.763" v="693" actId="20577"/>
        <pc:sldMkLst>
          <pc:docMk/>
          <pc:sldMk cId="2179806324" sldId="427"/>
        </pc:sldMkLst>
        <pc:spChg chg="mod">
          <ac:chgData name="Mirko Pelgrom" userId="25eff972-e0d0-4f66-bb8d-b9544254e690" providerId="ADAL" clId="{B4466473-F55C-9F45-AEB9-57A52E715D32}" dt="2022-10-19T11:17:15.230" v="275" actId="20577"/>
          <ac:spMkLst>
            <pc:docMk/>
            <pc:sldMk cId="2179806324" sldId="427"/>
            <ac:spMk id="2" creationId="{BB5449AA-546B-15E2-F5E2-112AE241CBC3}"/>
          </ac:spMkLst>
        </pc:spChg>
        <pc:spChg chg="mod">
          <ac:chgData name="Mirko Pelgrom" userId="25eff972-e0d0-4f66-bb8d-b9544254e690" providerId="ADAL" clId="{B4466473-F55C-9F45-AEB9-57A52E715D32}" dt="2022-10-19T14:14:22.829" v="652" actId="20577"/>
          <ac:spMkLst>
            <pc:docMk/>
            <pc:sldMk cId="2179806324" sldId="427"/>
            <ac:spMk id="3" creationId="{4D1315C7-A50B-FDC1-7193-4AB477EAA6AC}"/>
          </ac:spMkLst>
        </pc:spChg>
        <pc:spChg chg="add mod">
          <ac:chgData name="Mirko Pelgrom" userId="25eff972-e0d0-4f66-bb8d-b9544254e690" providerId="ADAL" clId="{B4466473-F55C-9F45-AEB9-57A52E715D32}" dt="2022-10-19T14:14:08.923" v="647" actId="14100"/>
          <ac:spMkLst>
            <pc:docMk/>
            <pc:sldMk cId="2179806324" sldId="427"/>
            <ac:spMk id="4" creationId="{BBCA11C8-D3E3-3A6E-C5EF-6D732CDFB057}"/>
          </ac:spMkLst>
        </pc:spChg>
        <pc:spChg chg="add mod">
          <ac:chgData name="Mirko Pelgrom" userId="25eff972-e0d0-4f66-bb8d-b9544254e690" providerId="ADAL" clId="{B4466473-F55C-9F45-AEB9-57A52E715D32}" dt="2022-10-19T14:13:46.089" v="626" actId="14100"/>
          <ac:spMkLst>
            <pc:docMk/>
            <pc:sldMk cId="2179806324" sldId="427"/>
            <ac:spMk id="5" creationId="{2F287420-0123-86CE-4C08-0A1BC486C16C}"/>
          </ac:spMkLst>
        </pc:spChg>
        <pc:spChg chg="mod">
          <ac:chgData name="Mirko Pelgrom" userId="25eff972-e0d0-4f66-bb8d-b9544254e690" providerId="ADAL" clId="{B4466473-F55C-9F45-AEB9-57A52E715D32}" dt="2022-10-19T11:19:23.166" v="312" actId="20577"/>
          <ac:spMkLst>
            <pc:docMk/>
            <pc:sldMk cId="2179806324" sldId="427"/>
            <ac:spMk id="6" creationId="{3BCBBCEE-F893-C548-7D53-179DC38CC18E}"/>
          </ac:spMkLst>
        </pc:spChg>
        <pc:spChg chg="del">
          <ac:chgData name="Mirko Pelgrom" userId="25eff972-e0d0-4f66-bb8d-b9544254e690" providerId="ADAL" clId="{B4466473-F55C-9F45-AEB9-57A52E715D32}" dt="2022-10-19T11:18:14.326" v="278" actId="478"/>
          <ac:spMkLst>
            <pc:docMk/>
            <pc:sldMk cId="2179806324" sldId="427"/>
            <ac:spMk id="7" creationId="{D1F5590B-B6FC-6F68-DC99-2ADE17373B1C}"/>
          </ac:spMkLst>
        </pc:spChg>
        <pc:spChg chg="del">
          <ac:chgData name="Mirko Pelgrom" userId="25eff972-e0d0-4f66-bb8d-b9544254e690" providerId="ADAL" clId="{B4466473-F55C-9F45-AEB9-57A52E715D32}" dt="2022-10-19T11:18:12.821" v="277" actId="478"/>
          <ac:spMkLst>
            <pc:docMk/>
            <pc:sldMk cId="2179806324" sldId="427"/>
            <ac:spMk id="8" creationId="{E2A65DDE-CD72-B638-9C66-C6A680158043}"/>
          </ac:spMkLst>
        </pc:spChg>
        <pc:spChg chg="add mod">
          <ac:chgData name="Mirko Pelgrom" userId="25eff972-e0d0-4f66-bb8d-b9544254e690" providerId="ADAL" clId="{B4466473-F55C-9F45-AEB9-57A52E715D32}" dt="2022-10-19T14:14:52.763" v="693" actId="20577"/>
          <ac:spMkLst>
            <pc:docMk/>
            <pc:sldMk cId="2179806324" sldId="427"/>
            <ac:spMk id="9" creationId="{6F6744DE-3D37-599F-6E50-90EA7D787349}"/>
          </ac:spMkLst>
        </pc:spChg>
      </pc:sldChg>
      <pc:sldChg chg="addSp delSp modSp add mod delAnim">
        <pc:chgData name="Mirko Pelgrom" userId="25eff972-e0d0-4f66-bb8d-b9544254e690" providerId="ADAL" clId="{B4466473-F55C-9F45-AEB9-57A52E715D32}" dt="2022-10-19T14:15:48.288" v="705" actId="14100"/>
        <pc:sldMkLst>
          <pc:docMk/>
          <pc:sldMk cId="2892506123" sldId="428"/>
        </pc:sldMkLst>
        <pc:spChg chg="mod">
          <ac:chgData name="Mirko Pelgrom" userId="25eff972-e0d0-4f66-bb8d-b9544254e690" providerId="ADAL" clId="{B4466473-F55C-9F45-AEB9-57A52E715D32}" dt="2022-10-19T11:24:41.163" v="523" actId="20577"/>
          <ac:spMkLst>
            <pc:docMk/>
            <pc:sldMk cId="2892506123" sldId="428"/>
            <ac:spMk id="2" creationId="{BB5449AA-546B-15E2-F5E2-112AE241CBC3}"/>
          </ac:spMkLst>
        </pc:spChg>
        <pc:spChg chg="del">
          <ac:chgData name="Mirko Pelgrom" userId="25eff972-e0d0-4f66-bb8d-b9544254e690" providerId="ADAL" clId="{B4466473-F55C-9F45-AEB9-57A52E715D32}" dt="2022-10-19T14:15:07.213" v="694" actId="478"/>
          <ac:spMkLst>
            <pc:docMk/>
            <pc:sldMk cId="2892506123" sldId="428"/>
            <ac:spMk id="3" creationId="{4D1315C7-A50B-FDC1-7193-4AB477EAA6AC}"/>
          </ac:spMkLst>
        </pc:spChg>
        <pc:spChg chg="mod">
          <ac:chgData name="Mirko Pelgrom" userId="25eff972-e0d0-4f66-bb8d-b9544254e690" providerId="ADAL" clId="{B4466473-F55C-9F45-AEB9-57A52E715D32}" dt="2022-10-19T14:15:25.789" v="701" actId="14100"/>
          <ac:spMkLst>
            <pc:docMk/>
            <pc:sldMk cId="2892506123" sldId="428"/>
            <ac:spMk id="4" creationId="{BBCA11C8-D3E3-3A6E-C5EF-6D732CDFB057}"/>
          </ac:spMkLst>
        </pc:spChg>
        <pc:spChg chg="del">
          <ac:chgData name="Mirko Pelgrom" userId="25eff972-e0d0-4f66-bb8d-b9544254e690" providerId="ADAL" clId="{B4466473-F55C-9F45-AEB9-57A52E715D32}" dt="2022-10-19T11:22:10.893" v="398" actId="478"/>
          <ac:spMkLst>
            <pc:docMk/>
            <pc:sldMk cId="2892506123" sldId="428"/>
            <ac:spMk id="5" creationId="{2F287420-0123-86CE-4C08-0A1BC486C16C}"/>
          </ac:spMkLst>
        </pc:spChg>
        <pc:spChg chg="mod">
          <ac:chgData name="Mirko Pelgrom" userId="25eff972-e0d0-4f66-bb8d-b9544254e690" providerId="ADAL" clId="{B4466473-F55C-9F45-AEB9-57A52E715D32}" dt="2022-10-19T14:15:48.288" v="705" actId="14100"/>
          <ac:spMkLst>
            <pc:docMk/>
            <pc:sldMk cId="2892506123" sldId="428"/>
            <ac:spMk id="6" creationId="{3BCBBCEE-F893-C548-7D53-179DC38CC18E}"/>
          </ac:spMkLst>
        </pc:spChg>
        <pc:spChg chg="add mod">
          <ac:chgData name="Mirko Pelgrom" userId="25eff972-e0d0-4f66-bb8d-b9544254e690" providerId="ADAL" clId="{B4466473-F55C-9F45-AEB9-57A52E715D32}" dt="2022-10-19T11:23:11.560" v="423" actId="1076"/>
          <ac:spMkLst>
            <pc:docMk/>
            <pc:sldMk cId="2892506123" sldId="428"/>
            <ac:spMk id="7" creationId="{3D5B73D3-30E3-8CED-0E36-280809DD38C2}"/>
          </ac:spMkLst>
        </pc:spChg>
        <pc:spChg chg="del">
          <ac:chgData name="Mirko Pelgrom" userId="25eff972-e0d0-4f66-bb8d-b9544254e690" providerId="ADAL" clId="{B4466473-F55C-9F45-AEB9-57A52E715D32}" dt="2022-10-19T11:22:08.893" v="397" actId="478"/>
          <ac:spMkLst>
            <pc:docMk/>
            <pc:sldMk cId="2892506123" sldId="428"/>
            <ac:spMk id="9" creationId="{6F6744DE-3D37-599F-6E50-90EA7D787349}"/>
          </ac:spMkLst>
        </pc:spChg>
        <pc:spChg chg="add mod">
          <ac:chgData name="Mirko Pelgrom" userId="25eff972-e0d0-4f66-bb8d-b9544254e690" providerId="ADAL" clId="{B4466473-F55C-9F45-AEB9-57A52E715D32}" dt="2022-10-19T11:23:08.157" v="422" actId="1076"/>
          <ac:spMkLst>
            <pc:docMk/>
            <pc:sldMk cId="2892506123" sldId="428"/>
            <ac:spMk id="10" creationId="{7DDD1ED7-DBF2-2355-7EF3-529C301A0DEA}"/>
          </ac:spMkLst>
        </pc:spChg>
        <pc:spChg chg="add mod">
          <ac:chgData name="Mirko Pelgrom" userId="25eff972-e0d0-4f66-bb8d-b9544254e690" providerId="ADAL" clId="{B4466473-F55C-9F45-AEB9-57A52E715D32}" dt="2022-10-19T14:15:33.316" v="702" actId="167"/>
          <ac:spMkLst>
            <pc:docMk/>
            <pc:sldMk cId="2892506123" sldId="428"/>
            <ac:spMk id="11" creationId="{02CB1E6A-23F0-B3B4-442A-5AE80DE3F63B}"/>
          </ac:spMkLst>
        </pc:spChg>
      </pc:sldChg>
      <pc:sldChg chg="addSp delSp modSp new mod modAnim">
        <pc:chgData name="Mirko Pelgrom" userId="25eff972-e0d0-4f66-bb8d-b9544254e690" providerId="ADAL" clId="{B4466473-F55C-9F45-AEB9-57A52E715D32}" dt="2022-10-19T14:17:40.828" v="790"/>
        <pc:sldMkLst>
          <pc:docMk/>
          <pc:sldMk cId="1044662886" sldId="429"/>
        </pc:sldMkLst>
        <pc:spChg chg="mod">
          <ac:chgData name="Mirko Pelgrom" userId="25eff972-e0d0-4f66-bb8d-b9544254e690" providerId="ADAL" clId="{B4466473-F55C-9F45-AEB9-57A52E715D32}" dt="2022-10-19T11:26:33.932" v="558" actId="27636"/>
          <ac:spMkLst>
            <pc:docMk/>
            <pc:sldMk cId="1044662886" sldId="429"/>
            <ac:spMk id="2" creationId="{EB73A36E-B772-2427-8FAE-5193A4B423A8}"/>
          </ac:spMkLst>
        </pc:spChg>
        <pc:spChg chg="add mod">
          <ac:chgData name="Mirko Pelgrom" userId="25eff972-e0d0-4f66-bb8d-b9544254e690" providerId="ADAL" clId="{B4466473-F55C-9F45-AEB9-57A52E715D32}" dt="2022-10-19T14:16:17.887" v="723" actId="20577"/>
          <ac:spMkLst>
            <pc:docMk/>
            <pc:sldMk cId="1044662886" sldId="429"/>
            <ac:spMk id="5" creationId="{E3716479-B81D-36CC-8465-C75F53D25565}"/>
          </ac:spMkLst>
        </pc:spChg>
        <pc:spChg chg="add mod">
          <ac:chgData name="Mirko Pelgrom" userId="25eff972-e0d0-4f66-bb8d-b9544254e690" providerId="ADAL" clId="{B4466473-F55C-9F45-AEB9-57A52E715D32}" dt="2022-10-19T14:17:20.156" v="789" actId="14100"/>
          <ac:spMkLst>
            <pc:docMk/>
            <pc:sldMk cId="1044662886" sldId="429"/>
            <ac:spMk id="6" creationId="{933BF6F3-9C08-CF6C-6FC6-2DB07EF3E964}"/>
          </ac:spMkLst>
        </pc:spChg>
        <pc:spChg chg="add mod">
          <ac:chgData name="Mirko Pelgrom" userId="25eff972-e0d0-4f66-bb8d-b9544254e690" providerId="ADAL" clId="{B4466473-F55C-9F45-AEB9-57A52E715D32}" dt="2022-10-19T14:16:59.309" v="766" actId="20577"/>
          <ac:spMkLst>
            <pc:docMk/>
            <pc:sldMk cId="1044662886" sldId="429"/>
            <ac:spMk id="9" creationId="{17A38E04-41B8-8573-FD0A-48ACB1BF66C7}"/>
          </ac:spMkLst>
        </pc:spChg>
        <pc:picChg chg="add del mod">
          <ac:chgData name="Mirko Pelgrom" userId="25eff972-e0d0-4f66-bb8d-b9544254e690" providerId="ADAL" clId="{B4466473-F55C-9F45-AEB9-57A52E715D32}" dt="2022-10-19T14:10:49.924" v="587" actId="478"/>
          <ac:picMkLst>
            <pc:docMk/>
            <pc:sldMk cId="1044662886" sldId="429"/>
            <ac:picMk id="4" creationId="{797F1843-BB58-DDFF-3BA8-E66BD9B12788}"/>
          </ac:picMkLst>
        </pc:picChg>
        <pc:picChg chg="add mod">
          <ac:chgData name="Mirko Pelgrom" userId="25eff972-e0d0-4f66-bb8d-b9544254e690" providerId="ADAL" clId="{B4466473-F55C-9F45-AEB9-57A52E715D32}" dt="2022-10-19T14:11:00.553" v="594" actId="171"/>
          <ac:picMkLst>
            <pc:docMk/>
            <pc:sldMk cId="1044662886" sldId="429"/>
            <ac:picMk id="8" creationId="{9D2F56B1-3F96-E9F2-B61C-12817838EA1E}"/>
          </ac:picMkLst>
        </pc:picChg>
      </pc:sldChg>
      <pc:sldChg chg="delSp modSp add del mod delAnim">
        <pc:chgData name="Mirko Pelgrom" userId="25eff972-e0d0-4f66-bb8d-b9544254e690" providerId="ADAL" clId="{B4466473-F55C-9F45-AEB9-57A52E715D32}" dt="2022-10-19T14:51:33.188" v="809" actId="2696"/>
        <pc:sldMkLst>
          <pc:docMk/>
          <pc:sldMk cId="2514036086" sldId="430"/>
        </pc:sldMkLst>
        <pc:spChg chg="mod">
          <ac:chgData name="Mirko Pelgrom" userId="25eff972-e0d0-4f66-bb8d-b9544254e690" providerId="ADAL" clId="{B4466473-F55C-9F45-AEB9-57A52E715D32}" dt="2022-10-19T14:51:30.012" v="808" actId="20577"/>
          <ac:spMkLst>
            <pc:docMk/>
            <pc:sldMk cId="2514036086" sldId="430"/>
            <ac:spMk id="5" creationId="{E3716479-B81D-36CC-8465-C75F53D25565}"/>
          </ac:spMkLst>
        </pc:spChg>
        <pc:spChg chg="del">
          <ac:chgData name="Mirko Pelgrom" userId="25eff972-e0d0-4f66-bb8d-b9544254e690" providerId="ADAL" clId="{B4466473-F55C-9F45-AEB9-57A52E715D32}" dt="2022-10-19T14:51:12.038" v="792" actId="478"/>
          <ac:spMkLst>
            <pc:docMk/>
            <pc:sldMk cId="2514036086" sldId="430"/>
            <ac:spMk id="9" creationId="{17A38E04-41B8-8573-FD0A-48ACB1BF66C7}"/>
          </ac:spMkLst>
        </pc:spChg>
      </pc:sldChg>
      <pc:sldChg chg="addSp delSp modSp new mod modAnim">
        <pc:chgData name="Mirko Pelgrom" userId="25eff972-e0d0-4f66-bb8d-b9544254e690" providerId="ADAL" clId="{B4466473-F55C-9F45-AEB9-57A52E715D32}" dt="2022-10-19T15:07:28.821" v="992" actId="207"/>
        <pc:sldMkLst>
          <pc:docMk/>
          <pc:sldMk cId="3003467954" sldId="430"/>
        </pc:sldMkLst>
        <pc:spChg chg="mod">
          <ac:chgData name="Mirko Pelgrom" userId="25eff972-e0d0-4f66-bb8d-b9544254e690" providerId="ADAL" clId="{B4466473-F55C-9F45-AEB9-57A52E715D32}" dt="2022-10-19T14:59:06.880" v="828" actId="20577"/>
          <ac:spMkLst>
            <pc:docMk/>
            <pc:sldMk cId="3003467954" sldId="430"/>
            <ac:spMk id="2" creationId="{C5279321-942D-6795-4AB7-645C19E64A1C}"/>
          </ac:spMkLst>
        </pc:spChg>
        <pc:spChg chg="add mod">
          <ac:chgData name="Mirko Pelgrom" userId="25eff972-e0d0-4f66-bb8d-b9544254e690" providerId="ADAL" clId="{B4466473-F55C-9F45-AEB9-57A52E715D32}" dt="2022-10-19T15:07:28.821" v="992" actId="207"/>
          <ac:spMkLst>
            <pc:docMk/>
            <pc:sldMk cId="3003467954" sldId="430"/>
            <ac:spMk id="3" creationId="{D4283558-4514-72B5-7B4C-7DF954635B09}"/>
          </ac:spMkLst>
        </pc:spChg>
        <pc:spChg chg="add mod">
          <ac:chgData name="Mirko Pelgrom" userId="25eff972-e0d0-4f66-bb8d-b9544254e690" providerId="ADAL" clId="{B4466473-F55C-9F45-AEB9-57A52E715D32}" dt="2022-10-19T15:07:25.052" v="991" actId="207"/>
          <ac:spMkLst>
            <pc:docMk/>
            <pc:sldMk cId="3003467954" sldId="430"/>
            <ac:spMk id="4" creationId="{E69828A6-D00A-E9B3-BB68-5988C1E46E15}"/>
          </ac:spMkLst>
        </pc:spChg>
        <pc:spChg chg="add mod">
          <ac:chgData name="Mirko Pelgrom" userId="25eff972-e0d0-4f66-bb8d-b9544254e690" providerId="ADAL" clId="{B4466473-F55C-9F45-AEB9-57A52E715D32}" dt="2022-10-19T15:06:21.870" v="978" actId="20577"/>
          <ac:spMkLst>
            <pc:docMk/>
            <pc:sldMk cId="3003467954" sldId="430"/>
            <ac:spMk id="5" creationId="{1424BD11-A2D0-2919-86A2-64D9C4C4943A}"/>
          </ac:spMkLst>
        </pc:spChg>
        <pc:spChg chg="add mod">
          <ac:chgData name="Mirko Pelgrom" userId="25eff972-e0d0-4f66-bb8d-b9544254e690" providerId="ADAL" clId="{B4466473-F55C-9F45-AEB9-57A52E715D32}" dt="2022-10-19T15:06:27.065" v="982" actId="20577"/>
          <ac:spMkLst>
            <pc:docMk/>
            <pc:sldMk cId="3003467954" sldId="430"/>
            <ac:spMk id="6" creationId="{2E9C3061-F2D7-32FB-4838-0782FF89E473}"/>
          </ac:spMkLst>
        </pc:spChg>
        <pc:spChg chg="add mod">
          <ac:chgData name="Mirko Pelgrom" userId="25eff972-e0d0-4f66-bb8d-b9544254e690" providerId="ADAL" clId="{B4466473-F55C-9F45-AEB9-57A52E715D32}" dt="2022-10-19T15:06:50.687" v="990" actId="20577"/>
          <ac:spMkLst>
            <pc:docMk/>
            <pc:sldMk cId="3003467954" sldId="430"/>
            <ac:spMk id="37" creationId="{FABA5316-B370-A9E7-817A-34E151737EB2}"/>
          </ac:spMkLst>
        </pc:spChg>
        <pc:spChg chg="add mod">
          <ac:chgData name="Mirko Pelgrom" userId="25eff972-e0d0-4f66-bb8d-b9544254e690" providerId="ADAL" clId="{B4466473-F55C-9F45-AEB9-57A52E715D32}" dt="2022-10-19T15:06:33.273" v="984" actId="20577"/>
          <ac:spMkLst>
            <pc:docMk/>
            <pc:sldMk cId="3003467954" sldId="430"/>
            <ac:spMk id="38" creationId="{7D637115-65C4-4ACB-46A4-32E11CBA0763}"/>
          </ac:spMkLst>
        </pc:spChg>
        <pc:spChg chg="add mod">
          <ac:chgData name="Mirko Pelgrom" userId="25eff972-e0d0-4f66-bb8d-b9544254e690" providerId="ADAL" clId="{B4466473-F55C-9F45-AEB9-57A52E715D32}" dt="2022-10-19T15:06:39.637" v="986" actId="20577"/>
          <ac:spMkLst>
            <pc:docMk/>
            <pc:sldMk cId="3003467954" sldId="430"/>
            <ac:spMk id="39" creationId="{06F84E21-882F-ACFF-6AC5-318E260B0A75}"/>
          </ac:spMkLst>
        </pc:spChg>
        <pc:spChg chg="add mod">
          <ac:chgData name="Mirko Pelgrom" userId="25eff972-e0d0-4f66-bb8d-b9544254e690" providerId="ADAL" clId="{B4466473-F55C-9F45-AEB9-57A52E715D32}" dt="2022-10-19T15:06:45.040" v="988" actId="20577"/>
          <ac:spMkLst>
            <pc:docMk/>
            <pc:sldMk cId="3003467954" sldId="430"/>
            <ac:spMk id="40" creationId="{8581C7B4-AE41-F7CB-AECE-A43A1CB02BDD}"/>
          </ac:spMkLst>
        </pc:spChg>
        <pc:spChg chg="add mod">
          <ac:chgData name="Mirko Pelgrom" userId="25eff972-e0d0-4f66-bb8d-b9544254e690" providerId="ADAL" clId="{B4466473-F55C-9F45-AEB9-57A52E715D32}" dt="2022-10-19T15:05:35.385" v="941" actId="14100"/>
          <ac:spMkLst>
            <pc:docMk/>
            <pc:sldMk cId="3003467954" sldId="430"/>
            <ac:spMk id="41" creationId="{ECC7B012-CFDF-88E9-F3A7-D16BA0719609}"/>
          </ac:spMkLst>
        </pc:spChg>
        <pc:spChg chg="add mod">
          <ac:chgData name="Mirko Pelgrom" userId="25eff972-e0d0-4f66-bb8d-b9544254e690" providerId="ADAL" clId="{B4466473-F55C-9F45-AEB9-57A52E715D32}" dt="2022-10-19T15:05:58.692" v="974" actId="20577"/>
          <ac:spMkLst>
            <pc:docMk/>
            <pc:sldMk cId="3003467954" sldId="430"/>
            <ac:spMk id="42" creationId="{58B8F58E-76FE-0316-4BC7-B8AF40B73D67}"/>
          </ac:spMkLst>
        </pc:spChg>
        <pc:cxnChg chg="add mod">
          <ac:chgData name="Mirko Pelgrom" userId="25eff972-e0d0-4f66-bb8d-b9544254e690" providerId="ADAL" clId="{B4466473-F55C-9F45-AEB9-57A52E715D32}" dt="2022-10-19T15:04:10.887" v="891" actId="14100"/>
          <ac:cxnSpMkLst>
            <pc:docMk/>
            <pc:sldMk cId="3003467954" sldId="430"/>
            <ac:cxnSpMk id="8" creationId="{9D10554B-D5A2-0C08-2B32-4E170CD71B5A}"/>
          </ac:cxnSpMkLst>
        </pc:cxnChg>
        <pc:cxnChg chg="add del">
          <ac:chgData name="Mirko Pelgrom" userId="25eff972-e0d0-4f66-bb8d-b9544254e690" providerId="ADAL" clId="{B4466473-F55C-9F45-AEB9-57A52E715D32}" dt="2022-10-19T15:00:42.638" v="863" actId="478"/>
          <ac:cxnSpMkLst>
            <pc:docMk/>
            <pc:sldMk cId="3003467954" sldId="430"/>
            <ac:cxnSpMk id="10" creationId="{ED45B7EC-77C7-227A-AF5F-8295C27B4B09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2" creationId="{004E2C04-DE62-DA6E-3D03-00CF20FB21C1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4" creationId="{6811C474-F25B-E767-DE4F-940912AAC75E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6" creationId="{21BB112B-DD3E-154B-84E0-3C3D3E79E44C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18" creationId="{B69459FA-0DE2-D62B-CB17-0C1E352BF231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21" creationId="{45A6F764-0F43-F1FB-775F-0F137972B534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23" creationId="{9B1B7834-7A8D-6943-6D70-D7B16A6FB0B8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26" creationId="{825E2BFD-0545-1DBD-0EC7-7945DE0AB6E0}"/>
          </ac:cxnSpMkLst>
        </pc:cxnChg>
        <pc:cxnChg chg="add mod">
          <ac:chgData name="Mirko Pelgrom" userId="25eff972-e0d0-4f66-bb8d-b9544254e690" providerId="ADAL" clId="{B4466473-F55C-9F45-AEB9-57A52E715D32}" dt="2022-10-19T15:03:42.619" v="888" actId="693"/>
          <ac:cxnSpMkLst>
            <pc:docMk/>
            <pc:sldMk cId="3003467954" sldId="430"/>
            <ac:cxnSpMk id="35" creationId="{5C8D670C-7D1F-28AA-86BE-73221F1AB25F}"/>
          </ac:cxnSpMkLst>
        </pc:cxnChg>
      </pc:sldChg>
      <pc:sldChg chg="modSp new mod">
        <pc:chgData name="Mirko Pelgrom" userId="25eff972-e0d0-4f66-bb8d-b9544254e690" providerId="ADAL" clId="{B4466473-F55C-9F45-AEB9-57A52E715D32}" dt="2022-10-19T15:09:19.152" v="1121" actId="20577"/>
        <pc:sldMkLst>
          <pc:docMk/>
          <pc:sldMk cId="19779039" sldId="431"/>
        </pc:sldMkLst>
        <pc:spChg chg="mod">
          <ac:chgData name="Mirko Pelgrom" userId="25eff972-e0d0-4f66-bb8d-b9544254e690" providerId="ADAL" clId="{B4466473-F55C-9F45-AEB9-57A52E715D32}" dt="2022-10-19T15:08:27.101" v="1011" actId="20577"/>
          <ac:spMkLst>
            <pc:docMk/>
            <pc:sldMk cId="19779039" sldId="431"/>
            <ac:spMk id="2" creationId="{F6C21A5B-1CE2-CBE0-4DCE-FEB8899E2179}"/>
          </ac:spMkLst>
        </pc:spChg>
        <pc:spChg chg="mod">
          <ac:chgData name="Mirko Pelgrom" userId="25eff972-e0d0-4f66-bb8d-b9544254e690" providerId="ADAL" clId="{B4466473-F55C-9F45-AEB9-57A52E715D32}" dt="2022-10-19T15:09:19.152" v="1121" actId="20577"/>
          <ac:spMkLst>
            <pc:docMk/>
            <pc:sldMk cId="19779039" sldId="431"/>
            <ac:spMk id="3" creationId="{2526D294-6B43-D250-1422-ECFF1C18A860}"/>
          </ac:spMkLst>
        </pc:spChg>
      </pc:sldChg>
    </pc:docChg>
  </pc:docChgLst>
  <pc:docChgLst>
    <pc:chgData name="Mirko Pelgrom" userId="25eff972-e0d0-4f66-bb8d-b9544254e690" providerId="ADAL" clId="{40802D0E-70F3-BE4F-956F-850E993F52CC}"/>
    <pc:docChg chg="undo custSel addSld delSld modSld sldOrd">
      <pc:chgData name="Mirko Pelgrom" userId="25eff972-e0d0-4f66-bb8d-b9544254e690" providerId="ADAL" clId="{40802D0E-70F3-BE4F-956F-850E993F52CC}" dt="2022-10-17T13:40:40.079" v="3531" actId="1076"/>
      <pc:docMkLst>
        <pc:docMk/>
      </pc:docMkLst>
      <pc:sldChg chg="modSp mod delCm">
        <pc:chgData name="Mirko Pelgrom" userId="25eff972-e0d0-4f66-bb8d-b9544254e690" providerId="ADAL" clId="{40802D0E-70F3-BE4F-956F-850E993F52CC}" dt="2022-10-17T09:12:09.126" v="8" actId="20577"/>
        <pc:sldMkLst>
          <pc:docMk/>
          <pc:sldMk cId="2075966989" sldId="256"/>
        </pc:sldMkLst>
        <pc:spChg chg="mod">
          <ac:chgData name="Mirko Pelgrom" userId="25eff972-e0d0-4f66-bb8d-b9544254e690" providerId="ADAL" clId="{40802D0E-70F3-BE4F-956F-850E993F52CC}" dt="2022-10-17T09:12:09.126" v="8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40802D0E-70F3-BE4F-956F-850E993F52CC}" dt="2022-10-17T09:45:20.581" v="576" actId="20577"/>
        <pc:sldMkLst>
          <pc:docMk/>
          <pc:sldMk cId="3051539488" sldId="328"/>
        </pc:sldMkLst>
        <pc:spChg chg="mod">
          <ac:chgData name="Mirko Pelgrom" userId="25eff972-e0d0-4f66-bb8d-b9544254e690" providerId="ADAL" clId="{40802D0E-70F3-BE4F-956F-850E993F52CC}" dt="2022-10-17T09:45:20.581" v="576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del">
        <pc:chgData name="Mirko Pelgrom" userId="25eff972-e0d0-4f66-bb8d-b9544254e690" providerId="ADAL" clId="{40802D0E-70F3-BE4F-956F-850E993F52CC}" dt="2022-10-17T10:13:15.494" v="1852" actId="2696"/>
        <pc:sldMkLst>
          <pc:docMk/>
          <pc:sldMk cId="2198274538" sldId="365"/>
        </pc:sldMkLst>
      </pc:sldChg>
      <pc:sldChg chg="del">
        <pc:chgData name="Mirko Pelgrom" userId="25eff972-e0d0-4f66-bb8d-b9544254e690" providerId="ADAL" clId="{40802D0E-70F3-BE4F-956F-850E993F52CC}" dt="2022-10-17T10:13:15.430" v="1836" actId="2696"/>
        <pc:sldMkLst>
          <pc:docMk/>
          <pc:sldMk cId="8792078" sldId="367"/>
        </pc:sldMkLst>
      </pc:sldChg>
      <pc:sldChg chg="modSp mod">
        <pc:chgData name="Mirko Pelgrom" userId="25eff972-e0d0-4f66-bb8d-b9544254e690" providerId="ADAL" clId="{40802D0E-70F3-BE4F-956F-850E993F52CC}" dt="2022-10-17T12:27:02.603" v="2458" actId="20577"/>
        <pc:sldMkLst>
          <pc:docMk/>
          <pc:sldMk cId="1403750652" sldId="377"/>
        </pc:sldMkLst>
        <pc:spChg chg="mod">
          <ac:chgData name="Mirko Pelgrom" userId="25eff972-e0d0-4f66-bb8d-b9544254e690" providerId="ADAL" clId="{40802D0E-70F3-BE4F-956F-850E993F52CC}" dt="2022-10-17T09:40:28.272" v="215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40802D0E-70F3-BE4F-956F-850E993F52CC}" dt="2022-10-17T12:27:02.603" v="2458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40802D0E-70F3-BE4F-956F-850E993F52CC}" dt="2022-10-17T09:47:21.003" v="686" actId="20577"/>
        <pc:sldMkLst>
          <pc:docMk/>
          <pc:sldMk cId="3591083947" sldId="379"/>
        </pc:sldMkLst>
        <pc:spChg chg="mod">
          <ac:chgData name="Mirko Pelgrom" userId="25eff972-e0d0-4f66-bb8d-b9544254e690" providerId="ADAL" clId="{40802D0E-70F3-BE4F-956F-850E993F52CC}" dt="2022-10-17T09:45:37.471" v="595" actId="20577"/>
          <ac:spMkLst>
            <pc:docMk/>
            <pc:sldMk cId="3591083947" sldId="379"/>
            <ac:spMk id="2" creationId="{C7E14335-9305-9FCE-683A-03C24B9B6EA3}"/>
          </ac:spMkLst>
        </pc:spChg>
        <pc:spChg chg="mod">
          <ac:chgData name="Mirko Pelgrom" userId="25eff972-e0d0-4f66-bb8d-b9544254e690" providerId="ADAL" clId="{40802D0E-70F3-BE4F-956F-850E993F52CC}" dt="2022-10-17T09:47:21.003" v="686" actId="20577"/>
          <ac:spMkLst>
            <pc:docMk/>
            <pc:sldMk cId="3591083947" sldId="379"/>
            <ac:spMk id="3" creationId="{5E2C4080-4835-35C7-EF26-0566D5091E58}"/>
          </ac:spMkLst>
        </pc:spChg>
      </pc:sldChg>
      <pc:sldChg chg="del">
        <pc:chgData name="Mirko Pelgrom" userId="25eff972-e0d0-4f66-bb8d-b9544254e690" providerId="ADAL" clId="{40802D0E-70F3-BE4F-956F-850E993F52CC}" dt="2022-10-17T09:54:14.029" v="788" actId="2696"/>
        <pc:sldMkLst>
          <pc:docMk/>
          <pc:sldMk cId="753362083" sldId="380"/>
        </pc:sldMkLst>
      </pc:sldChg>
      <pc:sldChg chg="modSp mod">
        <pc:chgData name="Mirko Pelgrom" userId="25eff972-e0d0-4f66-bb8d-b9544254e690" providerId="ADAL" clId="{40802D0E-70F3-BE4F-956F-850E993F52CC}" dt="2022-10-17T12:00:08.250" v="2101" actId="20577"/>
        <pc:sldMkLst>
          <pc:docMk/>
          <pc:sldMk cId="1865858854" sldId="381"/>
        </pc:sldMkLst>
        <pc:spChg chg="mod">
          <ac:chgData name="Mirko Pelgrom" userId="25eff972-e0d0-4f66-bb8d-b9544254e690" providerId="ADAL" clId="{40802D0E-70F3-BE4F-956F-850E993F52CC}" dt="2022-10-17T10:12:56.137" v="1834" actId="27636"/>
          <ac:spMkLst>
            <pc:docMk/>
            <pc:sldMk cId="1865858854" sldId="381"/>
            <ac:spMk id="2" creationId="{E4EB4C22-8976-72A1-6A68-E1C0A6D40CB3}"/>
          </ac:spMkLst>
        </pc:spChg>
        <pc:spChg chg="mod">
          <ac:chgData name="Mirko Pelgrom" userId="25eff972-e0d0-4f66-bb8d-b9544254e690" providerId="ADAL" clId="{40802D0E-70F3-BE4F-956F-850E993F52CC}" dt="2022-10-17T12:00:08.250" v="2101" actId="20577"/>
          <ac:spMkLst>
            <pc:docMk/>
            <pc:sldMk cId="1865858854" sldId="381"/>
            <ac:spMk id="3" creationId="{7820DA97-EEA7-5C65-B00B-7BF097A91703}"/>
          </ac:spMkLst>
        </pc:spChg>
      </pc:sldChg>
      <pc:sldChg chg="del">
        <pc:chgData name="Mirko Pelgrom" userId="25eff972-e0d0-4f66-bb8d-b9544254e690" providerId="ADAL" clId="{40802D0E-70F3-BE4F-956F-850E993F52CC}" dt="2022-10-17T10:13:15.427" v="1835" actId="2696"/>
        <pc:sldMkLst>
          <pc:docMk/>
          <pc:sldMk cId="1728721944" sldId="382"/>
        </pc:sldMkLst>
      </pc:sldChg>
      <pc:sldChg chg="del delCm">
        <pc:chgData name="Mirko Pelgrom" userId="25eff972-e0d0-4f66-bb8d-b9544254e690" providerId="ADAL" clId="{40802D0E-70F3-BE4F-956F-850E993F52CC}" dt="2022-10-17T10:13:15.464" v="1844" actId="2696"/>
        <pc:sldMkLst>
          <pc:docMk/>
          <pc:sldMk cId="1727450030" sldId="383"/>
        </pc:sldMkLst>
      </pc:sldChg>
      <pc:sldChg chg="del">
        <pc:chgData name="Mirko Pelgrom" userId="25eff972-e0d0-4f66-bb8d-b9544254e690" providerId="ADAL" clId="{40802D0E-70F3-BE4F-956F-850E993F52CC}" dt="2022-10-17T10:13:15.434" v="1838" actId="2696"/>
        <pc:sldMkLst>
          <pc:docMk/>
          <pc:sldMk cId="3731386517" sldId="384"/>
        </pc:sldMkLst>
      </pc:sldChg>
      <pc:sldChg chg="del">
        <pc:chgData name="Mirko Pelgrom" userId="25eff972-e0d0-4f66-bb8d-b9544254e690" providerId="ADAL" clId="{40802D0E-70F3-BE4F-956F-850E993F52CC}" dt="2022-10-17T10:13:15.471" v="1850" actId="2696"/>
        <pc:sldMkLst>
          <pc:docMk/>
          <pc:sldMk cId="3776854414" sldId="386"/>
        </pc:sldMkLst>
      </pc:sldChg>
      <pc:sldChg chg="del">
        <pc:chgData name="Mirko Pelgrom" userId="25eff972-e0d0-4f66-bb8d-b9544254e690" providerId="ADAL" clId="{40802D0E-70F3-BE4F-956F-850E993F52CC}" dt="2022-10-17T10:13:15.452" v="1842" actId="2696"/>
        <pc:sldMkLst>
          <pc:docMk/>
          <pc:sldMk cId="40055577" sldId="387"/>
        </pc:sldMkLst>
      </pc:sldChg>
      <pc:sldChg chg="del">
        <pc:chgData name="Mirko Pelgrom" userId="25eff972-e0d0-4f66-bb8d-b9544254e690" providerId="ADAL" clId="{40802D0E-70F3-BE4F-956F-850E993F52CC}" dt="2022-10-17T10:13:15.466" v="1846" actId="2696"/>
        <pc:sldMkLst>
          <pc:docMk/>
          <pc:sldMk cId="3663670935" sldId="389"/>
        </pc:sldMkLst>
      </pc:sldChg>
      <pc:sldChg chg="del">
        <pc:chgData name="Mirko Pelgrom" userId="25eff972-e0d0-4f66-bb8d-b9544254e690" providerId="ADAL" clId="{40802D0E-70F3-BE4F-956F-850E993F52CC}" dt="2022-10-17T10:13:15.471" v="1851" actId="2696"/>
        <pc:sldMkLst>
          <pc:docMk/>
          <pc:sldMk cId="3340637901" sldId="390"/>
        </pc:sldMkLst>
      </pc:sldChg>
      <pc:sldChg chg="del">
        <pc:chgData name="Mirko Pelgrom" userId="25eff972-e0d0-4f66-bb8d-b9544254e690" providerId="ADAL" clId="{40802D0E-70F3-BE4F-956F-850E993F52CC}" dt="2022-10-17T10:13:15.469" v="1848" actId="2696"/>
        <pc:sldMkLst>
          <pc:docMk/>
          <pc:sldMk cId="3871155079" sldId="391"/>
        </pc:sldMkLst>
      </pc:sldChg>
      <pc:sldChg chg="del">
        <pc:chgData name="Mirko Pelgrom" userId="25eff972-e0d0-4f66-bb8d-b9544254e690" providerId="ADAL" clId="{40802D0E-70F3-BE4F-956F-850E993F52CC}" dt="2022-10-17T10:13:15.466" v="1845" actId="2696"/>
        <pc:sldMkLst>
          <pc:docMk/>
          <pc:sldMk cId="2995313355" sldId="392"/>
        </pc:sldMkLst>
      </pc:sldChg>
      <pc:sldChg chg="del">
        <pc:chgData name="Mirko Pelgrom" userId="25eff972-e0d0-4f66-bb8d-b9544254e690" providerId="ADAL" clId="{40802D0E-70F3-BE4F-956F-850E993F52CC}" dt="2022-10-17T10:13:15.468" v="1847" actId="2696"/>
        <pc:sldMkLst>
          <pc:docMk/>
          <pc:sldMk cId="2104475043" sldId="393"/>
        </pc:sldMkLst>
      </pc:sldChg>
      <pc:sldChg chg="del">
        <pc:chgData name="Mirko Pelgrom" userId="25eff972-e0d0-4f66-bb8d-b9544254e690" providerId="ADAL" clId="{40802D0E-70F3-BE4F-956F-850E993F52CC}" dt="2022-10-17T10:13:15.432" v="1837" actId="2696"/>
        <pc:sldMkLst>
          <pc:docMk/>
          <pc:sldMk cId="1689365383" sldId="394"/>
        </pc:sldMkLst>
      </pc:sldChg>
      <pc:sldChg chg="del">
        <pc:chgData name="Mirko Pelgrom" userId="25eff972-e0d0-4f66-bb8d-b9544254e690" providerId="ADAL" clId="{40802D0E-70F3-BE4F-956F-850E993F52CC}" dt="2022-10-17T10:13:15.436" v="1839" actId="2696"/>
        <pc:sldMkLst>
          <pc:docMk/>
          <pc:sldMk cId="27776908" sldId="395"/>
        </pc:sldMkLst>
      </pc:sldChg>
      <pc:sldChg chg="del">
        <pc:chgData name="Mirko Pelgrom" userId="25eff972-e0d0-4f66-bb8d-b9544254e690" providerId="ADAL" clId="{40802D0E-70F3-BE4F-956F-850E993F52CC}" dt="2022-10-17T10:13:15.505" v="1853" actId="2696"/>
        <pc:sldMkLst>
          <pc:docMk/>
          <pc:sldMk cId="2692232138" sldId="396"/>
        </pc:sldMkLst>
      </pc:sldChg>
      <pc:sldChg chg="del">
        <pc:chgData name="Mirko Pelgrom" userId="25eff972-e0d0-4f66-bb8d-b9544254e690" providerId="ADAL" clId="{40802D0E-70F3-BE4F-956F-850E993F52CC}" dt="2022-10-17T10:13:15.438" v="1841" actId="2696"/>
        <pc:sldMkLst>
          <pc:docMk/>
          <pc:sldMk cId="1274014711" sldId="397"/>
        </pc:sldMkLst>
      </pc:sldChg>
      <pc:sldChg chg="modSp mod">
        <pc:chgData name="Mirko Pelgrom" userId="25eff972-e0d0-4f66-bb8d-b9544254e690" providerId="ADAL" clId="{40802D0E-70F3-BE4F-956F-850E993F52CC}" dt="2022-10-17T13:40:40.079" v="3531" actId="1076"/>
        <pc:sldMkLst>
          <pc:docMk/>
          <pc:sldMk cId="988065065" sldId="398"/>
        </pc:sldMkLst>
        <pc:spChg chg="mod">
          <ac:chgData name="Mirko Pelgrom" userId="25eff972-e0d0-4f66-bb8d-b9544254e690" providerId="ADAL" clId="{40802D0E-70F3-BE4F-956F-850E993F52CC}" dt="2022-10-17T13:40:40.079" v="3531" actId="1076"/>
          <ac:spMkLst>
            <pc:docMk/>
            <pc:sldMk cId="988065065" sldId="398"/>
            <ac:spMk id="3" creationId="{38A10FE3-B2BF-918C-207D-B6E02DFBB882}"/>
          </ac:spMkLst>
        </pc:spChg>
      </pc:sldChg>
      <pc:sldChg chg="del">
        <pc:chgData name="Mirko Pelgrom" userId="25eff972-e0d0-4f66-bb8d-b9544254e690" providerId="ADAL" clId="{40802D0E-70F3-BE4F-956F-850E993F52CC}" dt="2022-10-17T10:13:15.437" v="1840" actId="2696"/>
        <pc:sldMkLst>
          <pc:docMk/>
          <pc:sldMk cId="2748522880" sldId="399"/>
        </pc:sldMkLst>
      </pc:sldChg>
      <pc:sldChg chg="del">
        <pc:chgData name="Mirko Pelgrom" userId="25eff972-e0d0-4f66-bb8d-b9544254e690" providerId="ADAL" clId="{40802D0E-70F3-BE4F-956F-850E993F52CC}" dt="2022-10-17T10:13:15.470" v="1849" actId="2696"/>
        <pc:sldMkLst>
          <pc:docMk/>
          <pc:sldMk cId="446257367" sldId="400"/>
        </pc:sldMkLst>
      </pc:sldChg>
      <pc:sldChg chg="del">
        <pc:chgData name="Mirko Pelgrom" userId="25eff972-e0d0-4f66-bb8d-b9544254e690" providerId="ADAL" clId="{40802D0E-70F3-BE4F-956F-850E993F52CC}" dt="2022-10-17T10:13:15.453" v="1843" actId="2696"/>
        <pc:sldMkLst>
          <pc:docMk/>
          <pc:sldMk cId="3202964563" sldId="401"/>
        </pc:sldMkLst>
      </pc:sldChg>
      <pc:sldChg chg="addSp delSp modSp new mod modAnim">
        <pc:chgData name="Mirko Pelgrom" userId="25eff972-e0d0-4f66-bb8d-b9544254e690" providerId="ADAL" clId="{40802D0E-70F3-BE4F-956F-850E993F52CC}" dt="2022-10-17T09:54:02.033" v="787"/>
        <pc:sldMkLst>
          <pc:docMk/>
          <pc:sldMk cId="150344292" sldId="402"/>
        </pc:sldMkLst>
        <pc:spChg chg="mod">
          <ac:chgData name="Mirko Pelgrom" userId="25eff972-e0d0-4f66-bb8d-b9544254e690" providerId="ADAL" clId="{40802D0E-70F3-BE4F-956F-850E993F52CC}" dt="2022-10-17T09:49:26.126" v="698" actId="20577"/>
          <ac:spMkLst>
            <pc:docMk/>
            <pc:sldMk cId="150344292" sldId="402"/>
            <ac:spMk id="2" creationId="{5C6CC189-757A-A75E-CC8E-094E9CA62B88}"/>
          </ac:spMkLst>
        </pc:spChg>
        <pc:spChg chg="del">
          <ac:chgData name="Mirko Pelgrom" userId="25eff972-e0d0-4f66-bb8d-b9544254e690" providerId="ADAL" clId="{40802D0E-70F3-BE4F-956F-850E993F52CC}" dt="2022-10-17T09:49:42.404" v="699" actId="478"/>
          <ac:spMkLst>
            <pc:docMk/>
            <pc:sldMk cId="150344292" sldId="402"/>
            <ac:spMk id="3" creationId="{A4073DA4-8DEF-E57E-FA34-87A74D77CD82}"/>
          </ac:spMkLst>
        </pc:spChg>
        <pc:spChg chg="add mod">
          <ac:chgData name="Mirko Pelgrom" userId="25eff972-e0d0-4f66-bb8d-b9544254e690" providerId="ADAL" clId="{40802D0E-70F3-BE4F-956F-850E993F52CC}" dt="2022-10-17T09:50:20.152" v="713" actId="20577"/>
          <ac:spMkLst>
            <pc:docMk/>
            <pc:sldMk cId="150344292" sldId="402"/>
            <ac:spMk id="4" creationId="{1EF25460-0E15-B4FB-E61A-0AD84E826C07}"/>
          </ac:spMkLst>
        </pc:spChg>
        <pc:spChg chg="add mod">
          <ac:chgData name="Mirko Pelgrom" userId="25eff972-e0d0-4f66-bb8d-b9544254e690" providerId="ADAL" clId="{40802D0E-70F3-BE4F-956F-850E993F52CC}" dt="2022-10-17T09:53:15.289" v="785" actId="1076"/>
          <ac:spMkLst>
            <pc:docMk/>
            <pc:sldMk cId="150344292" sldId="402"/>
            <ac:spMk id="9" creationId="{0FE7568E-8DB9-B689-43D5-5927840B28DC}"/>
          </ac:spMkLst>
        </pc:spChg>
        <pc:spChg chg="add mod">
          <ac:chgData name="Mirko Pelgrom" userId="25eff972-e0d0-4f66-bb8d-b9544254e690" providerId="ADAL" clId="{40802D0E-70F3-BE4F-956F-850E993F52CC}" dt="2022-10-17T09:52:31.155" v="767" actId="5793"/>
          <ac:spMkLst>
            <pc:docMk/>
            <pc:sldMk cId="150344292" sldId="402"/>
            <ac:spMk id="10" creationId="{8BD4CC60-F56E-162D-9391-BC800D89E14F}"/>
          </ac:spMkLst>
        </pc:spChg>
        <pc:spChg chg="add mod">
          <ac:chgData name="Mirko Pelgrom" userId="25eff972-e0d0-4f66-bb8d-b9544254e690" providerId="ADAL" clId="{40802D0E-70F3-BE4F-956F-850E993F52CC}" dt="2022-10-17T09:52:50.585" v="784" actId="20577"/>
          <ac:spMkLst>
            <pc:docMk/>
            <pc:sldMk cId="150344292" sldId="402"/>
            <ac:spMk id="11" creationId="{0D01866B-955C-7608-87F3-BA22625F8B12}"/>
          </ac:spMkLst>
        </pc:spChg>
        <pc:picChg chg="add mod modCrop">
          <ac:chgData name="Mirko Pelgrom" userId="25eff972-e0d0-4f66-bb8d-b9544254e690" providerId="ADAL" clId="{40802D0E-70F3-BE4F-956F-850E993F52CC}" dt="2022-10-17T09:51:42.623" v="728" actId="1076"/>
          <ac:picMkLst>
            <pc:docMk/>
            <pc:sldMk cId="150344292" sldId="402"/>
            <ac:picMk id="6" creationId="{B8DB4B70-4024-4903-92DE-5663766AECC3}"/>
          </ac:picMkLst>
        </pc:picChg>
        <pc:picChg chg="add mod modCrop">
          <ac:chgData name="Mirko Pelgrom" userId="25eff972-e0d0-4f66-bb8d-b9544254e690" providerId="ADAL" clId="{40802D0E-70F3-BE4F-956F-850E993F52CC}" dt="2022-10-17T09:53:17.621" v="786" actId="1076"/>
          <ac:picMkLst>
            <pc:docMk/>
            <pc:sldMk cId="150344292" sldId="402"/>
            <ac:picMk id="8" creationId="{DC71FF91-A3B8-319C-454A-91F93D8BF064}"/>
          </ac:picMkLst>
        </pc:picChg>
      </pc:sldChg>
      <pc:sldChg chg="modSp new mod modClrScheme chgLayout">
        <pc:chgData name="Mirko Pelgrom" userId="25eff972-e0d0-4f66-bb8d-b9544254e690" providerId="ADAL" clId="{40802D0E-70F3-BE4F-956F-850E993F52CC}" dt="2022-10-17T10:08:13.294" v="1554" actId="1076"/>
        <pc:sldMkLst>
          <pc:docMk/>
          <pc:sldMk cId="168188328" sldId="403"/>
        </pc:sldMkLst>
        <pc:spChg chg="mod ord">
          <ac:chgData name="Mirko Pelgrom" userId="25eff972-e0d0-4f66-bb8d-b9544254e690" providerId="ADAL" clId="{40802D0E-70F3-BE4F-956F-850E993F52CC}" dt="2022-10-17T10:08:03.943" v="1553" actId="20577"/>
          <ac:spMkLst>
            <pc:docMk/>
            <pc:sldMk cId="168188328" sldId="403"/>
            <ac:spMk id="2" creationId="{A3964460-16B1-9C6F-D32B-33E404B6C8E8}"/>
          </ac:spMkLst>
        </pc:spChg>
        <pc:spChg chg="mod ord">
          <ac:chgData name="Mirko Pelgrom" userId="25eff972-e0d0-4f66-bb8d-b9544254e690" providerId="ADAL" clId="{40802D0E-70F3-BE4F-956F-850E993F52CC}" dt="2022-10-17T10:08:13.294" v="1554" actId="1076"/>
          <ac:spMkLst>
            <pc:docMk/>
            <pc:sldMk cId="168188328" sldId="403"/>
            <ac:spMk id="3" creationId="{6E727BFF-A1D3-014F-9E54-150970C3AEA7}"/>
          </ac:spMkLst>
        </pc:spChg>
      </pc:sldChg>
      <pc:sldChg chg="addSp modSp new mod modAnim">
        <pc:chgData name="Mirko Pelgrom" userId="25eff972-e0d0-4f66-bb8d-b9544254e690" providerId="ADAL" clId="{40802D0E-70F3-BE4F-956F-850E993F52CC}" dt="2022-10-17T09:59:23.330" v="1145" actId="20577"/>
        <pc:sldMkLst>
          <pc:docMk/>
          <pc:sldMk cId="1550952355" sldId="404"/>
        </pc:sldMkLst>
        <pc:spChg chg="mod">
          <ac:chgData name="Mirko Pelgrom" userId="25eff972-e0d0-4f66-bb8d-b9544254e690" providerId="ADAL" clId="{40802D0E-70F3-BE4F-956F-850E993F52CC}" dt="2022-10-17T09:57:15.063" v="1032" actId="20577"/>
          <ac:spMkLst>
            <pc:docMk/>
            <pc:sldMk cId="1550952355" sldId="404"/>
            <ac:spMk id="2" creationId="{C6C2578D-A1CF-5A0B-3AFF-A8B819B9F2FB}"/>
          </ac:spMkLst>
        </pc:spChg>
        <pc:spChg chg="add mod">
          <ac:chgData name="Mirko Pelgrom" userId="25eff972-e0d0-4f66-bb8d-b9544254e690" providerId="ADAL" clId="{40802D0E-70F3-BE4F-956F-850E993F52CC}" dt="2022-10-17T09:56:51.224" v="983" actId="20577"/>
          <ac:spMkLst>
            <pc:docMk/>
            <pc:sldMk cId="1550952355" sldId="404"/>
            <ac:spMk id="3" creationId="{6966D757-E2A6-05D2-FCBA-0AFFB72BFEED}"/>
          </ac:spMkLst>
        </pc:spChg>
        <pc:spChg chg="add mod">
          <ac:chgData name="Mirko Pelgrom" userId="25eff972-e0d0-4f66-bb8d-b9544254e690" providerId="ADAL" clId="{40802D0E-70F3-BE4F-956F-850E993F52CC}" dt="2022-10-17T09:58:51.754" v="1103" actId="20577"/>
          <ac:spMkLst>
            <pc:docMk/>
            <pc:sldMk cId="1550952355" sldId="404"/>
            <ac:spMk id="4" creationId="{5086F435-00EA-4AD5-A547-121DEC7C1C35}"/>
          </ac:spMkLst>
        </pc:spChg>
        <pc:spChg chg="add mod">
          <ac:chgData name="Mirko Pelgrom" userId="25eff972-e0d0-4f66-bb8d-b9544254e690" providerId="ADAL" clId="{40802D0E-70F3-BE4F-956F-850E993F52CC}" dt="2022-10-17T09:59:01.228" v="1123" actId="20577"/>
          <ac:spMkLst>
            <pc:docMk/>
            <pc:sldMk cId="1550952355" sldId="404"/>
            <ac:spMk id="5" creationId="{63880E1C-0315-972F-540C-18464130AD0C}"/>
          </ac:spMkLst>
        </pc:spChg>
        <pc:spChg chg="add mod">
          <ac:chgData name="Mirko Pelgrom" userId="25eff972-e0d0-4f66-bb8d-b9544254e690" providerId="ADAL" clId="{40802D0E-70F3-BE4F-956F-850E993F52CC}" dt="2022-10-17T09:59:06.858" v="1124" actId="14100"/>
          <ac:spMkLst>
            <pc:docMk/>
            <pc:sldMk cId="1550952355" sldId="404"/>
            <ac:spMk id="6" creationId="{DB97D5FD-2547-30C8-1C30-72E011E935AE}"/>
          </ac:spMkLst>
        </pc:spChg>
        <pc:spChg chg="add mod">
          <ac:chgData name="Mirko Pelgrom" userId="25eff972-e0d0-4f66-bb8d-b9544254e690" providerId="ADAL" clId="{40802D0E-70F3-BE4F-956F-850E993F52CC}" dt="2022-10-17T09:59:23.330" v="1145" actId="20577"/>
          <ac:spMkLst>
            <pc:docMk/>
            <pc:sldMk cId="1550952355" sldId="404"/>
            <ac:spMk id="7" creationId="{74D08A9B-6EB3-0B17-E4F5-E647A5304A29}"/>
          </ac:spMkLst>
        </pc:spChg>
      </pc:sldChg>
      <pc:sldChg chg="new del">
        <pc:chgData name="Mirko Pelgrom" userId="25eff972-e0d0-4f66-bb8d-b9544254e690" providerId="ADAL" clId="{40802D0E-70F3-BE4F-956F-850E993F52CC}" dt="2022-10-17T09:55:35.738" v="956" actId="680"/>
        <pc:sldMkLst>
          <pc:docMk/>
          <pc:sldMk cId="1747127180" sldId="404"/>
        </pc:sldMkLst>
      </pc:sldChg>
      <pc:sldChg chg="addSp modSp new mod modAnim">
        <pc:chgData name="Mirko Pelgrom" userId="25eff972-e0d0-4f66-bb8d-b9544254e690" providerId="ADAL" clId="{40802D0E-70F3-BE4F-956F-850E993F52CC}" dt="2022-10-17T10:04:26.853" v="1455" actId="20577"/>
        <pc:sldMkLst>
          <pc:docMk/>
          <pc:sldMk cId="3507119996" sldId="405"/>
        </pc:sldMkLst>
        <pc:spChg chg="mod">
          <ac:chgData name="Mirko Pelgrom" userId="25eff972-e0d0-4f66-bb8d-b9544254e690" providerId="ADAL" clId="{40802D0E-70F3-BE4F-956F-850E993F52CC}" dt="2022-10-17T10:00:40.893" v="1169"/>
          <ac:spMkLst>
            <pc:docMk/>
            <pc:sldMk cId="3507119996" sldId="405"/>
            <ac:spMk id="2" creationId="{5AB30CC9-620D-8233-52EF-AFE16BFF5649}"/>
          </ac:spMkLst>
        </pc:spChg>
        <pc:spChg chg="add mod">
          <ac:chgData name="Mirko Pelgrom" userId="25eff972-e0d0-4f66-bb8d-b9544254e690" providerId="ADAL" clId="{40802D0E-70F3-BE4F-956F-850E993F52CC}" dt="2022-10-17T10:00:32.130" v="1168" actId="20577"/>
          <ac:spMkLst>
            <pc:docMk/>
            <pc:sldMk cId="3507119996" sldId="405"/>
            <ac:spMk id="3" creationId="{909117DC-17DD-EECB-4BC8-3864AA6B125A}"/>
          </ac:spMkLst>
        </pc:spChg>
        <pc:spChg chg="add mod">
          <ac:chgData name="Mirko Pelgrom" userId="25eff972-e0d0-4f66-bb8d-b9544254e690" providerId="ADAL" clId="{40802D0E-70F3-BE4F-956F-850E993F52CC}" dt="2022-10-17T10:01:32.260" v="1239" actId="14100"/>
          <ac:spMkLst>
            <pc:docMk/>
            <pc:sldMk cId="3507119996" sldId="405"/>
            <ac:spMk id="4" creationId="{04CAE0D3-0D8E-40EC-86DB-9EF0CB37CFC5}"/>
          </ac:spMkLst>
        </pc:spChg>
        <pc:spChg chg="add mod">
          <ac:chgData name="Mirko Pelgrom" userId="25eff972-e0d0-4f66-bb8d-b9544254e690" providerId="ADAL" clId="{40802D0E-70F3-BE4F-956F-850E993F52CC}" dt="2022-10-17T10:01:54.594" v="1262" actId="14100"/>
          <ac:spMkLst>
            <pc:docMk/>
            <pc:sldMk cId="3507119996" sldId="405"/>
            <ac:spMk id="5" creationId="{C6D3AFD8-DCBF-D44B-CBAE-BF87B21B1C00}"/>
          </ac:spMkLst>
        </pc:spChg>
        <pc:spChg chg="add mod">
          <ac:chgData name="Mirko Pelgrom" userId="25eff972-e0d0-4f66-bb8d-b9544254e690" providerId="ADAL" clId="{40802D0E-70F3-BE4F-956F-850E993F52CC}" dt="2022-10-17T10:02:59.459" v="1331" actId="14100"/>
          <ac:spMkLst>
            <pc:docMk/>
            <pc:sldMk cId="3507119996" sldId="405"/>
            <ac:spMk id="6" creationId="{ACE9619A-C73E-A77F-84E4-F3FC9F0DE03C}"/>
          </ac:spMkLst>
        </pc:spChg>
        <pc:spChg chg="add mod">
          <ac:chgData name="Mirko Pelgrom" userId="25eff972-e0d0-4f66-bb8d-b9544254e690" providerId="ADAL" clId="{40802D0E-70F3-BE4F-956F-850E993F52CC}" dt="2022-10-17T10:03:29.732" v="1373" actId="20577"/>
          <ac:spMkLst>
            <pc:docMk/>
            <pc:sldMk cId="3507119996" sldId="405"/>
            <ac:spMk id="7" creationId="{E0C5634E-38F7-9FB8-0A5E-80E9568D1B21}"/>
          </ac:spMkLst>
        </pc:spChg>
        <pc:spChg chg="add mod">
          <ac:chgData name="Mirko Pelgrom" userId="25eff972-e0d0-4f66-bb8d-b9544254e690" providerId="ADAL" clId="{40802D0E-70F3-BE4F-956F-850E993F52CC}" dt="2022-10-17T10:04:02.092" v="1406" actId="14100"/>
          <ac:spMkLst>
            <pc:docMk/>
            <pc:sldMk cId="3507119996" sldId="405"/>
            <ac:spMk id="8" creationId="{20D25C20-150C-97C4-A12E-35D9B39FDFF1}"/>
          </ac:spMkLst>
        </pc:spChg>
        <pc:spChg chg="add mod">
          <ac:chgData name="Mirko Pelgrom" userId="25eff972-e0d0-4f66-bb8d-b9544254e690" providerId="ADAL" clId="{40802D0E-70F3-BE4F-956F-850E993F52CC}" dt="2022-10-17T10:04:26.853" v="1455" actId="20577"/>
          <ac:spMkLst>
            <pc:docMk/>
            <pc:sldMk cId="3507119996" sldId="405"/>
            <ac:spMk id="9" creationId="{E13AB98B-C817-2D07-DA2C-D6726C1F9772}"/>
          </ac:spMkLst>
        </pc:spChg>
      </pc:sldChg>
      <pc:sldChg chg="addSp modSp new mod modAnim">
        <pc:chgData name="Mirko Pelgrom" userId="25eff972-e0d0-4f66-bb8d-b9544254e690" providerId="ADAL" clId="{40802D0E-70F3-BE4F-956F-850E993F52CC}" dt="2022-10-17T10:06:40.725" v="1550" actId="20577"/>
        <pc:sldMkLst>
          <pc:docMk/>
          <pc:sldMk cId="2905918921" sldId="406"/>
        </pc:sldMkLst>
        <pc:spChg chg="mod">
          <ac:chgData name="Mirko Pelgrom" userId="25eff972-e0d0-4f66-bb8d-b9544254e690" providerId="ADAL" clId="{40802D0E-70F3-BE4F-956F-850E993F52CC}" dt="2022-10-17T10:04:40.513" v="1457"/>
          <ac:spMkLst>
            <pc:docMk/>
            <pc:sldMk cId="2905918921" sldId="406"/>
            <ac:spMk id="2" creationId="{29097DF8-C4E3-A5F7-C027-BD4E325A19F0}"/>
          </ac:spMkLst>
        </pc:spChg>
        <pc:spChg chg="add mod">
          <ac:chgData name="Mirko Pelgrom" userId="25eff972-e0d0-4f66-bb8d-b9544254e690" providerId="ADAL" clId="{40802D0E-70F3-BE4F-956F-850E993F52CC}" dt="2022-10-17T10:05:37.526" v="1473" actId="1076"/>
          <ac:spMkLst>
            <pc:docMk/>
            <pc:sldMk cId="2905918921" sldId="406"/>
            <ac:spMk id="4" creationId="{F91ACC0E-FA82-3865-D891-7051476F2640}"/>
          </ac:spMkLst>
        </pc:spChg>
        <pc:spChg chg="add mod">
          <ac:chgData name="Mirko Pelgrom" userId="25eff972-e0d0-4f66-bb8d-b9544254e690" providerId="ADAL" clId="{40802D0E-70F3-BE4F-956F-850E993F52CC}" dt="2022-10-17T10:06:15.222" v="1512" actId="20577"/>
          <ac:spMkLst>
            <pc:docMk/>
            <pc:sldMk cId="2905918921" sldId="406"/>
            <ac:spMk id="5" creationId="{92C2BD08-B90D-9A28-D0FE-4B37849977B9}"/>
          </ac:spMkLst>
        </pc:spChg>
        <pc:spChg chg="add mod">
          <ac:chgData name="Mirko Pelgrom" userId="25eff972-e0d0-4f66-bb8d-b9544254e690" providerId="ADAL" clId="{40802D0E-70F3-BE4F-956F-850E993F52CC}" dt="2022-10-17T10:06:40.725" v="1550" actId="20577"/>
          <ac:spMkLst>
            <pc:docMk/>
            <pc:sldMk cId="2905918921" sldId="406"/>
            <ac:spMk id="6" creationId="{61A579DD-F4A3-A21B-B3A2-D58ABD7C2DFA}"/>
          </ac:spMkLst>
        </pc:spChg>
      </pc:sldChg>
      <pc:sldChg chg="modSp add mod">
        <pc:chgData name="Mirko Pelgrom" userId="25eff972-e0d0-4f66-bb8d-b9544254e690" providerId="ADAL" clId="{40802D0E-70F3-BE4F-956F-850E993F52CC}" dt="2022-10-17T10:10:23.595" v="1688" actId="14100"/>
        <pc:sldMkLst>
          <pc:docMk/>
          <pc:sldMk cId="22252118" sldId="407"/>
        </pc:sldMkLst>
        <pc:spChg chg="mod">
          <ac:chgData name="Mirko Pelgrom" userId="25eff972-e0d0-4f66-bb8d-b9544254e690" providerId="ADAL" clId="{40802D0E-70F3-BE4F-956F-850E993F52CC}" dt="2022-10-17T10:09:14.063" v="1575" actId="20577"/>
          <ac:spMkLst>
            <pc:docMk/>
            <pc:sldMk cId="22252118" sldId="407"/>
            <ac:spMk id="4" creationId="{F91ACC0E-FA82-3865-D891-7051476F2640}"/>
          </ac:spMkLst>
        </pc:spChg>
        <pc:spChg chg="mod">
          <ac:chgData name="Mirko Pelgrom" userId="25eff972-e0d0-4f66-bb8d-b9544254e690" providerId="ADAL" clId="{40802D0E-70F3-BE4F-956F-850E993F52CC}" dt="2022-10-17T10:09:47.058" v="1632" actId="14100"/>
          <ac:spMkLst>
            <pc:docMk/>
            <pc:sldMk cId="22252118" sldId="407"/>
            <ac:spMk id="5" creationId="{92C2BD08-B90D-9A28-D0FE-4B37849977B9}"/>
          </ac:spMkLst>
        </pc:spChg>
        <pc:spChg chg="mod">
          <ac:chgData name="Mirko Pelgrom" userId="25eff972-e0d0-4f66-bb8d-b9544254e690" providerId="ADAL" clId="{40802D0E-70F3-BE4F-956F-850E993F52CC}" dt="2022-10-17T10:10:23.595" v="1688" actId="14100"/>
          <ac:spMkLst>
            <pc:docMk/>
            <pc:sldMk cId="22252118" sldId="407"/>
            <ac:spMk id="6" creationId="{61A579DD-F4A3-A21B-B3A2-D58ABD7C2DFA}"/>
          </ac:spMkLst>
        </pc:spChg>
      </pc:sldChg>
      <pc:sldChg chg="modSp new mod">
        <pc:chgData name="Mirko Pelgrom" userId="25eff972-e0d0-4f66-bb8d-b9544254e690" providerId="ADAL" clId="{40802D0E-70F3-BE4F-956F-850E993F52CC}" dt="2022-10-17T10:12:25.597" v="1828" actId="20577"/>
        <pc:sldMkLst>
          <pc:docMk/>
          <pc:sldMk cId="3351339755" sldId="408"/>
        </pc:sldMkLst>
        <pc:spChg chg="mod">
          <ac:chgData name="Mirko Pelgrom" userId="25eff972-e0d0-4f66-bb8d-b9544254e690" providerId="ADAL" clId="{40802D0E-70F3-BE4F-956F-850E993F52CC}" dt="2022-10-17T10:11:06.214" v="1690"/>
          <ac:spMkLst>
            <pc:docMk/>
            <pc:sldMk cId="3351339755" sldId="408"/>
            <ac:spMk id="2" creationId="{8A239E76-6932-56D0-B902-74AA96C20D53}"/>
          </ac:spMkLst>
        </pc:spChg>
        <pc:spChg chg="mod">
          <ac:chgData name="Mirko Pelgrom" userId="25eff972-e0d0-4f66-bb8d-b9544254e690" providerId="ADAL" clId="{40802D0E-70F3-BE4F-956F-850E993F52CC}" dt="2022-10-17T10:12:25.597" v="1828" actId="20577"/>
          <ac:spMkLst>
            <pc:docMk/>
            <pc:sldMk cId="3351339755" sldId="408"/>
            <ac:spMk id="3" creationId="{6878434F-C606-7D49-7E39-FAF44C23CC70}"/>
          </ac:spMkLst>
        </pc:spChg>
      </pc:sldChg>
      <pc:sldChg chg="addSp delSp modSp new mod modClrScheme modAnim chgLayout">
        <pc:chgData name="Mirko Pelgrom" userId="25eff972-e0d0-4f66-bb8d-b9544254e690" providerId="ADAL" clId="{40802D0E-70F3-BE4F-956F-850E993F52CC}" dt="2022-10-17T12:44:06.067" v="2514" actId="255"/>
        <pc:sldMkLst>
          <pc:docMk/>
          <pc:sldMk cId="3360071418" sldId="409"/>
        </pc:sldMkLst>
        <pc:spChg chg="del mod ord">
          <ac:chgData name="Mirko Pelgrom" userId="25eff972-e0d0-4f66-bb8d-b9544254e690" providerId="ADAL" clId="{40802D0E-70F3-BE4F-956F-850E993F52CC}" dt="2022-10-17T10:15:14.335" v="1986" actId="700"/>
          <ac:spMkLst>
            <pc:docMk/>
            <pc:sldMk cId="3360071418" sldId="409"/>
            <ac:spMk id="2" creationId="{1E41C7ED-6D7E-51A5-7C5B-804EA1DA9C97}"/>
          </ac:spMkLst>
        </pc:spChg>
        <pc:spChg chg="del mod ord">
          <ac:chgData name="Mirko Pelgrom" userId="25eff972-e0d0-4f66-bb8d-b9544254e690" providerId="ADAL" clId="{40802D0E-70F3-BE4F-956F-850E993F52CC}" dt="2022-10-17T10:15:14.335" v="1986" actId="700"/>
          <ac:spMkLst>
            <pc:docMk/>
            <pc:sldMk cId="3360071418" sldId="409"/>
            <ac:spMk id="3" creationId="{45F7963B-D960-650F-6687-D95CE8EA1053}"/>
          </ac:spMkLst>
        </pc:spChg>
        <pc:spChg chg="add mod ord">
          <ac:chgData name="Mirko Pelgrom" userId="25eff972-e0d0-4f66-bb8d-b9544254e690" providerId="ADAL" clId="{40802D0E-70F3-BE4F-956F-850E993F52CC}" dt="2022-10-17T12:44:06.067" v="2514" actId="255"/>
          <ac:spMkLst>
            <pc:docMk/>
            <pc:sldMk cId="3360071418" sldId="409"/>
            <ac:spMk id="4" creationId="{2C8D59A3-BEA2-97FF-9E33-0BAEB400287A}"/>
          </ac:spMkLst>
        </pc:spChg>
        <pc:spChg chg="add del mod ord">
          <ac:chgData name="Mirko Pelgrom" userId="25eff972-e0d0-4f66-bb8d-b9544254e690" providerId="ADAL" clId="{40802D0E-70F3-BE4F-956F-850E993F52CC}" dt="2022-10-17T12:05:29.140" v="2102" actId="478"/>
          <ac:spMkLst>
            <pc:docMk/>
            <pc:sldMk cId="3360071418" sldId="409"/>
            <ac:spMk id="5" creationId="{1EC4B758-E82A-C535-95C0-D9CF434D352A}"/>
          </ac:spMkLst>
        </pc:spChg>
        <pc:spChg chg="add mod">
          <ac:chgData name="Mirko Pelgrom" userId="25eff972-e0d0-4f66-bb8d-b9544254e690" providerId="ADAL" clId="{40802D0E-70F3-BE4F-956F-850E993F52CC}" dt="2022-10-17T12:42:57.639" v="2487"/>
          <ac:spMkLst>
            <pc:docMk/>
            <pc:sldMk cId="3360071418" sldId="409"/>
            <ac:spMk id="6" creationId="{0C95A8AA-88B0-F927-B9D1-43E57AADEDB2}"/>
          </ac:spMkLst>
        </pc:spChg>
        <pc:spChg chg="add mod">
          <ac:chgData name="Mirko Pelgrom" userId="25eff972-e0d0-4f66-bb8d-b9544254e690" providerId="ADAL" clId="{40802D0E-70F3-BE4F-956F-850E993F52CC}" dt="2022-10-17T12:08:21.316" v="2221" actId="14100"/>
          <ac:spMkLst>
            <pc:docMk/>
            <pc:sldMk cId="3360071418" sldId="409"/>
            <ac:spMk id="7" creationId="{60B37A30-D1D9-11FB-013D-8791610E6DB2}"/>
          </ac:spMkLst>
        </pc:spChg>
        <pc:spChg chg="add mod">
          <ac:chgData name="Mirko Pelgrom" userId="25eff972-e0d0-4f66-bb8d-b9544254e690" providerId="ADAL" clId="{40802D0E-70F3-BE4F-956F-850E993F52CC}" dt="2022-10-17T12:42:11.691" v="2484" actId="14100"/>
          <ac:spMkLst>
            <pc:docMk/>
            <pc:sldMk cId="3360071418" sldId="409"/>
            <ac:spMk id="8" creationId="{5A99D320-5D0D-F58B-D60B-57D73433557F}"/>
          </ac:spMkLst>
        </pc:spChg>
        <pc:spChg chg="add mod">
          <ac:chgData name="Mirko Pelgrom" userId="25eff972-e0d0-4f66-bb8d-b9544254e690" providerId="ADAL" clId="{40802D0E-70F3-BE4F-956F-850E993F52CC}" dt="2022-10-17T12:42:18.456" v="2485" actId="14100"/>
          <ac:spMkLst>
            <pc:docMk/>
            <pc:sldMk cId="3360071418" sldId="409"/>
            <ac:spMk id="9" creationId="{DF1AFE0D-4EE3-4CED-5B35-98C4060F350C}"/>
          </ac:spMkLst>
        </pc:spChg>
        <pc:spChg chg="add mod">
          <ac:chgData name="Mirko Pelgrom" userId="25eff972-e0d0-4f66-bb8d-b9544254e690" providerId="ADAL" clId="{40802D0E-70F3-BE4F-956F-850E993F52CC}" dt="2022-10-17T12:09:59.949" v="2322" actId="20577"/>
          <ac:spMkLst>
            <pc:docMk/>
            <pc:sldMk cId="3360071418" sldId="409"/>
            <ac:spMk id="10" creationId="{EC56F659-1832-7E61-1AAE-023924935490}"/>
          </ac:spMkLst>
        </pc:spChg>
        <pc:spChg chg="add mod">
          <ac:chgData name="Mirko Pelgrom" userId="25eff972-e0d0-4f66-bb8d-b9544254e690" providerId="ADAL" clId="{40802D0E-70F3-BE4F-956F-850E993F52CC}" dt="2022-10-17T12:10:15.909" v="2339" actId="20577"/>
          <ac:spMkLst>
            <pc:docMk/>
            <pc:sldMk cId="3360071418" sldId="409"/>
            <ac:spMk id="11" creationId="{DBFF851C-17C8-EF69-950D-5A222EB90D8D}"/>
          </ac:spMkLst>
        </pc:spChg>
      </pc:sldChg>
      <pc:sldChg chg="addSp modSp add mod modAnim">
        <pc:chgData name="Mirko Pelgrom" userId="25eff972-e0d0-4f66-bb8d-b9544254e690" providerId="ADAL" clId="{40802D0E-70F3-BE4F-956F-850E993F52CC}" dt="2022-10-17T12:11:06.083" v="2394" actId="14100"/>
        <pc:sldMkLst>
          <pc:docMk/>
          <pc:sldMk cId="4039598197" sldId="410"/>
        </pc:sldMkLst>
        <pc:spChg chg="add mod">
          <ac:chgData name="Mirko Pelgrom" userId="25eff972-e0d0-4f66-bb8d-b9544254e690" providerId="ADAL" clId="{40802D0E-70F3-BE4F-956F-850E993F52CC}" dt="2022-10-17T12:11:06.083" v="2394" actId="14100"/>
          <ac:spMkLst>
            <pc:docMk/>
            <pc:sldMk cId="4039598197" sldId="410"/>
            <ac:spMk id="2" creationId="{31B44E1E-D3F5-DA12-15F3-4210CEECF046}"/>
          </ac:spMkLst>
        </pc:spChg>
        <pc:spChg chg="mod">
          <ac:chgData name="Mirko Pelgrom" userId="25eff972-e0d0-4f66-bb8d-b9544254e690" providerId="ADAL" clId="{40802D0E-70F3-BE4F-956F-850E993F52CC}" dt="2022-10-17T12:07:15.929" v="2170" actId="20577"/>
          <ac:spMkLst>
            <pc:docMk/>
            <pc:sldMk cId="4039598197" sldId="410"/>
            <ac:spMk id="6" creationId="{0C95A8AA-88B0-F927-B9D1-43E57AADEDB2}"/>
          </ac:spMkLst>
        </pc:spChg>
      </pc:sldChg>
      <pc:sldChg chg="addSp delSp modSp new mod delAnim modAnim">
        <pc:chgData name="Mirko Pelgrom" userId="25eff972-e0d0-4f66-bb8d-b9544254e690" providerId="ADAL" clId="{40802D0E-70F3-BE4F-956F-850E993F52CC}" dt="2022-10-17T13:33:52.187" v="3064"/>
        <pc:sldMkLst>
          <pc:docMk/>
          <pc:sldMk cId="4144508379" sldId="411"/>
        </pc:sldMkLst>
        <pc:spChg chg="mod">
          <ac:chgData name="Mirko Pelgrom" userId="25eff972-e0d0-4f66-bb8d-b9544254e690" providerId="ADAL" clId="{40802D0E-70F3-BE4F-956F-850E993F52CC}" dt="2022-10-17T13:13:49.578" v="2943" actId="14100"/>
          <ac:spMkLst>
            <pc:docMk/>
            <pc:sldMk cId="4144508379" sldId="411"/>
            <ac:spMk id="2" creationId="{CA27E92B-B3F1-3BA4-762C-68B5DEEF285E}"/>
          </ac:spMkLst>
        </pc:spChg>
        <pc:spChg chg="mod">
          <ac:chgData name="Mirko Pelgrom" userId="25eff972-e0d0-4f66-bb8d-b9544254e690" providerId="ADAL" clId="{40802D0E-70F3-BE4F-956F-850E993F52CC}" dt="2022-10-17T13:33:52.187" v="3064"/>
          <ac:spMkLst>
            <pc:docMk/>
            <pc:sldMk cId="4144508379" sldId="411"/>
            <ac:spMk id="3" creationId="{511A5057-AEB2-B527-AED2-92B37A9D3FAC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4" creationId="{01596127-69C8-D76B-3C0F-01C521A4C7E3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5" creationId="{DB37747D-C583-7ECE-4155-89C4D9C42DE0}"/>
          </ac:spMkLst>
        </pc:spChg>
        <pc:spChg chg="add mod">
          <ac:chgData name="Mirko Pelgrom" userId="25eff972-e0d0-4f66-bb8d-b9544254e690" providerId="ADAL" clId="{40802D0E-70F3-BE4F-956F-850E993F52CC}" dt="2022-10-17T13:09:27.347" v="2858" actId="1076"/>
          <ac:spMkLst>
            <pc:docMk/>
            <pc:sldMk cId="4144508379" sldId="411"/>
            <ac:spMk id="6" creationId="{066275F2-62D1-F928-A45A-6B6617894BFC}"/>
          </ac:spMkLst>
        </pc:spChg>
        <pc:spChg chg="add mod">
          <ac:chgData name="Mirko Pelgrom" userId="25eff972-e0d0-4f66-bb8d-b9544254e690" providerId="ADAL" clId="{40802D0E-70F3-BE4F-956F-850E993F52CC}" dt="2022-10-17T13:09:41.713" v="2860" actId="1076"/>
          <ac:spMkLst>
            <pc:docMk/>
            <pc:sldMk cId="4144508379" sldId="411"/>
            <ac:spMk id="7" creationId="{FCB13097-43BD-524D-3B33-20066F70692E}"/>
          </ac:spMkLst>
        </pc:spChg>
        <pc:spChg chg="add mod">
          <ac:chgData name="Mirko Pelgrom" userId="25eff972-e0d0-4f66-bb8d-b9544254e690" providerId="ADAL" clId="{40802D0E-70F3-BE4F-956F-850E993F52CC}" dt="2022-10-17T13:11:07.767" v="2874" actId="207"/>
          <ac:spMkLst>
            <pc:docMk/>
            <pc:sldMk cId="4144508379" sldId="411"/>
            <ac:spMk id="18" creationId="{C8DA2100-730C-5FA7-4D6F-16F1CF24203C}"/>
          </ac:spMkLst>
        </pc:spChg>
        <pc:spChg chg="add mod">
          <ac:chgData name="Mirko Pelgrom" userId="25eff972-e0d0-4f66-bb8d-b9544254e690" providerId="ADAL" clId="{40802D0E-70F3-BE4F-956F-850E993F52CC}" dt="2022-10-17T13:11:27.044" v="2884" actId="1076"/>
          <ac:spMkLst>
            <pc:docMk/>
            <pc:sldMk cId="4144508379" sldId="411"/>
            <ac:spMk id="22" creationId="{BB7F1979-CE36-3122-B184-F63669A92927}"/>
          </ac:spMkLst>
        </pc:spChg>
        <pc:spChg chg="add del mod">
          <ac:chgData name="Mirko Pelgrom" userId="25eff972-e0d0-4f66-bb8d-b9544254e690" providerId="ADAL" clId="{40802D0E-70F3-BE4F-956F-850E993F52CC}" dt="2022-10-17T13:18:32.480" v="2956" actId="478"/>
          <ac:spMkLst>
            <pc:docMk/>
            <pc:sldMk cId="4144508379" sldId="411"/>
            <ac:spMk id="23" creationId="{EA4EF7D6-94D1-CF69-E746-A08B8ACD377D}"/>
          </ac:spMkLst>
        </pc:spChg>
        <pc:spChg chg="add del mod">
          <ac:chgData name="Mirko Pelgrom" userId="25eff972-e0d0-4f66-bb8d-b9544254e690" providerId="ADAL" clId="{40802D0E-70F3-BE4F-956F-850E993F52CC}" dt="2022-10-17T13:18:37.726" v="2960" actId="478"/>
          <ac:spMkLst>
            <pc:docMk/>
            <pc:sldMk cId="4144508379" sldId="411"/>
            <ac:spMk id="25" creationId="{A005E359-A290-3620-4117-1B75D70E3FB2}"/>
          </ac:spMkLst>
        </pc:spChg>
        <pc:spChg chg="add del mod">
          <ac:chgData name="Mirko Pelgrom" userId="25eff972-e0d0-4f66-bb8d-b9544254e690" providerId="ADAL" clId="{40802D0E-70F3-BE4F-956F-850E993F52CC}" dt="2022-10-17T13:18:36.511" v="2959" actId="478"/>
          <ac:spMkLst>
            <pc:docMk/>
            <pc:sldMk cId="4144508379" sldId="411"/>
            <ac:spMk id="26" creationId="{048D2BA0-3939-78F3-C5BE-357A0BAC5499}"/>
          </ac:spMkLst>
        </pc:spChg>
        <pc:spChg chg="add del mod">
          <ac:chgData name="Mirko Pelgrom" userId="25eff972-e0d0-4f66-bb8d-b9544254e690" providerId="ADAL" clId="{40802D0E-70F3-BE4F-956F-850E993F52CC}" dt="2022-10-17T13:18:41.187" v="2961" actId="478"/>
          <ac:spMkLst>
            <pc:docMk/>
            <pc:sldMk cId="4144508379" sldId="411"/>
            <ac:spMk id="27" creationId="{BF640BF2-616B-6690-A279-B55F199F8590}"/>
          </ac:spMkLst>
        </pc:spChg>
        <pc:grpChg chg="add del">
          <ac:chgData name="Mirko Pelgrom" userId="25eff972-e0d0-4f66-bb8d-b9544254e690" providerId="ADAL" clId="{40802D0E-70F3-BE4F-956F-850E993F52CC}" dt="2022-10-17T13:18:33.201" v="2957" actId="478"/>
          <ac:grpSpMkLst>
            <pc:docMk/>
            <pc:sldMk cId="4144508379" sldId="411"/>
            <ac:grpSpMk id="24" creationId="{0A86D8EC-6F6A-981C-34E8-320BBE0AEA14}"/>
          </ac:grpSpMkLst>
        </pc:grpChg>
        <pc:cxnChg chg="add mod">
          <ac:chgData name="Mirko Pelgrom" userId="25eff972-e0d0-4f66-bb8d-b9544254e690" providerId="ADAL" clId="{40802D0E-70F3-BE4F-956F-850E993F52CC}" dt="2022-10-17T13:18:33.201" v="2957" actId="478"/>
          <ac:cxnSpMkLst>
            <pc:docMk/>
            <pc:sldMk cId="4144508379" sldId="411"/>
            <ac:cxnSpMk id="9" creationId="{BBB0CCD5-1650-4A53-871C-63675835C750}"/>
          </ac:cxnSpMkLst>
        </pc:cxnChg>
        <pc:cxnChg chg="add mod">
          <ac:chgData name="Mirko Pelgrom" userId="25eff972-e0d0-4f66-bb8d-b9544254e690" providerId="ADAL" clId="{40802D0E-70F3-BE4F-956F-850E993F52CC}" dt="2022-10-17T13:18:33.201" v="2957" actId="478"/>
          <ac:cxnSpMkLst>
            <pc:docMk/>
            <pc:sldMk cId="4144508379" sldId="411"/>
            <ac:cxnSpMk id="11" creationId="{D6015FE0-77BA-D311-1E73-AF97D2D06002}"/>
          </ac:cxnSpMkLst>
        </pc:cxnChg>
        <pc:cxnChg chg="add del mod">
          <ac:chgData name="Mirko Pelgrom" userId="25eff972-e0d0-4f66-bb8d-b9544254e690" providerId="ADAL" clId="{40802D0E-70F3-BE4F-956F-850E993F52CC}" dt="2022-10-17T13:18:41.187" v="2961" actId="478"/>
          <ac:cxnSpMkLst>
            <pc:docMk/>
            <pc:sldMk cId="4144508379" sldId="411"/>
            <ac:cxnSpMk id="16" creationId="{B86C399A-7694-AA2F-D7DA-1E56B3B756A5}"/>
          </ac:cxnSpMkLst>
        </pc:cxnChg>
        <pc:cxnChg chg="add del mod">
          <ac:chgData name="Mirko Pelgrom" userId="25eff972-e0d0-4f66-bb8d-b9544254e690" providerId="ADAL" clId="{40802D0E-70F3-BE4F-956F-850E993F52CC}" dt="2022-10-17T13:18:43.281" v="2962" actId="478"/>
          <ac:cxnSpMkLst>
            <pc:docMk/>
            <pc:sldMk cId="4144508379" sldId="411"/>
            <ac:cxnSpMk id="20" creationId="{F1F3D416-3330-9822-0D4E-8C707EDDEAA0}"/>
          </ac:cxnSpMkLst>
        </pc:cxnChg>
        <pc:cxnChg chg="add del mod">
          <ac:chgData name="Mirko Pelgrom" userId="25eff972-e0d0-4f66-bb8d-b9544254e690" providerId="ADAL" clId="{40802D0E-70F3-BE4F-956F-850E993F52CC}" dt="2022-10-17T13:18:41.187" v="2961" actId="478"/>
          <ac:cxnSpMkLst>
            <pc:docMk/>
            <pc:sldMk cId="4144508379" sldId="411"/>
            <ac:cxnSpMk id="21" creationId="{52F88893-314A-41E4-0BCD-C30C11910967}"/>
          </ac:cxnSpMkLst>
        </pc:cxnChg>
      </pc:sldChg>
      <pc:sldChg chg="addSp modSp add mod modAnim">
        <pc:chgData name="Mirko Pelgrom" userId="25eff972-e0d0-4f66-bb8d-b9544254e690" providerId="ADAL" clId="{40802D0E-70F3-BE4F-956F-850E993F52CC}" dt="2022-10-17T12:48:45.887" v="2661" actId="20577"/>
        <pc:sldMkLst>
          <pc:docMk/>
          <pc:sldMk cId="1115606776" sldId="412"/>
        </pc:sldMkLst>
        <pc:spChg chg="mod">
          <ac:chgData name="Mirko Pelgrom" userId="25eff972-e0d0-4f66-bb8d-b9544254e690" providerId="ADAL" clId="{40802D0E-70F3-BE4F-956F-850E993F52CC}" dt="2022-10-17T12:48:01.452" v="2606" actId="20577"/>
          <ac:spMkLst>
            <pc:docMk/>
            <pc:sldMk cId="1115606776" sldId="412"/>
            <ac:spMk id="2" creationId="{31B44E1E-D3F5-DA12-15F3-4210CEECF046}"/>
          </ac:spMkLst>
        </pc:spChg>
        <pc:spChg chg="add mod">
          <ac:chgData name="Mirko Pelgrom" userId="25eff972-e0d0-4f66-bb8d-b9544254e690" providerId="ADAL" clId="{40802D0E-70F3-BE4F-956F-850E993F52CC}" dt="2022-10-17T12:48:23.186" v="2634" actId="20577"/>
          <ac:spMkLst>
            <pc:docMk/>
            <pc:sldMk cId="1115606776" sldId="412"/>
            <ac:spMk id="3" creationId="{AEFEE9A0-D69E-E538-09DA-ADA90DCD8CA7}"/>
          </ac:spMkLst>
        </pc:spChg>
        <pc:spChg chg="mod">
          <ac:chgData name="Mirko Pelgrom" userId="25eff972-e0d0-4f66-bb8d-b9544254e690" providerId="ADAL" clId="{40802D0E-70F3-BE4F-956F-850E993F52CC}" dt="2022-10-17T12:44:40.298" v="2545" actId="27636"/>
          <ac:spMkLst>
            <pc:docMk/>
            <pc:sldMk cId="1115606776" sldId="412"/>
            <ac:spMk id="4" creationId="{2C8D59A3-BEA2-97FF-9E33-0BAEB400287A}"/>
          </ac:spMkLst>
        </pc:spChg>
        <pc:spChg chg="add mod">
          <ac:chgData name="Mirko Pelgrom" userId="25eff972-e0d0-4f66-bb8d-b9544254e690" providerId="ADAL" clId="{40802D0E-70F3-BE4F-956F-850E993F52CC}" dt="2022-10-17T12:48:45.887" v="2661" actId="20577"/>
          <ac:spMkLst>
            <pc:docMk/>
            <pc:sldMk cId="1115606776" sldId="412"/>
            <ac:spMk id="5" creationId="{1139BBE1-C590-96BD-0F63-0D153FBE1187}"/>
          </ac:spMkLst>
        </pc:spChg>
        <pc:spChg chg="mod">
          <ac:chgData name="Mirko Pelgrom" userId="25eff972-e0d0-4f66-bb8d-b9544254e690" providerId="ADAL" clId="{40802D0E-70F3-BE4F-956F-850E993F52CC}" dt="2022-10-17T12:47:29.750" v="2570" actId="20577"/>
          <ac:spMkLst>
            <pc:docMk/>
            <pc:sldMk cId="1115606776" sldId="412"/>
            <ac:spMk id="6" creationId="{0C95A8AA-88B0-F927-B9D1-43E57AADEDB2}"/>
          </ac:spMkLst>
        </pc:spChg>
      </pc:sldChg>
      <pc:sldChg chg="addSp delSp modSp add mod ord addAnim delAnim modAnim">
        <pc:chgData name="Mirko Pelgrom" userId="25eff972-e0d0-4f66-bb8d-b9544254e690" providerId="ADAL" clId="{40802D0E-70F3-BE4F-956F-850E993F52CC}" dt="2022-10-17T13:31:14.525" v="3037" actId="20578"/>
        <pc:sldMkLst>
          <pc:docMk/>
          <pc:sldMk cId="978470727" sldId="413"/>
        </pc:sldMkLst>
        <pc:spChg chg="del">
          <ac:chgData name="Mirko Pelgrom" userId="25eff972-e0d0-4f66-bb8d-b9544254e690" providerId="ADAL" clId="{40802D0E-70F3-BE4F-956F-850E993F52CC}" dt="2022-10-17T13:18:50.081" v="2964" actId="478"/>
          <ac:spMkLst>
            <pc:docMk/>
            <pc:sldMk cId="978470727" sldId="413"/>
            <ac:spMk id="3" creationId="{511A5057-AEB2-B527-AED2-92B37A9D3FAC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4" creationId="{01596127-69C8-D76B-3C0F-01C521A4C7E3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5" creationId="{DB37747D-C583-7ECE-4155-89C4D9C42DE0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6" creationId="{066275F2-62D1-F928-A45A-6B6617894BFC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7" creationId="{FCB13097-43BD-524D-3B33-20066F70692E}"/>
          </ac:spMkLst>
        </pc:spChg>
        <pc:spChg chg="add del mod">
          <ac:chgData name="Mirko Pelgrom" userId="25eff972-e0d0-4f66-bb8d-b9544254e690" providerId="ADAL" clId="{40802D0E-70F3-BE4F-956F-850E993F52CC}" dt="2022-10-17T13:18:52.101" v="2965" actId="478"/>
          <ac:spMkLst>
            <pc:docMk/>
            <pc:sldMk cId="978470727" sldId="413"/>
            <ac:spMk id="10" creationId="{B80BDB3B-816E-A8E8-E50D-3FF48BB41B38}"/>
          </ac:spMkLst>
        </pc:spChg>
        <pc:spChg chg="mod topLvl">
          <ac:chgData name="Mirko Pelgrom" userId="25eff972-e0d0-4f66-bb8d-b9544254e690" providerId="ADAL" clId="{40802D0E-70F3-BE4F-956F-850E993F52CC}" dt="2022-10-17T13:23:21.858" v="3009" actId="1076"/>
          <ac:spMkLst>
            <pc:docMk/>
            <pc:sldMk cId="978470727" sldId="413"/>
            <ac:spMk id="18" creationId="{C8DA2100-730C-5FA7-4D6F-16F1CF24203C}"/>
          </ac:spMkLst>
        </pc:spChg>
        <pc:spChg chg="mod topLvl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22" creationId="{BB7F1979-CE36-3122-B184-F63669A92927}"/>
          </ac:spMkLst>
        </pc:spChg>
        <pc:spChg chg="mod topLvl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23" creationId="{EA4EF7D6-94D1-CF69-E746-A08B8ACD377D}"/>
          </ac:spMkLst>
        </pc:spChg>
        <pc:spChg chg="mod">
          <ac:chgData name="Mirko Pelgrom" userId="25eff972-e0d0-4f66-bb8d-b9544254e690" providerId="ADAL" clId="{40802D0E-70F3-BE4F-956F-850E993F52CC}" dt="2022-10-17T13:19:21.223" v="2971" actId="1076"/>
          <ac:spMkLst>
            <pc:docMk/>
            <pc:sldMk cId="978470727" sldId="413"/>
            <ac:spMk id="25" creationId="{A005E359-A290-3620-4117-1B75D70E3FB2}"/>
          </ac:spMkLst>
        </pc:spChg>
        <pc:spChg chg="mod">
          <ac:chgData name="Mirko Pelgrom" userId="25eff972-e0d0-4f66-bb8d-b9544254e690" providerId="ADAL" clId="{40802D0E-70F3-BE4F-956F-850E993F52CC}" dt="2022-10-17T13:23:52.387" v="3011" actId="1076"/>
          <ac:spMkLst>
            <pc:docMk/>
            <pc:sldMk cId="978470727" sldId="413"/>
            <ac:spMk id="26" creationId="{048D2BA0-3939-78F3-C5BE-357A0BAC5499}"/>
          </ac:spMkLst>
        </pc:spChg>
        <pc:spChg chg="mod">
          <ac:chgData name="Mirko Pelgrom" userId="25eff972-e0d0-4f66-bb8d-b9544254e690" providerId="ADAL" clId="{40802D0E-70F3-BE4F-956F-850E993F52CC}" dt="2022-10-17T13:23:46.326" v="3010" actId="1076"/>
          <ac:spMkLst>
            <pc:docMk/>
            <pc:sldMk cId="978470727" sldId="413"/>
            <ac:spMk id="27" creationId="{BF640BF2-616B-6690-A279-B55F199F8590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39" creationId="{C86FAB05-2278-643A-92EB-DB8E63274725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0" creationId="{AD72BA41-9F8C-0985-1011-28C7052591A3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1" creationId="{5D4F396A-80F9-2916-0012-2577C55F0D9E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2" creationId="{410C4FAF-87A9-718E-40A5-28F941966CA8}"/>
          </ac:spMkLst>
        </pc:spChg>
        <pc:spChg chg="add mod">
          <ac:chgData name="Mirko Pelgrom" userId="25eff972-e0d0-4f66-bb8d-b9544254e690" providerId="ADAL" clId="{40802D0E-70F3-BE4F-956F-850E993F52CC}" dt="2022-10-17T13:24:14.728" v="3012" actId="571"/>
          <ac:spMkLst>
            <pc:docMk/>
            <pc:sldMk cId="978470727" sldId="413"/>
            <ac:spMk id="45" creationId="{11492C63-4C7B-BEAC-DA04-17A5DF44B46A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46" creationId="{E90B7C14-A70B-CBBC-E82F-44B77A5274E2}"/>
          </ac:spMkLst>
        </pc:spChg>
        <pc:spChg chg="add del mod">
          <ac:chgData name="Mirko Pelgrom" userId="25eff972-e0d0-4f66-bb8d-b9544254e690" providerId="ADAL" clId="{40802D0E-70F3-BE4F-956F-850E993F52CC}" dt="2022-10-17T13:24:58.458" v="3015" actId="478"/>
          <ac:spMkLst>
            <pc:docMk/>
            <pc:sldMk cId="978470727" sldId="413"/>
            <ac:spMk id="47" creationId="{B83768E8-0951-0533-264A-CA6E444E6F18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1" creationId="{849A59A5-2ABD-B5CC-31EC-65478D982650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2" creationId="{44370B8B-38A4-B799-C4E0-7725FFF0BAA9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3" creationId="{30A6CD5F-0FA1-F9A1-2240-CB45631314AA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4" creationId="{81EC0DFA-3AED-93C6-4023-DEFFD92E3807}"/>
          </ac:spMkLst>
        </pc:spChg>
        <pc:spChg chg="add mod">
          <ac:chgData name="Mirko Pelgrom" userId="25eff972-e0d0-4f66-bb8d-b9544254e690" providerId="ADAL" clId="{40802D0E-70F3-BE4F-956F-850E993F52CC}" dt="2022-10-17T13:24:52.334" v="3014" actId="571"/>
          <ac:spMkLst>
            <pc:docMk/>
            <pc:sldMk cId="978470727" sldId="413"/>
            <ac:spMk id="57" creationId="{E42A6F96-CC2B-2E5F-F0CC-9B4D606236A1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58" creationId="{318B1F54-7487-72B1-A97C-510319DE3C65}"/>
          </ac:spMkLst>
        </pc:spChg>
        <pc:spChg chg="add mod">
          <ac:chgData name="Mirko Pelgrom" userId="25eff972-e0d0-4f66-bb8d-b9544254e690" providerId="ADAL" clId="{40802D0E-70F3-BE4F-956F-850E993F52CC}" dt="2022-10-17T13:28:35.756" v="3032" actId="207"/>
          <ac:spMkLst>
            <pc:docMk/>
            <pc:sldMk cId="978470727" sldId="413"/>
            <ac:spMk id="59" creationId="{0BAF1440-0D38-F954-35D1-14C65884691D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0" creationId="{2123275B-CEA4-6848-1B09-3D3DDBDEB795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1" creationId="{30EAB512-4662-2DBD-AFC3-99D0BAADA767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2" creationId="{40D70CD7-17C8-C277-EE4C-0EB7D5CE6DF8}"/>
          </ac:spMkLst>
        </pc:spChg>
        <pc:spChg chg="add mod">
          <ac:chgData name="Mirko Pelgrom" userId="25eff972-e0d0-4f66-bb8d-b9544254e690" providerId="ADAL" clId="{40802D0E-70F3-BE4F-956F-850E993F52CC}" dt="2022-10-17T13:26:31.106" v="3023" actId="571"/>
          <ac:spMkLst>
            <pc:docMk/>
            <pc:sldMk cId="978470727" sldId="413"/>
            <ac:spMk id="63" creationId="{ECF40DB0-D6F6-BDC3-14EA-21B5FAA65E6C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4" creationId="{A6029E49-BE35-C940-62FE-73ADC7AD8969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5" creationId="{2C50E8EF-9C4B-4BF1-0BFA-29AC0DAB6E87}"/>
          </ac:spMkLst>
        </pc:spChg>
        <pc:spChg chg="add mod">
          <ac:chgData name="Mirko Pelgrom" userId="25eff972-e0d0-4f66-bb8d-b9544254e690" providerId="ADAL" clId="{40802D0E-70F3-BE4F-956F-850E993F52CC}" dt="2022-10-17T13:28:53.459" v="3033" actId="207"/>
          <ac:spMkLst>
            <pc:docMk/>
            <pc:sldMk cId="978470727" sldId="413"/>
            <ac:spMk id="66" creationId="{58DD267F-D9C8-1A12-0F99-C926ACB9BBB3}"/>
          </ac:spMkLst>
        </pc:spChg>
        <pc:grpChg chg="del mod">
          <ac:chgData name="Mirko Pelgrom" userId="25eff972-e0d0-4f66-bb8d-b9544254e690" providerId="ADAL" clId="{40802D0E-70F3-BE4F-956F-850E993F52CC}" dt="2022-10-17T13:19:35.654" v="2972" actId="165"/>
          <ac:grpSpMkLst>
            <pc:docMk/>
            <pc:sldMk cId="978470727" sldId="413"/>
            <ac:grpSpMk id="24" creationId="{0A86D8EC-6F6A-981C-34E8-320BBE0AEA14}"/>
          </ac:grpSpMkLst>
        </pc:grpChg>
        <pc:grpChg chg="add del">
          <ac:chgData name="Mirko Pelgrom" userId="25eff972-e0d0-4f66-bb8d-b9544254e690" providerId="ADAL" clId="{40802D0E-70F3-BE4F-956F-850E993F52CC}" dt="2022-10-17T13:23:12.429" v="3008" actId="164"/>
          <ac:grpSpMkLst>
            <pc:docMk/>
            <pc:sldMk cId="978470727" sldId="413"/>
            <ac:grpSpMk id="35" creationId="{A28953C7-B218-0A9E-ED14-7BF42468CF05}"/>
          </ac:grpSpMkLst>
        </pc:grp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9" creationId="{BBB0CCD5-1650-4A53-871C-63675835C750}"/>
          </ac:cxnSpMkLst>
        </pc:cxn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11" creationId="{D6015FE0-77BA-D311-1E73-AF97D2D06002}"/>
          </ac:cxnSpMkLst>
        </pc:cxnChg>
        <pc:cxnChg chg="mod topLvl">
          <ac:chgData name="Mirko Pelgrom" userId="25eff972-e0d0-4f66-bb8d-b9544254e690" providerId="ADAL" clId="{40802D0E-70F3-BE4F-956F-850E993F52CC}" dt="2022-10-17T13:23:21.858" v="3009" actId="1076"/>
          <ac:cxnSpMkLst>
            <pc:docMk/>
            <pc:sldMk cId="978470727" sldId="413"/>
            <ac:cxnSpMk id="16" creationId="{B86C399A-7694-AA2F-D7DA-1E56B3B756A5}"/>
          </ac:cxnSpMkLst>
        </pc:cxnChg>
        <pc:cxnChg chg="mod topLvl">
          <ac:chgData name="Mirko Pelgrom" userId="25eff972-e0d0-4f66-bb8d-b9544254e690" providerId="ADAL" clId="{40802D0E-70F3-BE4F-956F-850E993F52CC}" dt="2022-10-17T13:27:25.622" v="3026" actId="1076"/>
          <ac:cxnSpMkLst>
            <pc:docMk/>
            <pc:sldMk cId="978470727" sldId="413"/>
            <ac:cxnSpMk id="20" creationId="{F1F3D416-3330-9822-0D4E-8C707EDDEAA0}"/>
          </ac:cxnSpMkLst>
        </pc:cxnChg>
        <pc:cxnChg chg="mod topLvl">
          <ac:chgData name="Mirko Pelgrom" userId="25eff972-e0d0-4f66-bb8d-b9544254e690" providerId="ADAL" clId="{40802D0E-70F3-BE4F-956F-850E993F52CC}" dt="2022-10-17T13:27:29.061" v="3027" actId="1076"/>
          <ac:cxnSpMkLst>
            <pc:docMk/>
            <pc:sldMk cId="978470727" sldId="413"/>
            <ac:cxnSpMk id="21" creationId="{52F88893-314A-41E4-0BCD-C30C11910967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36" creationId="{E1D0D5F2-6FFF-1343-1C03-26599DC5B48F}"/>
          </ac:cxnSpMkLst>
        </pc:cxnChg>
        <pc:cxnChg chg="add del mod">
          <ac:chgData name="Mirko Pelgrom" userId="25eff972-e0d0-4f66-bb8d-b9544254e690" providerId="ADAL" clId="{40802D0E-70F3-BE4F-956F-850E993F52CC}" dt="2022-10-17T13:29:30.189" v="3035" actId="478"/>
          <ac:cxnSpMkLst>
            <pc:docMk/>
            <pc:sldMk cId="978470727" sldId="413"/>
            <ac:cxnSpMk id="37" creationId="{0123223C-28B2-BB07-90ED-22B839CCE35E}"/>
          </ac:cxnSpMkLst>
        </pc:cxnChg>
        <pc:cxnChg chg="add del mod">
          <ac:chgData name="Mirko Pelgrom" userId="25eff972-e0d0-4f66-bb8d-b9544254e690" providerId="ADAL" clId="{40802D0E-70F3-BE4F-956F-850E993F52CC}" dt="2022-10-17T13:25:00.324" v="3016" actId="478"/>
          <ac:cxnSpMkLst>
            <pc:docMk/>
            <pc:sldMk cId="978470727" sldId="413"/>
            <ac:cxnSpMk id="38" creationId="{9E68AE45-E9C3-9408-251B-AE1EE3434097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43" creationId="{CBEE22DF-C7F7-78BB-5320-0EE880E01014}"/>
          </ac:cxnSpMkLst>
        </pc:cxnChg>
        <pc:cxnChg chg="add mod">
          <ac:chgData name="Mirko Pelgrom" userId="25eff972-e0d0-4f66-bb8d-b9544254e690" providerId="ADAL" clId="{40802D0E-70F3-BE4F-956F-850E993F52CC}" dt="2022-10-17T13:24:14.728" v="3012" actId="571"/>
          <ac:cxnSpMkLst>
            <pc:docMk/>
            <pc:sldMk cId="978470727" sldId="413"/>
            <ac:cxnSpMk id="44" creationId="{29B74A44-B13B-F293-AA6B-E0945ECA2A7C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48" creationId="{C92DC818-4537-3153-ADF5-22D9FDBBA1AB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49" creationId="{9F342183-F2A5-1DF2-6EE6-3B8B565DF754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0" creationId="{86E9463E-A48E-743C-A2ED-B8EC576919A2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5" creationId="{6EC3A706-BAEB-4E97-47CB-3C132FB0883D}"/>
          </ac:cxnSpMkLst>
        </pc:cxnChg>
        <pc:cxnChg chg="add mod">
          <ac:chgData name="Mirko Pelgrom" userId="25eff972-e0d0-4f66-bb8d-b9544254e690" providerId="ADAL" clId="{40802D0E-70F3-BE4F-956F-850E993F52CC}" dt="2022-10-17T13:24:52.334" v="3014" actId="571"/>
          <ac:cxnSpMkLst>
            <pc:docMk/>
            <pc:sldMk cId="978470727" sldId="413"/>
            <ac:cxnSpMk id="56" creationId="{0E835924-E2C7-7FE1-6C4E-A134A9849D5B}"/>
          </ac:cxnSpMkLst>
        </pc:cxnChg>
      </pc:sldChg>
      <pc:sldChg chg="modSp new mod">
        <pc:chgData name="Mirko Pelgrom" userId="25eff972-e0d0-4f66-bb8d-b9544254e690" providerId="ADAL" clId="{40802D0E-70F3-BE4F-956F-850E993F52CC}" dt="2022-10-17T13:34:10.364" v="3066" actId="207"/>
        <pc:sldMkLst>
          <pc:docMk/>
          <pc:sldMk cId="593377908" sldId="414"/>
        </pc:sldMkLst>
        <pc:spChg chg="mod">
          <ac:chgData name="Mirko Pelgrom" userId="25eff972-e0d0-4f66-bb8d-b9544254e690" providerId="ADAL" clId="{40802D0E-70F3-BE4F-956F-850E993F52CC}" dt="2022-10-17T13:31:39.286" v="3048" actId="20577"/>
          <ac:spMkLst>
            <pc:docMk/>
            <pc:sldMk cId="593377908" sldId="414"/>
            <ac:spMk id="2" creationId="{5DA59D12-7066-E6D8-F438-33346AA2B432}"/>
          </ac:spMkLst>
        </pc:spChg>
        <pc:spChg chg="mod">
          <ac:chgData name="Mirko Pelgrom" userId="25eff972-e0d0-4f66-bb8d-b9544254e690" providerId="ADAL" clId="{40802D0E-70F3-BE4F-956F-850E993F52CC}" dt="2022-10-17T13:34:10.364" v="3066" actId="207"/>
          <ac:spMkLst>
            <pc:docMk/>
            <pc:sldMk cId="593377908" sldId="414"/>
            <ac:spMk id="3" creationId="{2A6637B0-7B1F-320D-A9F1-9780D9339C04}"/>
          </ac:spMkLst>
        </pc:spChg>
      </pc:sldChg>
      <pc:sldChg chg="modSp new mod">
        <pc:chgData name="Mirko Pelgrom" userId="25eff972-e0d0-4f66-bb8d-b9544254e690" providerId="ADAL" clId="{40802D0E-70F3-BE4F-956F-850E993F52CC}" dt="2022-10-17T13:35:11.473" v="3126" actId="20577"/>
        <pc:sldMkLst>
          <pc:docMk/>
          <pc:sldMk cId="3371083481" sldId="415"/>
        </pc:sldMkLst>
        <pc:spChg chg="mod">
          <ac:chgData name="Mirko Pelgrom" userId="25eff972-e0d0-4f66-bb8d-b9544254e690" providerId="ADAL" clId="{40802D0E-70F3-BE4F-956F-850E993F52CC}" dt="2022-10-17T13:34:31.548" v="3076" actId="20577"/>
          <ac:spMkLst>
            <pc:docMk/>
            <pc:sldMk cId="3371083481" sldId="415"/>
            <ac:spMk id="2" creationId="{4BFFB61B-475A-C01C-D864-DBA7443A2213}"/>
          </ac:spMkLst>
        </pc:spChg>
        <pc:spChg chg="mod">
          <ac:chgData name="Mirko Pelgrom" userId="25eff972-e0d0-4f66-bb8d-b9544254e690" providerId="ADAL" clId="{40802D0E-70F3-BE4F-956F-850E993F52CC}" dt="2022-10-17T13:35:11.473" v="3126" actId="20577"/>
          <ac:spMkLst>
            <pc:docMk/>
            <pc:sldMk cId="3371083481" sldId="415"/>
            <ac:spMk id="3" creationId="{5B5E7C88-37BB-6926-0B7A-8600AC7D8C35}"/>
          </ac:spMkLst>
        </pc:spChg>
      </pc:sldChg>
      <pc:sldChg chg="addSp modSp add mod modAnim">
        <pc:chgData name="Mirko Pelgrom" userId="25eff972-e0d0-4f66-bb8d-b9544254e690" providerId="ADAL" clId="{40802D0E-70F3-BE4F-956F-850E993F52CC}" dt="2022-10-17T13:37:55.261" v="3286" actId="14100"/>
        <pc:sldMkLst>
          <pc:docMk/>
          <pc:sldMk cId="1538209224" sldId="416"/>
        </pc:sldMkLst>
        <pc:spChg chg="mod">
          <ac:chgData name="Mirko Pelgrom" userId="25eff972-e0d0-4f66-bb8d-b9544254e690" providerId="ADAL" clId="{40802D0E-70F3-BE4F-956F-850E993F52CC}" dt="2022-10-17T13:35:26.314" v="3133" actId="20577"/>
          <ac:spMkLst>
            <pc:docMk/>
            <pc:sldMk cId="1538209224" sldId="416"/>
            <ac:spMk id="2" creationId="{4BFFB61B-475A-C01C-D864-DBA7443A2213}"/>
          </ac:spMkLst>
        </pc:spChg>
        <pc:spChg chg="mod">
          <ac:chgData name="Mirko Pelgrom" userId="25eff972-e0d0-4f66-bb8d-b9544254e690" providerId="ADAL" clId="{40802D0E-70F3-BE4F-956F-850E993F52CC}" dt="2022-10-17T13:36:45.720" v="3272" actId="20577"/>
          <ac:spMkLst>
            <pc:docMk/>
            <pc:sldMk cId="1538209224" sldId="416"/>
            <ac:spMk id="3" creationId="{5B5E7C88-37BB-6926-0B7A-8600AC7D8C35}"/>
          </ac:spMkLst>
        </pc:spChg>
        <pc:spChg chg="add mod">
          <ac:chgData name="Mirko Pelgrom" userId="25eff972-e0d0-4f66-bb8d-b9544254e690" providerId="ADAL" clId="{40802D0E-70F3-BE4F-956F-850E993F52CC}" dt="2022-10-17T13:37:19.028" v="3275" actId="1076"/>
          <ac:spMkLst>
            <pc:docMk/>
            <pc:sldMk cId="1538209224" sldId="416"/>
            <ac:spMk id="4" creationId="{6C876085-F4A0-AAA9-DFAB-C6BA6E54919E}"/>
          </ac:spMkLst>
        </pc:spChg>
        <pc:spChg chg="add mod">
          <ac:chgData name="Mirko Pelgrom" userId="25eff972-e0d0-4f66-bb8d-b9544254e690" providerId="ADAL" clId="{40802D0E-70F3-BE4F-956F-850E993F52CC}" dt="2022-10-17T13:37:55.261" v="3286" actId="14100"/>
          <ac:spMkLst>
            <pc:docMk/>
            <pc:sldMk cId="1538209224" sldId="416"/>
            <ac:spMk id="5" creationId="{C5EE7CDE-C22D-DD7F-F59B-6081D00BB2D9}"/>
          </ac:spMkLst>
        </pc:spChg>
      </pc:sldChg>
    </pc:docChg>
  </pc:docChgLst>
  <pc:docChgLst>
    <pc:chgData name="Mirko Pelgrom" userId="S::mirko.pelgrom@hu.nl::25eff972-e0d0-4f66-bb8d-b9544254e690" providerId="AD" clId="Web-{099964F6-6F7D-C398-91D9-381A9A0C0227}"/>
    <pc:docChg chg="modSld">
      <pc:chgData name="Mirko Pelgrom" userId="S::mirko.pelgrom@hu.nl::25eff972-e0d0-4f66-bb8d-b9544254e690" providerId="AD" clId="Web-{099964F6-6F7D-C398-91D9-381A9A0C0227}" dt="2022-11-08T14:26:04.120" v="0" actId="20577"/>
      <pc:docMkLst>
        <pc:docMk/>
      </pc:docMkLst>
      <pc:sldChg chg="modSp">
        <pc:chgData name="Mirko Pelgrom" userId="S::mirko.pelgrom@hu.nl::25eff972-e0d0-4f66-bb8d-b9544254e690" providerId="AD" clId="Web-{099964F6-6F7D-C398-91D9-381A9A0C0227}" dt="2022-11-08T14:26:04.120" v="0" actId="20577"/>
        <pc:sldMkLst>
          <pc:docMk/>
          <pc:sldMk cId="2921186850" sldId="425"/>
        </pc:sldMkLst>
        <pc:spChg chg="mod">
          <ac:chgData name="Mirko Pelgrom" userId="S::mirko.pelgrom@hu.nl::25eff972-e0d0-4f66-bb8d-b9544254e690" providerId="AD" clId="Web-{099964F6-6F7D-C398-91D9-381A9A0C0227}" dt="2022-11-08T14:26:04.120" v="0" actId="20577"/>
          <ac:spMkLst>
            <pc:docMk/>
            <pc:sldMk cId="2921186850" sldId="425"/>
            <ac:spMk id="3" creationId="{3957A3C9-1674-401D-3B1B-C4EC41C247AE}"/>
          </ac:spMkLst>
        </pc:spChg>
      </pc:sldChg>
    </pc:docChg>
  </pc:docChgLst>
  <pc:docChgLst>
    <pc:chgData name="Mirko Pelgrom" userId="25eff972-e0d0-4f66-bb8d-b9544254e690" providerId="ADAL" clId="{02EDC31D-0203-104D-AB16-4B51943A253A}"/>
    <pc:docChg chg="custSel addSld delSld modSld">
      <pc:chgData name="Mirko Pelgrom" userId="25eff972-e0d0-4f66-bb8d-b9544254e690" providerId="ADAL" clId="{02EDC31D-0203-104D-AB16-4B51943A253A}" dt="2022-10-19T10:36:06.312" v="769" actId="20577"/>
      <pc:docMkLst>
        <pc:docMk/>
      </pc:docMkLst>
      <pc:sldChg chg="modSp mod">
        <pc:chgData name="Mirko Pelgrom" userId="25eff972-e0d0-4f66-bb8d-b9544254e690" providerId="ADAL" clId="{02EDC31D-0203-104D-AB16-4B51943A253A}" dt="2022-10-19T09:03:33.764" v="10" actId="20577"/>
        <pc:sldMkLst>
          <pc:docMk/>
          <pc:sldMk cId="2075966989" sldId="256"/>
        </pc:sldMkLst>
        <pc:spChg chg="mod">
          <ac:chgData name="Mirko Pelgrom" userId="25eff972-e0d0-4f66-bb8d-b9544254e690" providerId="ADAL" clId="{02EDC31D-0203-104D-AB16-4B51943A253A}" dt="2022-10-19T09:03:33.764" v="10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02EDC31D-0203-104D-AB16-4B51943A253A}" dt="2022-10-19T09:03:51.146" v="27" actId="20577"/>
        <pc:sldMkLst>
          <pc:docMk/>
          <pc:sldMk cId="3051539488" sldId="328"/>
        </pc:sldMkLst>
        <pc:spChg chg="mod">
          <ac:chgData name="Mirko Pelgrom" userId="25eff972-e0d0-4f66-bb8d-b9544254e690" providerId="ADAL" clId="{02EDC31D-0203-104D-AB16-4B51943A253A}" dt="2022-10-19T09:03:51.146" v="27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02EDC31D-0203-104D-AB16-4B51943A253A}" dt="2022-10-19T09:05:04.926" v="41" actId="113"/>
        <pc:sldMkLst>
          <pc:docMk/>
          <pc:sldMk cId="1403750652" sldId="377"/>
        </pc:sldMkLst>
        <pc:spChg chg="mod">
          <ac:chgData name="Mirko Pelgrom" userId="25eff972-e0d0-4f66-bb8d-b9544254e690" providerId="ADAL" clId="{02EDC31D-0203-104D-AB16-4B51943A253A}" dt="2022-10-19T09:04:01.289" v="37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02EDC31D-0203-104D-AB16-4B51943A253A}" dt="2022-10-19T09:05:04.926" v="41" actId="113"/>
          <ac:spMkLst>
            <pc:docMk/>
            <pc:sldMk cId="1403750652" sldId="377"/>
            <ac:spMk id="3" creationId="{3D998EBE-984A-22E5-74E3-0033FBDA1539}"/>
          </ac:spMkLst>
        </pc:spChg>
      </pc:sldChg>
      <pc:sldChg chg="addSp delSp modSp mod modAnim">
        <pc:chgData name="Mirko Pelgrom" userId="25eff972-e0d0-4f66-bb8d-b9544254e690" providerId="ADAL" clId="{02EDC31D-0203-104D-AB16-4B51943A253A}" dt="2022-10-19T10:27:16.933" v="251"/>
        <pc:sldMkLst>
          <pc:docMk/>
          <pc:sldMk cId="3591083947" sldId="379"/>
        </pc:sldMkLst>
        <pc:spChg chg="mod">
          <ac:chgData name="Mirko Pelgrom" userId="25eff972-e0d0-4f66-bb8d-b9544254e690" providerId="ADAL" clId="{02EDC31D-0203-104D-AB16-4B51943A253A}" dt="2022-10-19T10:25:25.336" v="202" actId="255"/>
          <ac:spMkLst>
            <pc:docMk/>
            <pc:sldMk cId="3591083947" sldId="379"/>
            <ac:spMk id="2" creationId="{C7E14335-9305-9FCE-683A-03C24B9B6EA3}"/>
          </ac:spMkLst>
        </pc:spChg>
        <pc:spChg chg="del">
          <ac:chgData name="Mirko Pelgrom" userId="25eff972-e0d0-4f66-bb8d-b9544254e690" providerId="ADAL" clId="{02EDC31D-0203-104D-AB16-4B51943A253A}" dt="2022-10-19T10:20:00.893" v="58" actId="478"/>
          <ac:spMkLst>
            <pc:docMk/>
            <pc:sldMk cId="3591083947" sldId="379"/>
            <ac:spMk id="3" creationId="{5E2C4080-4835-35C7-EF26-0566D5091E58}"/>
          </ac:spMkLst>
        </pc:spChg>
        <pc:spChg chg="add del mod">
          <ac:chgData name="Mirko Pelgrom" userId="25eff972-e0d0-4f66-bb8d-b9544254e690" providerId="ADAL" clId="{02EDC31D-0203-104D-AB16-4B51943A253A}" dt="2022-10-19T10:20:03.556" v="59" actId="478"/>
          <ac:spMkLst>
            <pc:docMk/>
            <pc:sldMk cId="3591083947" sldId="379"/>
            <ac:spMk id="5" creationId="{4899AE01-3883-028C-82F3-70E8475F917E}"/>
          </ac:spMkLst>
        </pc:spChg>
        <pc:spChg chg="add mod">
          <ac:chgData name="Mirko Pelgrom" userId="25eff972-e0d0-4f66-bb8d-b9544254e690" providerId="ADAL" clId="{02EDC31D-0203-104D-AB16-4B51943A253A}" dt="2022-10-19T10:21:11.350" v="99" actId="20577"/>
          <ac:spMkLst>
            <pc:docMk/>
            <pc:sldMk cId="3591083947" sldId="379"/>
            <ac:spMk id="6" creationId="{77B1C0F3-FD21-72F5-D7C2-EA467492EB16}"/>
          </ac:spMkLst>
        </pc:spChg>
        <pc:spChg chg="add mod">
          <ac:chgData name="Mirko Pelgrom" userId="25eff972-e0d0-4f66-bb8d-b9544254e690" providerId="ADAL" clId="{02EDC31D-0203-104D-AB16-4B51943A253A}" dt="2022-10-19T10:23:26.809" v="126" actId="20577"/>
          <ac:spMkLst>
            <pc:docMk/>
            <pc:sldMk cId="3591083947" sldId="379"/>
            <ac:spMk id="7" creationId="{5D3A6A97-2057-2DA9-D68D-27E393EC207F}"/>
          </ac:spMkLst>
        </pc:spChg>
        <pc:spChg chg="add mod">
          <ac:chgData name="Mirko Pelgrom" userId="25eff972-e0d0-4f66-bb8d-b9544254e690" providerId="ADAL" clId="{02EDC31D-0203-104D-AB16-4B51943A253A}" dt="2022-10-19T10:23:53.491" v="137" actId="14100"/>
          <ac:spMkLst>
            <pc:docMk/>
            <pc:sldMk cId="3591083947" sldId="379"/>
            <ac:spMk id="8" creationId="{B940D82B-F062-888E-3805-06E424F0611E}"/>
          </ac:spMkLst>
        </pc:spChg>
        <pc:spChg chg="add mod">
          <ac:chgData name="Mirko Pelgrom" userId="25eff972-e0d0-4f66-bb8d-b9544254e690" providerId="ADAL" clId="{02EDC31D-0203-104D-AB16-4B51943A253A}" dt="2022-10-19T10:24:29.291" v="182" actId="14100"/>
          <ac:spMkLst>
            <pc:docMk/>
            <pc:sldMk cId="3591083947" sldId="379"/>
            <ac:spMk id="9" creationId="{83169177-8AA7-BA0B-BC53-95FB0E3A8466}"/>
          </ac:spMkLst>
        </pc:spChg>
      </pc:sldChg>
      <pc:sldChg chg="del">
        <pc:chgData name="Mirko Pelgrom" userId="25eff972-e0d0-4f66-bb8d-b9544254e690" providerId="ADAL" clId="{02EDC31D-0203-104D-AB16-4B51943A253A}" dt="2022-10-19T10:24:35.046" v="184" actId="2696"/>
        <pc:sldMkLst>
          <pc:docMk/>
          <pc:sldMk cId="1550952355" sldId="404"/>
        </pc:sldMkLst>
      </pc:sldChg>
      <pc:sldChg chg="del">
        <pc:chgData name="Mirko Pelgrom" userId="25eff972-e0d0-4f66-bb8d-b9544254e690" providerId="ADAL" clId="{02EDC31D-0203-104D-AB16-4B51943A253A}" dt="2022-10-19T10:24:33.917" v="183" actId="2696"/>
        <pc:sldMkLst>
          <pc:docMk/>
          <pc:sldMk cId="3125904047" sldId="417"/>
        </pc:sldMkLst>
      </pc:sldChg>
      <pc:sldChg chg="del">
        <pc:chgData name="Mirko Pelgrom" userId="25eff972-e0d0-4f66-bb8d-b9544254e690" providerId="ADAL" clId="{02EDC31D-0203-104D-AB16-4B51943A253A}" dt="2022-10-19T10:24:35.935" v="185" actId="2696"/>
        <pc:sldMkLst>
          <pc:docMk/>
          <pc:sldMk cId="2160964290" sldId="418"/>
        </pc:sldMkLst>
      </pc:sldChg>
      <pc:sldChg chg="del">
        <pc:chgData name="Mirko Pelgrom" userId="25eff972-e0d0-4f66-bb8d-b9544254e690" providerId="ADAL" clId="{02EDC31D-0203-104D-AB16-4B51943A253A}" dt="2022-10-19T10:24:38.204" v="186" actId="2696"/>
        <pc:sldMkLst>
          <pc:docMk/>
          <pc:sldMk cId="4192931952" sldId="420"/>
        </pc:sldMkLst>
      </pc:sldChg>
      <pc:sldChg chg="del">
        <pc:chgData name="Mirko Pelgrom" userId="25eff972-e0d0-4f66-bb8d-b9544254e690" providerId="ADAL" clId="{02EDC31D-0203-104D-AB16-4B51943A253A}" dt="2022-10-19T10:24:39.370" v="187" actId="2696"/>
        <pc:sldMkLst>
          <pc:docMk/>
          <pc:sldMk cId="1659305530" sldId="421"/>
        </pc:sldMkLst>
      </pc:sldChg>
      <pc:sldChg chg="modSp mod">
        <pc:chgData name="Mirko Pelgrom" userId="25eff972-e0d0-4f66-bb8d-b9544254e690" providerId="ADAL" clId="{02EDC31D-0203-104D-AB16-4B51943A253A}" dt="2022-10-19T10:36:06.312" v="769" actId="20577"/>
        <pc:sldMkLst>
          <pc:docMk/>
          <pc:sldMk cId="2816723603" sldId="422"/>
        </pc:sldMkLst>
        <pc:spChg chg="mod">
          <ac:chgData name="Mirko Pelgrom" userId="25eff972-e0d0-4f66-bb8d-b9544254e690" providerId="ADAL" clId="{02EDC31D-0203-104D-AB16-4B51943A253A}" dt="2022-10-19T10:36:06.312" v="769" actId="20577"/>
          <ac:spMkLst>
            <pc:docMk/>
            <pc:sldMk cId="2816723603" sldId="422"/>
            <ac:spMk id="3" creationId="{3957A3C9-1674-401D-3B1B-C4EC41C247AE}"/>
          </ac:spMkLst>
        </pc:spChg>
      </pc:sldChg>
      <pc:sldChg chg="addSp delSp modSp add mod delAnim modAnim">
        <pc:chgData name="Mirko Pelgrom" userId="25eff972-e0d0-4f66-bb8d-b9544254e690" providerId="ADAL" clId="{02EDC31D-0203-104D-AB16-4B51943A253A}" dt="2022-10-19T10:29:57.493" v="413" actId="14100"/>
        <pc:sldMkLst>
          <pc:docMk/>
          <pc:sldMk cId="4097213796" sldId="423"/>
        </pc:sldMkLst>
        <pc:spChg chg="mod">
          <ac:chgData name="Mirko Pelgrom" userId="25eff972-e0d0-4f66-bb8d-b9544254e690" providerId="ADAL" clId="{02EDC31D-0203-104D-AB16-4B51943A253A}" dt="2022-10-19T10:25:47.688" v="221" actId="20577"/>
          <ac:spMkLst>
            <pc:docMk/>
            <pc:sldMk cId="4097213796" sldId="423"/>
            <ac:spMk id="2" creationId="{C7E14335-9305-9FCE-683A-03C24B9B6EA3}"/>
          </ac:spMkLst>
        </pc:spChg>
        <pc:spChg chg="add mod">
          <ac:chgData name="Mirko Pelgrom" userId="25eff972-e0d0-4f66-bb8d-b9544254e690" providerId="ADAL" clId="{02EDC31D-0203-104D-AB16-4B51943A253A}" dt="2022-10-19T10:28:41.192" v="350" actId="14100"/>
          <ac:spMkLst>
            <pc:docMk/>
            <pc:sldMk cId="4097213796" sldId="423"/>
            <ac:spMk id="3" creationId="{A0FD35F1-F3B3-84BB-7ED4-C64F6F0A3E8A}"/>
          </ac:spMkLst>
        </pc:spChg>
        <pc:spChg chg="add mod">
          <ac:chgData name="Mirko Pelgrom" userId="25eff972-e0d0-4f66-bb8d-b9544254e690" providerId="ADAL" clId="{02EDC31D-0203-104D-AB16-4B51943A253A}" dt="2022-10-19T10:29:57.493" v="413" actId="14100"/>
          <ac:spMkLst>
            <pc:docMk/>
            <pc:sldMk cId="4097213796" sldId="423"/>
            <ac:spMk id="4" creationId="{939B3C21-EACB-F99C-2797-CA0F460D7FF6}"/>
          </ac:spMkLst>
        </pc:spChg>
        <pc:spChg chg="add del mod">
          <ac:chgData name="Mirko Pelgrom" userId="25eff972-e0d0-4f66-bb8d-b9544254e690" providerId="ADAL" clId="{02EDC31D-0203-104D-AB16-4B51943A253A}" dt="2022-10-19T10:29:49.863" v="411" actId="478"/>
          <ac:spMkLst>
            <pc:docMk/>
            <pc:sldMk cId="4097213796" sldId="423"/>
            <ac:spMk id="5" creationId="{4585766B-4B16-005E-9EE6-29F404093084}"/>
          </ac:spMkLst>
        </pc:spChg>
        <pc:spChg chg="mod">
          <ac:chgData name="Mirko Pelgrom" userId="25eff972-e0d0-4f66-bb8d-b9544254e690" providerId="ADAL" clId="{02EDC31D-0203-104D-AB16-4B51943A253A}" dt="2022-10-19T10:26:46.637" v="248" actId="20577"/>
          <ac:spMkLst>
            <pc:docMk/>
            <pc:sldMk cId="4097213796" sldId="423"/>
            <ac:spMk id="6" creationId="{77B1C0F3-FD21-72F5-D7C2-EA467492EB16}"/>
          </ac:spMkLst>
        </pc:spChg>
        <pc:spChg chg="mod">
          <ac:chgData name="Mirko Pelgrom" userId="25eff972-e0d0-4f66-bb8d-b9544254e690" providerId="ADAL" clId="{02EDC31D-0203-104D-AB16-4B51943A253A}" dt="2022-10-19T10:28:09.093" v="314" actId="14100"/>
          <ac:spMkLst>
            <pc:docMk/>
            <pc:sldMk cId="4097213796" sldId="423"/>
            <ac:spMk id="7" creationId="{5D3A6A97-2057-2DA9-D68D-27E393EC207F}"/>
          </ac:spMkLst>
        </pc:spChg>
        <pc:spChg chg="del">
          <ac:chgData name="Mirko Pelgrom" userId="25eff972-e0d0-4f66-bb8d-b9544254e690" providerId="ADAL" clId="{02EDC31D-0203-104D-AB16-4B51943A253A}" dt="2022-10-19T10:25:52.927" v="222" actId="478"/>
          <ac:spMkLst>
            <pc:docMk/>
            <pc:sldMk cId="4097213796" sldId="423"/>
            <ac:spMk id="8" creationId="{B940D82B-F062-888E-3805-06E424F0611E}"/>
          </ac:spMkLst>
        </pc:spChg>
        <pc:spChg chg="del">
          <ac:chgData name="Mirko Pelgrom" userId="25eff972-e0d0-4f66-bb8d-b9544254e690" providerId="ADAL" clId="{02EDC31D-0203-104D-AB16-4B51943A253A}" dt="2022-10-19T10:25:54.593" v="223" actId="478"/>
          <ac:spMkLst>
            <pc:docMk/>
            <pc:sldMk cId="4097213796" sldId="423"/>
            <ac:spMk id="9" creationId="{83169177-8AA7-BA0B-BC53-95FB0E3A8466}"/>
          </ac:spMkLst>
        </pc:spChg>
      </pc:sldChg>
      <pc:sldChg chg="delSp modSp add mod delAnim">
        <pc:chgData name="Mirko Pelgrom" userId="25eff972-e0d0-4f66-bb8d-b9544254e690" providerId="ADAL" clId="{02EDC31D-0203-104D-AB16-4B51943A253A}" dt="2022-10-19T10:33:50.595" v="493" actId="14100"/>
        <pc:sldMkLst>
          <pc:docMk/>
          <pc:sldMk cId="1091836641" sldId="424"/>
        </pc:sldMkLst>
        <pc:spChg chg="mod">
          <ac:chgData name="Mirko Pelgrom" userId="25eff972-e0d0-4f66-bb8d-b9544254e690" providerId="ADAL" clId="{02EDC31D-0203-104D-AB16-4B51943A253A}" dt="2022-10-19T10:33:40.147" v="491" actId="20577"/>
          <ac:spMkLst>
            <pc:docMk/>
            <pc:sldMk cId="1091836641" sldId="424"/>
            <ac:spMk id="3" creationId="{A0FD35F1-F3B3-84BB-7ED4-C64F6F0A3E8A}"/>
          </ac:spMkLst>
        </pc:spChg>
        <pc:spChg chg="del">
          <ac:chgData name="Mirko Pelgrom" userId="25eff972-e0d0-4f66-bb8d-b9544254e690" providerId="ADAL" clId="{02EDC31D-0203-104D-AB16-4B51943A253A}" dt="2022-10-19T10:32:27.404" v="415" actId="478"/>
          <ac:spMkLst>
            <pc:docMk/>
            <pc:sldMk cId="1091836641" sldId="424"/>
            <ac:spMk id="4" creationId="{939B3C21-EACB-F99C-2797-CA0F460D7FF6}"/>
          </ac:spMkLst>
        </pc:spChg>
        <pc:spChg chg="mod">
          <ac:chgData name="Mirko Pelgrom" userId="25eff972-e0d0-4f66-bb8d-b9544254e690" providerId="ADAL" clId="{02EDC31D-0203-104D-AB16-4B51943A253A}" dt="2022-10-19T10:33:50.595" v="493" actId="14100"/>
          <ac:spMkLst>
            <pc:docMk/>
            <pc:sldMk cId="1091836641" sldId="424"/>
            <ac:spMk id="7" creationId="{5D3A6A97-2057-2DA9-D68D-27E393EC207F}"/>
          </ac:spMkLst>
        </pc:spChg>
      </pc:sldChg>
    </pc:docChg>
  </pc:docChgLst>
  <pc:docChgLst>
    <pc:chgData name="Mirko Pelgrom" userId="25eff972-e0d0-4f66-bb8d-b9544254e690" providerId="ADAL" clId="{BDE37855-A630-1340-A831-D9CCCE3057C7}"/>
    <pc:docChg chg="undo custSel addSld delSld modSld">
      <pc:chgData name="Mirko Pelgrom" userId="25eff972-e0d0-4f66-bb8d-b9544254e690" providerId="ADAL" clId="{BDE37855-A630-1340-A831-D9CCCE3057C7}" dt="2022-10-31T13:24:03.283" v="1939" actId="20577"/>
      <pc:docMkLst>
        <pc:docMk/>
      </pc:docMkLst>
      <pc:sldChg chg="modSp mod">
        <pc:chgData name="Mirko Pelgrom" userId="25eff972-e0d0-4f66-bb8d-b9544254e690" providerId="ADAL" clId="{BDE37855-A630-1340-A831-D9CCCE3057C7}" dt="2022-10-31T12:17:51.882" v="7" actId="20577"/>
        <pc:sldMkLst>
          <pc:docMk/>
          <pc:sldMk cId="2075966989" sldId="256"/>
        </pc:sldMkLst>
        <pc:spChg chg="mod">
          <ac:chgData name="Mirko Pelgrom" userId="25eff972-e0d0-4f66-bb8d-b9544254e690" providerId="ADAL" clId="{BDE37855-A630-1340-A831-D9CCCE3057C7}" dt="2022-10-31T12:17:51.882" v="7" actId="20577"/>
          <ac:spMkLst>
            <pc:docMk/>
            <pc:sldMk cId="2075966989" sldId="256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DE37855-A630-1340-A831-D9CCCE3057C7}" dt="2022-10-31T12:43:40.545" v="784" actId="20577"/>
        <pc:sldMkLst>
          <pc:docMk/>
          <pc:sldMk cId="3051539488" sldId="328"/>
        </pc:sldMkLst>
        <pc:spChg chg="mod">
          <ac:chgData name="Mirko Pelgrom" userId="25eff972-e0d0-4f66-bb8d-b9544254e690" providerId="ADAL" clId="{BDE37855-A630-1340-A831-D9CCCE3057C7}" dt="2022-10-31T12:43:40.545" v="784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 mod">
        <pc:chgData name="Mirko Pelgrom" userId="25eff972-e0d0-4f66-bb8d-b9544254e690" providerId="ADAL" clId="{BDE37855-A630-1340-A831-D9CCCE3057C7}" dt="2022-10-31T12:28:20.099" v="126" actId="20577"/>
        <pc:sldMkLst>
          <pc:docMk/>
          <pc:sldMk cId="1403750652" sldId="377"/>
        </pc:sldMkLst>
        <pc:spChg chg="mod">
          <ac:chgData name="Mirko Pelgrom" userId="25eff972-e0d0-4f66-bb8d-b9544254e690" providerId="ADAL" clId="{BDE37855-A630-1340-A831-D9CCCE3057C7}" dt="2022-10-31T12:19:19.778" v="123" actId="20577"/>
          <ac:spMkLst>
            <pc:docMk/>
            <pc:sldMk cId="1403750652" sldId="377"/>
            <ac:spMk id="2" creationId="{F4DF69B4-81D8-2179-833D-7B663CB33F8B}"/>
          </ac:spMkLst>
        </pc:spChg>
        <pc:spChg chg="mod">
          <ac:chgData name="Mirko Pelgrom" userId="25eff972-e0d0-4f66-bb8d-b9544254e690" providerId="ADAL" clId="{BDE37855-A630-1340-A831-D9CCCE3057C7}" dt="2022-10-31T12:28:20.099" v="126" actId="20577"/>
          <ac:spMkLst>
            <pc:docMk/>
            <pc:sldMk cId="1403750652" sldId="377"/>
            <ac:spMk id="3" creationId="{3D998EBE-984A-22E5-74E3-0033FBDA1539}"/>
          </ac:spMkLst>
        </pc:spChg>
      </pc:sldChg>
      <pc:sldChg chg="modSp mod">
        <pc:chgData name="Mirko Pelgrom" userId="25eff972-e0d0-4f66-bb8d-b9544254e690" providerId="ADAL" clId="{BDE37855-A630-1340-A831-D9CCCE3057C7}" dt="2022-10-31T13:21:14.298" v="1807" actId="20577"/>
        <pc:sldMkLst>
          <pc:docMk/>
          <pc:sldMk cId="2921186850" sldId="425"/>
        </pc:sldMkLst>
        <pc:spChg chg="mod">
          <ac:chgData name="Mirko Pelgrom" userId="25eff972-e0d0-4f66-bb8d-b9544254e690" providerId="ADAL" clId="{BDE37855-A630-1340-A831-D9CCCE3057C7}" dt="2022-10-31T13:21:14.298" v="1807" actId="20577"/>
          <ac:spMkLst>
            <pc:docMk/>
            <pc:sldMk cId="2921186850" sldId="425"/>
            <ac:spMk id="3" creationId="{3957A3C9-1674-401D-3B1B-C4EC41C247AE}"/>
          </ac:spMkLst>
        </pc:spChg>
      </pc:sldChg>
      <pc:sldChg chg="modSp mod">
        <pc:chgData name="Mirko Pelgrom" userId="25eff972-e0d0-4f66-bb8d-b9544254e690" providerId="ADAL" clId="{BDE37855-A630-1340-A831-D9CCCE3057C7}" dt="2022-10-31T13:11:36.497" v="1307" actId="20577"/>
        <pc:sldMkLst>
          <pc:docMk/>
          <pc:sldMk cId="2733441222" sldId="446"/>
        </pc:sldMkLst>
        <pc:spChg chg="mod">
          <ac:chgData name="Mirko Pelgrom" userId="25eff972-e0d0-4f66-bb8d-b9544254e690" providerId="ADAL" clId="{BDE37855-A630-1340-A831-D9CCCE3057C7}" dt="2022-10-31T13:11:36.497" v="1307" actId="20577"/>
          <ac:spMkLst>
            <pc:docMk/>
            <pc:sldMk cId="2733441222" sldId="446"/>
            <ac:spMk id="4" creationId="{D3833760-E68D-771E-F362-211D3A78496F}"/>
          </ac:spMkLst>
        </pc:spChg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1199720029" sldId="447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3685319621" sldId="448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81271908" sldId="449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4090510959" sldId="450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2844048993" sldId="451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598224319" sldId="452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2726266663" sldId="453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2957285507" sldId="454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2607315388" sldId="455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1281745997" sldId="456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3156672080" sldId="457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2122467154" sldId="458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1738075997" sldId="459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4150054219" sldId="460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382288634" sldId="461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3937538421" sldId="462"/>
        </pc:sldMkLst>
      </pc:sldChg>
      <pc:sldChg chg="del">
        <pc:chgData name="Mirko Pelgrom" userId="25eff972-e0d0-4f66-bb8d-b9544254e690" providerId="ADAL" clId="{BDE37855-A630-1340-A831-D9CCCE3057C7}" dt="2022-10-31T12:37:46.616" v="454" actId="2696"/>
        <pc:sldMkLst>
          <pc:docMk/>
          <pc:sldMk cId="3570580620" sldId="463"/>
        </pc:sldMkLst>
      </pc:sldChg>
      <pc:sldChg chg="addSp modSp new mod modAnim">
        <pc:chgData name="Mirko Pelgrom" userId="25eff972-e0d0-4f66-bb8d-b9544254e690" providerId="ADAL" clId="{BDE37855-A630-1340-A831-D9CCCE3057C7}" dt="2022-10-31T12:31:05.847" v="237"/>
        <pc:sldMkLst>
          <pc:docMk/>
          <pc:sldMk cId="3488120626" sldId="464"/>
        </pc:sldMkLst>
        <pc:spChg chg="mod">
          <ac:chgData name="Mirko Pelgrom" userId="25eff972-e0d0-4f66-bb8d-b9544254e690" providerId="ADAL" clId="{BDE37855-A630-1340-A831-D9CCCE3057C7}" dt="2022-10-31T12:28:54.657" v="159" actId="20577"/>
          <ac:spMkLst>
            <pc:docMk/>
            <pc:sldMk cId="3488120626" sldId="464"/>
            <ac:spMk id="2" creationId="{207525CD-D339-9565-E75B-958DAFFE1383}"/>
          </ac:spMkLst>
        </pc:spChg>
        <pc:spChg chg="mod">
          <ac:chgData name="Mirko Pelgrom" userId="25eff972-e0d0-4f66-bb8d-b9544254e690" providerId="ADAL" clId="{BDE37855-A630-1340-A831-D9CCCE3057C7}" dt="2022-10-31T12:29:26.024" v="166" actId="15"/>
          <ac:spMkLst>
            <pc:docMk/>
            <pc:sldMk cId="3488120626" sldId="464"/>
            <ac:spMk id="3" creationId="{E95D1119-215F-6275-D7F5-F6371EAC4EFC}"/>
          </ac:spMkLst>
        </pc:spChg>
        <pc:spChg chg="add mod">
          <ac:chgData name="Mirko Pelgrom" userId="25eff972-e0d0-4f66-bb8d-b9544254e690" providerId="ADAL" clId="{BDE37855-A630-1340-A831-D9CCCE3057C7}" dt="2022-10-31T12:30:19.901" v="204" actId="20577"/>
          <ac:spMkLst>
            <pc:docMk/>
            <pc:sldMk cId="3488120626" sldId="464"/>
            <ac:spMk id="4" creationId="{55D6BB00-2A97-F8B2-4F6E-98048FB49B92}"/>
          </ac:spMkLst>
        </pc:spChg>
        <pc:spChg chg="add mod">
          <ac:chgData name="Mirko Pelgrom" userId="25eff972-e0d0-4f66-bb8d-b9544254e690" providerId="ADAL" clId="{BDE37855-A630-1340-A831-D9CCCE3057C7}" dt="2022-10-31T12:30:46.315" v="235" actId="20577"/>
          <ac:spMkLst>
            <pc:docMk/>
            <pc:sldMk cId="3488120626" sldId="464"/>
            <ac:spMk id="5" creationId="{0681AC63-9939-106E-C794-301DD6C61CFD}"/>
          </ac:spMkLst>
        </pc:spChg>
      </pc:sldChg>
      <pc:sldChg chg="addSp delSp modSp new mod modAnim">
        <pc:chgData name="Mirko Pelgrom" userId="25eff972-e0d0-4f66-bb8d-b9544254e690" providerId="ADAL" clId="{BDE37855-A630-1340-A831-D9CCCE3057C7}" dt="2022-10-31T12:37:31.280" v="453" actId="20577"/>
        <pc:sldMkLst>
          <pc:docMk/>
          <pc:sldMk cId="1761764169" sldId="465"/>
        </pc:sldMkLst>
        <pc:spChg chg="mod">
          <ac:chgData name="Mirko Pelgrom" userId="25eff972-e0d0-4f66-bb8d-b9544254e690" providerId="ADAL" clId="{BDE37855-A630-1340-A831-D9CCCE3057C7}" dt="2022-10-31T12:33:17.863" v="275" actId="20577"/>
          <ac:spMkLst>
            <pc:docMk/>
            <pc:sldMk cId="1761764169" sldId="465"/>
            <ac:spMk id="2" creationId="{F4F6E3F3-3DBA-787E-430F-C3A3B2FAF4B2}"/>
          </ac:spMkLst>
        </pc:spChg>
        <pc:spChg chg="del">
          <ac:chgData name="Mirko Pelgrom" userId="25eff972-e0d0-4f66-bb8d-b9544254e690" providerId="ADAL" clId="{BDE37855-A630-1340-A831-D9CCCE3057C7}" dt="2022-10-31T12:33:23.827" v="276" actId="478"/>
          <ac:spMkLst>
            <pc:docMk/>
            <pc:sldMk cId="1761764169" sldId="465"/>
            <ac:spMk id="3" creationId="{DCF5BC38-C01F-3F0D-FD1D-1FB718321D4B}"/>
          </ac:spMkLst>
        </pc:spChg>
        <pc:spChg chg="add mod">
          <ac:chgData name="Mirko Pelgrom" userId="25eff972-e0d0-4f66-bb8d-b9544254e690" providerId="ADAL" clId="{BDE37855-A630-1340-A831-D9CCCE3057C7}" dt="2022-10-31T12:34:53.784" v="372" actId="20577"/>
          <ac:spMkLst>
            <pc:docMk/>
            <pc:sldMk cId="1761764169" sldId="465"/>
            <ac:spMk id="4" creationId="{051F1D64-E34F-AB9A-49DF-50B6A9C7D73E}"/>
          </ac:spMkLst>
        </pc:spChg>
        <pc:spChg chg="add mod">
          <ac:chgData name="Mirko Pelgrom" userId="25eff972-e0d0-4f66-bb8d-b9544254e690" providerId="ADAL" clId="{BDE37855-A630-1340-A831-D9CCCE3057C7}" dt="2022-10-31T12:35:33.773" v="399" actId="20577"/>
          <ac:spMkLst>
            <pc:docMk/>
            <pc:sldMk cId="1761764169" sldId="465"/>
            <ac:spMk id="5" creationId="{132FE633-ED64-A132-0A49-2241E3BAAECA}"/>
          </ac:spMkLst>
        </pc:spChg>
        <pc:spChg chg="add mod">
          <ac:chgData name="Mirko Pelgrom" userId="25eff972-e0d0-4f66-bb8d-b9544254e690" providerId="ADAL" clId="{BDE37855-A630-1340-A831-D9CCCE3057C7}" dt="2022-10-31T12:36:15.342" v="416" actId="14100"/>
          <ac:spMkLst>
            <pc:docMk/>
            <pc:sldMk cId="1761764169" sldId="465"/>
            <ac:spMk id="6" creationId="{F909AC41-2DCE-D0E5-643E-14A6DD5DA015}"/>
          </ac:spMkLst>
        </pc:spChg>
        <pc:spChg chg="add mod">
          <ac:chgData name="Mirko Pelgrom" userId="25eff972-e0d0-4f66-bb8d-b9544254e690" providerId="ADAL" clId="{BDE37855-A630-1340-A831-D9CCCE3057C7}" dt="2022-10-31T12:37:09.109" v="434" actId="14100"/>
          <ac:spMkLst>
            <pc:docMk/>
            <pc:sldMk cId="1761764169" sldId="465"/>
            <ac:spMk id="7" creationId="{CDEC15B6-6CA9-CF51-6E54-2EB2BB142105}"/>
          </ac:spMkLst>
        </pc:spChg>
        <pc:spChg chg="add mod">
          <ac:chgData name="Mirko Pelgrom" userId="25eff972-e0d0-4f66-bb8d-b9544254e690" providerId="ADAL" clId="{BDE37855-A630-1340-A831-D9CCCE3057C7}" dt="2022-10-31T12:37:31.280" v="453" actId="20577"/>
          <ac:spMkLst>
            <pc:docMk/>
            <pc:sldMk cId="1761764169" sldId="465"/>
            <ac:spMk id="8" creationId="{16FC2876-F993-EC98-5200-0662869DEA03}"/>
          </ac:spMkLst>
        </pc:spChg>
      </pc:sldChg>
      <pc:sldChg chg="addSp modSp new mod">
        <pc:chgData name="Mirko Pelgrom" userId="25eff972-e0d0-4f66-bb8d-b9544254e690" providerId="ADAL" clId="{BDE37855-A630-1340-A831-D9CCCE3057C7}" dt="2022-10-31T12:40:06.839" v="570" actId="20577"/>
        <pc:sldMkLst>
          <pc:docMk/>
          <pc:sldMk cId="571772039" sldId="466"/>
        </pc:sldMkLst>
        <pc:spChg chg="mod">
          <ac:chgData name="Mirko Pelgrom" userId="25eff972-e0d0-4f66-bb8d-b9544254e690" providerId="ADAL" clId="{BDE37855-A630-1340-A831-D9CCCE3057C7}" dt="2022-10-31T12:38:14.985" v="477" actId="20577"/>
          <ac:spMkLst>
            <pc:docMk/>
            <pc:sldMk cId="571772039" sldId="466"/>
            <ac:spMk id="2" creationId="{799F4DCD-9320-FA6E-C5EB-01EA08C24ABC}"/>
          </ac:spMkLst>
        </pc:spChg>
        <pc:spChg chg="mod">
          <ac:chgData name="Mirko Pelgrom" userId="25eff972-e0d0-4f66-bb8d-b9544254e690" providerId="ADAL" clId="{BDE37855-A630-1340-A831-D9CCCE3057C7}" dt="2022-10-31T12:39:39.777" v="562" actId="14100"/>
          <ac:spMkLst>
            <pc:docMk/>
            <pc:sldMk cId="571772039" sldId="466"/>
            <ac:spMk id="3" creationId="{383A3656-C3C6-2169-55E7-571153C654E1}"/>
          </ac:spMkLst>
        </pc:spChg>
        <pc:spChg chg="add mod">
          <ac:chgData name="Mirko Pelgrom" userId="25eff972-e0d0-4f66-bb8d-b9544254e690" providerId="ADAL" clId="{BDE37855-A630-1340-A831-D9CCCE3057C7}" dt="2022-10-31T12:40:06.839" v="570" actId="20577"/>
          <ac:spMkLst>
            <pc:docMk/>
            <pc:sldMk cId="571772039" sldId="466"/>
            <ac:spMk id="4" creationId="{1C486A53-EEAD-6306-A3B5-CC135A96AAF7}"/>
          </ac:spMkLst>
        </pc:spChg>
      </pc:sldChg>
      <pc:sldChg chg="addSp delSp modSp new mod">
        <pc:chgData name="Mirko Pelgrom" userId="25eff972-e0d0-4f66-bb8d-b9544254e690" providerId="ADAL" clId="{BDE37855-A630-1340-A831-D9CCCE3057C7}" dt="2022-10-31T13:14:25.947" v="1404" actId="1076"/>
        <pc:sldMkLst>
          <pc:docMk/>
          <pc:sldMk cId="2445632889" sldId="467"/>
        </pc:sldMkLst>
        <pc:spChg chg="mod">
          <ac:chgData name="Mirko Pelgrom" userId="25eff972-e0d0-4f66-bb8d-b9544254e690" providerId="ADAL" clId="{BDE37855-A630-1340-A831-D9CCCE3057C7}" dt="2022-10-31T12:41:08.711" v="598" actId="20577"/>
          <ac:spMkLst>
            <pc:docMk/>
            <pc:sldMk cId="2445632889" sldId="467"/>
            <ac:spMk id="2" creationId="{DF5B3CCC-84BF-CEB7-C828-EBE9F35A3849}"/>
          </ac:spMkLst>
        </pc:spChg>
        <pc:spChg chg="mod">
          <ac:chgData name="Mirko Pelgrom" userId="25eff972-e0d0-4f66-bb8d-b9544254e690" providerId="ADAL" clId="{BDE37855-A630-1340-A831-D9CCCE3057C7}" dt="2022-10-31T13:14:19.914" v="1403" actId="14100"/>
          <ac:spMkLst>
            <pc:docMk/>
            <pc:sldMk cId="2445632889" sldId="467"/>
            <ac:spMk id="3" creationId="{5AF4A356-06BB-08DA-684E-6912D1CB3D7B}"/>
          </ac:spMkLst>
        </pc:spChg>
        <pc:spChg chg="add del mod">
          <ac:chgData name="Mirko Pelgrom" userId="25eff972-e0d0-4f66-bb8d-b9544254e690" providerId="ADAL" clId="{BDE37855-A630-1340-A831-D9CCCE3057C7}" dt="2022-10-31T13:13:26.946" v="1318"/>
          <ac:spMkLst>
            <pc:docMk/>
            <pc:sldMk cId="2445632889" sldId="467"/>
            <ac:spMk id="4" creationId="{69451FA3-5F42-556C-FC97-A3FAD44B1DBD}"/>
          </ac:spMkLst>
        </pc:spChg>
        <pc:spChg chg="add mod">
          <ac:chgData name="Mirko Pelgrom" userId="25eff972-e0d0-4f66-bb8d-b9544254e690" providerId="ADAL" clId="{BDE37855-A630-1340-A831-D9CCCE3057C7}" dt="2022-10-31T13:14:25.947" v="1404" actId="1076"/>
          <ac:spMkLst>
            <pc:docMk/>
            <pc:sldMk cId="2445632889" sldId="467"/>
            <ac:spMk id="5" creationId="{9F7FE923-AD9C-33CE-4B60-1127763AFC17}"/>
          </ac:spMkLst>
        </pc:spChg>
      </pc:sldChg>
      <pc:sldChg chg="modSp new mod">
        <pc:chgData name="Mirko Pelgrom" userId="25eff972-e0d0-4f66-bb8d-b9544254e690" providerId="ADAL" clId="{BDE37855-A630-1340-A831-D9CCCE3057C7}" dt="2022-10-31T12:46:02.723" v="1129" actId="20577"/>
        <pc:sldMkLst>
          <pc:docMk/>
          <pc:sldMk cId="1791713736" sldId="468"/>
        </pc:sldMkLst>
        <pc:spChg chg="mod">
          <ac:chgData name="Mirko Pelgrom" userId="25eff972-e0d0-4f66-bb8d-b9544254e690" providerId="ADAL" clId="{BDE37855-A630-1340-A831-D9CCCE3057C7}" dt="2022-10-31T12:41:41.976" v="618" actId="20577"/>
          <ac:spMkLst>
            <pc:docMk/>
            <pc:sldMk cId="1791713736" sldId="468"/>
            <ac:spMk id="2" creationId="{886EEA1A-8399-4DF9-C39C-59B74BD21040}"/>
          </ac:spMkLst>
        </pc:spChg>
        <pc:spChg chg="mod">
          <ac:chgData name="Mirko Pelgrom" userId="25eff972-e0d0-4f66-bb8d-b9544254e690" providerId="ADAL" clId="{BDE37855-A630-1340-A831-D9CCCE3057C7}" dt="2022-10-31T12:46:02.723" v="1129" actId="20577"/>
          <ac:spMkLst>
            <pc:docMk/>
            <pc:sldMk cId="1791713736" sldId="468"/>
            <ac:spMk id="3" creationId="{AF346372-5F26-098C-090B-F24D094A86D6}"/>
          </ac:spMkLst>
        </pc:spChg>
      </pc:sldChg>
      <pc:sldChg chg="modSp new mod">
        <pc:chgData name="Mirko Pelgrom" userId="25eff972-e0d0-4f66-bb8d-b9544254e690" providerId="ADAL" clId="{BDE37855-A630-1340-A831-D9CCCE3057C7}" dt="2022-10-31T13:08:54.029" v="1285"/>
        <pc:sldMkLst>
          <pc:docMk/>
          <pc:sldMk cId="4054616148" sldId="469"/>
        </pc:sldMkLst>
        <pc:spChg chg="mod">
          <ac:chgData name="Mirko Pelgrom" userId="25eff972-e0d0-4f66-bb8d-b9544254e690" providerId="ADAL" clId="{BDE37855-A630-1340-A831-D9CCCE3057C7}" dt="2022-10-31T12:41:57.448" v="654" actId="20577"/>
          <ac:spMkLst>
            <pc:docMk/>
            <pc:sldMk cId="4054616148" sldId="469"/>
            <ac:spMk id="2" creationId="{C9B8B95C-B113-C99B-1BFC-11DEF9977D84}"/>
          </ac:spMkLst>
        </pc:spChg>
        <pc:spChg chg="mod">
          <ac:chgData name="Mirko Pelgrom" userId="25eff972-e0d0-4f66-bb8d-b9544254e690" providerId="ADAL" clId="{BDE37855-A630-1340-A831-D9CCCE3057C7}" dt="2022-10-31T13:08:54.029" v="1285"/>
          <ac:spMkLst>
            <pc:docMk/>
            <pc:sldMk cId="4054616148" sldId="469"/>
            <ac:spMk id="3" creationId="{59300AB9-2C24-542E-940E-0ACD4B1EC41B}"/>
          </ac:spMkLst>
        </pc:spChg>
      </pc:sldChg>
      <pc:sldChg chg="addSp delSp modSp new mod modAnim">
        <pc:chgData name="Mirko Pelgrom" userId="25eff972-e0d0-4f66-bb8d-b9544254e690" providerId="ADAL" clId="{BDE37855-A630-1340-A831-D9CCCE3057C7}" dt="2022-10-31T13:06:35.895" v="1277" actId="571"/>
        <pc:sldMkLst>
          <pc:docMk/>
          <pc:sldMk cId="2708909437" sldId="470"/>
        </pc:sldMkLst>
        <pc:spChg chg="mod">
          <ac:chgData name="Mirko Pelgrom" userId="25eff972-e0d0-4f66-bb8d-b9544254e690" providerId="ADAL" clId="{BDE37855-A630-1340-A831-D9CCCE3057C7}" dt="2022-10-31T12:47:10.045" v="1156" actId="20577"/>
          <ac:spMkLst>
            <pc:docMk/>
            <pc:sldMk cId="2708909437" sldId="470"/>
            <ac:spMk id="2" creationId="{B48173F7-31F6-D16F-3EF6-BFE4B1A1E00A}"/>
          </ac:spMkLst>
        </pc:spChg>
        <pc:spChg chg="del">
          <ac:chgData name="Mirko Pelgrom" userId="25eff972-e0d0-4f66-bb8d-b9544254e690" providerId="ADAL" clId="{BDE37855-A630-1340-A831-D9CCCE3057C7}" dt="2022-10-31T12:47:17.841" v="1157" actId="478"/>
          <ac:spMkLst>
            <pc:docMk/>
            <pc:sldMk cId="2708909437" sldId="470"/>
            <ac:spMk id="3" creationId="{EE4925B7-0EF7-8F3A-AD25-ECC9949DEB80}"/>
          </ac:spMkLst>
        </pc:spChg>
        <pc:spChg chg="add mod">
          <ac:chgData name="Mirko Pelgrom" userId="25eff972-e0d0-4f66-bb8d-b9544254e690" providerId="ADAL" clId="{BDE37855-A630-1340-A831-D9CCCE3057C7}" dt="2022-10-31T12:47:37.129" v="1177" actId="20577"/>
          <ac:spMkLst>
            <pc:docMk/>
            <pc:sldMk cId="2708909437" sldId="470"/>
            <ac:spMk id="4" creationId="{7776E9FE-E894-E1EA-CF63-0369D33893E5}"/>
          </ac:spMkLst>
        </pc:spChg>
        <pc:spChg chg="add mod">
          <ac:chgData name="Mirko Pelgrom" userId="25eff972-e0d0-4f66-bb8d-b9544254e690" providerId="ADAL" clId="{BDE37855-A630-1340-A831-D9CCCE3057C7}" dt="2022-10-31T12:48:13.741" v="1188" actId="1076"/>
          <ac:spMkLst>
            <pc:docMk/>
            <pc:sldMk cId="2708909437" sldId="470"/>
            <ac:spMk id="5" creationId="{29FEF398-EEE9-A2CF-ACEF-316383E0193A}"/>
          </ac:spMkLst>
        </pc:spChg>
        <pc:spChg chg="add mod">
          <ac:chgData name="Mirko Pelgrom" userId="25eff972-e0d0-4f66-bb8d-b9544254e690" providerId="ADAL" clId="{BDE37855-A630-1340-A831-D9CCCE3057C7}" dt="2022-10-31T12:49:00.344" v="1221" actId="20577"/>
          <ac:spMkLst>
            <pc:docMk/>
            <pc:sldMk cId="2708909437" sldId="470"/>
            <ac:spMk id="6" creationId="{D903770A-4352-D5CE-7B44-CF26304227ED}"/>
          </ac:spMkLst>
        </pc:spChg>
        <pc:spChg chg="add mod">
          <ac:chgData name="Mirko Pelgrom" userId="25eff972-e0d0-4f66-bb8d-b9544254e690" providerId="ADAL" clId="{BDE37855-A630-1340-A831-D9CCCE3057C7}" dt="2022-10-31T12:49:13.476" v="1239" actId="20577"/>
          <ac:spMkLst>
            <pc:docMk/>
            <pc:sldMk cId="2708909437" sldId="470"/>
            <ac:spMk id="7" creationId="{69CE55AF-D9B8-033F-2A66-D2FC7273BBE4}"/>
          </ac:spMkLst>
        </pc:spChg>
        <pc:spChg chg="add mod">
          <ac:chgData name="Mirko Pelgrom" userId="25eff972-e0d0-4f66-bb8d-b9544254e690" providerId="ADAL" clId="{BDE37855-A630-1340-A831-D9CCCE3057C7}" dt="2022-10-31T12:49:49.288" v="1275" actId="20577"/>
          <ac:spMkLst>
            <pc:docMk/>
            <pc:sldMk cId="2708909437" sldId="470"/>
            <ac:spMk id="8" creationId="{0762159F-691A-A208-3BDA-761A4672FC22}"/>
          </ac:spMkLst>
        </pc:spChg>
        <pc:spChg chg="add mod">
          <ac:chgData name="Mirko Pelgrom" userId="25eff972-e0d0-4f66-bb8d-b9544254e690" providerId="ADAL" clId="{BDE37855-A630-1340-A831-D9CCCE3057C7}" dt="2022-10-31T13:06:35.895" v="1277" actId="571"/>
          <ac:spMkLst>
            <pc:docMk/>
            <pc:sldMk cId="2708909437" sldId="470"/>
            <ac:spMk id="9" creationId="{FB2B792D-4D9E-1FB4-A59B-95528DDF037C}"/>
          </ac:spMkLst>
        </pc:spChg>
      </pc:sldChg>
      <pc:sldChg chg="modSp new mod">
        <pc:chgData name="Mirko Pelgrom" userId="25eff972-e0d0-4f66-bb8d-b9544254e690" providerId="ADAL" clId="{BDE37855-A630-1340-A831-D9CCCE3057C7}" dt="2022-10-31T13:09:10.923" v="1304" actId="20577"/>
        <pc:sldMkLst>
          <pc:docMk/>
          <pc:sldMk cId="3404150380" sldId="471"/>
        </pc:sldMkLst>
        <pc:spChg chg="mod">
          <ac:chgData name="Mirko Pelgrom" userId="25eff972-e0d0-4f66-bb8d-b9544254e690" providerId="ADAL" clId="{BDE37855-A630-1340-A831-D9CCCE3057C7}" dt="2022-10-31T13:09:10.923" v="1304" actId="20577"/>
          <ac:spMkLst>
            <pc:docMk/>
            <pc:sldMk cId="3404150380" sldId="471"/>
            <ac:spMk id="2" creationId="{07C77099-4A26-DF18-ADDF-D4CA63E9E996}"/>
          </ac:spMkLst>
        </pc:spChg>
        <pc:spChg chg="mod">
          <ac:chgData name="Mirko Pelgrom" userId="25eff972-e0d0-4f66-bb8d-b9544254e690" providerId="ADAL" clId="{BDE37855-A630-1340-A831-D9CCCE3057C7}" dt="2022-10-31T13:09:03.660" v="1287" actId="20577"/>
          <ac:spMkLst>
            <pc:docMk/>
            <pc:sldMk cId="3404150380" sldId="471"/>
            <ac:spMk id="3" creationId="{CA3106FC-CF44-F31D-01DA-00B287CF8907}"/>
          </ac:spMkLst>
        </pc:spChg>
      </pc:sldChg>
      <pc:sldChg chg="addSp modSp new mod modAnim">
        <pc:chgData name="Mirko Pelgrom" userId="25eff972-e0d0-4f66-bb8d-b9544254e690" providerId="ADAL" clId="{BDE37855-A630-1340-A831-D9CCCE3057C7}" dt="2022-10-31T13:17:14.280" v="1535" actId="14100"/>
        <pc:sldMkLst>
          <pc:docMk/>
          <pc:sldMk cId="23907493" sldId="472"/>
        </pc:sldMkLst>
        <pc:spChg chg="mod">
          <ac:chgData name="Mirko Pelgrom" userId="25eff972-e0d0-4f66-bb8d-b9544254e690" providerId="ADAL" clId="{BDE37855-A630-1340-A831-D9CCCE3057C7}" dt="2022-10-31T13:14:58.944" v="1406"/>
          <ac:spMkLst>
            <pc:docMk/>
            <pc:sldMk cId="23907493" sldId="472"/>
            <ac:spMk id="2" creationId="{2292C57A-FDAC-930A-F990-674C4FE29221}"/>
          </ac:spMkLst>
        </pc:spChg>
        <pc:spChg chg="mod">
          <ac:chgData name="Mirko Pelgrom" userId="25eff972-e0d0-4f66-bb8d-b9544254e690" providerId="ADAL" clId="{BDE37855-A630-1340-A831-D9CCCE3057C7}" dt="2022-10-31T13:16:40.678" v="1502" actId="20577"/>
          <ac:spMkLst>
            <pc:docMk/>
            <pc:sldMk cId="23907493" sldId="472"/>
            <ac:spMk id="3" creationId="{D9EBADBC-0971-F4F7-D464-E9659C9795F0}"/>
          </ac:spMkLst>
        </pc:spChg>
        <pc:spChg chg="add mod">
          <ac:chgData name="Mirko Pelgrom" userId="25eff972-e0d0-4f66-bb8d-b9544254e690" providerId="ADAL" clId="{BDE37855-A630-1340-A831-D9CCCE3057C7}" dt="2022-10-31T13:17:14.280" v="1535" actId="14100"/>
          <ac:spMkLst>
            <pc:docMk/>
            <pc:sldMk cId="23907493" sldId="472"/>
            <ac:spMk id="4" creationId="{D54367BD-C320-1E3E-2B20-E1B899D57C46}"/>
          </ac:spMkLst>
        </pc:spChg>
      </pc:sldChg>
      <pc:sldChg chg="addSp modSp new mod modAnim">
        <pc:chgData name="Mirko Pelgrom" userId="25eff972-e0d0-4f66-bb8d-b9544254e690" providerId="ADAL" clId="{BDE37855-A630-1340-A831-D9CCCE3057C7}" dt="2022-10-31T13:19:26.514" v="1579" actId="20577"/>
        <pc:sldMkLst>
          <pc:docMk/>
          <pc:sldMk cId="2225009832" sldId="473"/>
        </pc:sldMkLst>
        <pc:spChg chg="mod">
          <ac:chgData name="Mirko Pelgrom" userId="25eff972-e0d0-4f66-bb8d-b9544254e690" providerId="ADAL" clId="{BDE37855-A630-1340-A831-D9CCCE3057C7}" dt="2022-10-31T13:18:51.495" v="1557"/>
          <ac:spMkLst>
            <pc:docMk/>
            <pc:sldMk cId="2225009832" sldId="473"/>
            <ac:spMk id="2" creationId="{4064BA95-741E-0A43-CC7F-73B66D74C74A}"/>
          </ac:spMkLst>
        </pc:spChg>
        <pc:spChg chg="add mod">
          <ac:chgData name="Mirko Pelgrom" userId="25eff972-e0d0-4f66-bb8d-b9544254e690" providerId="ADAL" clId="{BDE37855-A630-1340-A831-D9CCCE3057C7}" dt="2022-10-31T13:18:43.796" v="1556" actId="20577"/>
          <ac:spMkLst>
            <pc:docMk/>
            <pc:sldMk cId="2225009832" sldId="473"/>
            <ac:spMk id="3" creationId="{52FC3AA4-265E-E03F-BF46-9EAF0CAA0258}"/>
          </ac:spMkLst>
        </pc:spChg>
        <pc:spChg chg="add mod">
          <ac:chgData name="Mirko Pelgrom" userId="25eff972-e0d0-4f66-bb8d-b9544254e690" providerId="ADAL" clId="{BDE37855-A630-1340-A831-D9CCCE3057C7}" dt="2022-10-31T13:19:26.514" v="1579" actId="20577"/>
          <ac:spMkLst>
            <pc:docMk/>
            <pc:sldMk cId="2225009832" sldId="473"/>
            <ac:spMk id="4" creationId="{C000E1AA-E502-05EC-DA4D-E077FBFED29D}"/>
          </ac:spMkLst>
        </pc:spChg>
      </pc:sldChg>
      <pc:sldChg chg="addSp delSp modSp new mod modClrScheme chgLayout">
        <pc:chgData name="Mirko Pelgrom" userId="25eff972-e0d0-4f66-bb8d-b9544254e690" providerId="ADAL" clId="{BDE37855-A630-1340-A831-D9CCCE3057C7}" dt="2022-10-31T13:24:03.283" v="1939" actId="20577"/>
        <pc:sldMkLst>
          <pc:docMk/>
          <pc:sldMk cId="1406371354" sldId="474"/>
        </pc:sldMkLst>
        <pc:spChg chg="del mod ord">
          <ac:chgData name="Mirko Pelgrom" userId="25eff972-e0d0-4f66-bb8d-b9544254e690" providerId="ADAL" clId="{BDE37855-A630-1340-A831-D9CCCE3057C7}" dt="2022-10-31T13:21:59.526" v="1809" actId="700"/>
          <ac:spMkLst>
            <pc:docMk/>
            <pc:sldMk cId="1406371354" sldId="474"/>
            <ac:spMk id="2" creationId="{25DBB21B-18CC-AEA8-B18A-1CCFF1DB7A76}"/>
          </ac:spMkLst>
        </pc:spChg>
        <pc:spChg chg="add mod ord">
          <ac:chgData name="Mirko Pelgrom" userId="25eff972-e0d0-4f66-bb8d-b9544254e690" providerId="ADAL" clId="{BDE37855-A630-1340-A831-D9CCCE3057C7}" dt="2022-10-31T13:24:03.283" v="1939" actId="20577"/>
          <ac:spMkLst>
            <pc:docMk/>
            <pc:sldMk cId="1406371354" sldId="474"/>
            <ac:spMk id="3" creationId="{42946BD6-E410-4BD1-1EF8-376EBB40EB93}"/>
          </ac:spMkLst>
        </pc:spChg>
        <pc:spChg chg="add mod ord">
          <ac:chgData name="Mirko Pelgrom" userId="25eff972-e0d0-4f66-bb8d-b9544254e690" providerId="ADAL" clId="{BDE37855-A630-1340-A831-D9CCCE3057C7}" dt="2022-10-31T13:23:53.981" v="1918" actId="20577"/>
          <ac:spMkLst>
            <pc:docMk/>
            <pc:sldMk cId="1406371354" sldId="474"/>
            <ac:spMk id="4" creationId="{CE8F8BC9-5448-6F10-1917-6062425E5FF3}"/>
          </ac:spMkLst>
        </pc:spChg>
      </pc:sldChg>
    </pc:docChg>
  </pc:docChgLst>
  <pc:docChgLst>
    <pc:chgData name="Alex Jongman" userId="S::alex.jongman@hu.nl::f85a4f5b-1753-4f36-9859-6c1330cbfc1b" providerId="AD" clId="Web-{6A2F6644-68F4-D863-800F-9CD21F17B430}"/>
    <pc:docChg chg="">
      <pc:chgData name="Alex Jongman" userId="S::alex.jongman@hu.nl::f85a4f5b-1753-4f36-9859-6c1330cbfc1b" providerId="AD" clId="Web-{6A2F6644-68F4-D863-800F-9CD21F17B430}" dt="2022-10-10T15:25:42.296" v="0"/>
      <pc:docMkLst>
        <pc:docMk/>
      </pc:docMkLst>
      <pc:sldChg chg="modCm">
        <pc:chgData name="Alex Jongman" userId="S::alex.jongman@hu.nl::f85a4f5b-1753-4f36-9859-6c1330cbfc1b" providerId="AD" clId="Web-{6A2F6644-68F4-D863-800F-9CD21F17B430}" dt="2022-10-10T15:25:42.296" v="0"/>
        <pc:sldMkLst>
          <pc:docMk/>
          <pc:sldMk cId="1727450030" sldId="3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4B2C-967C-4A3A-AE62-D5197B0760B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24A9-4EF9-451F-8BBD-225A97625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1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8-11-2022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‹nr.›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5670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8-11-2022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‹nr.›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220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8-11-2022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‹nr.›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122359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8-11-2022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‹nr.›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6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8-11-2022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‹nr.›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5851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8-11-2022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‹nr.›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510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8-11-2022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‹nr.›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4472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8-11-2022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‹nr.›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6854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8-11-2022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‹nr.›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294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144667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8-11-2022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‹nr.›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2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8-11-2022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‹nr.›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025862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8-11-2022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‹nr.›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26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8-11-2022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‹nr.›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2452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21917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6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9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8-11-2022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926972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8-11-2022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968075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8-11-2022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0598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8-11-2022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8-11-2022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6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8-11-2022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1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8-11-2022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‹nr.›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92926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8-11-2022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6510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8-11-2022</a:t>
            </a:fld>
            <a:endParaRPr lang="nl-NL"/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0875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8-11-2022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8588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8-11-2022</a:t>
            </a:fld>
            <a:endParaRPr lang="nl-NL" dirty="0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1538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8-11-2022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20920876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8-11-2022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735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8-11-2022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262929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8-11-2022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823667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8-11-2022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25874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8-11-2022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639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8-11-2022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‹nr.›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0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8-11-2022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28209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55941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8-11-2022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4876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8-11-2022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01951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8-11-2022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43535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840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79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8-11-2022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‹nr.›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8-11-2022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‹nr.›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9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8-11-2022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‹nr.›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6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‹nr.›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8-11-2022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725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8-11-2022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‹nr.›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463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8-11-2022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‹nr.›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58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721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87CE-8545-4B28-9101-1ABE11BF1B41}" type="datetime1">
              <a:rPr lang="nl-NL" smtClean="0"/>
              <a:t>8-11-2022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428801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it.dev/docs/components/styles/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sz="2000" dirty="0" err="1"/>
              <a:t>Encapsulated</a:t>
            </a:r>
            <a:r>
              <a:rPr lang="nl-NL" sz="2000" dirty="0"/>
              <a:t>, single-</a:t>
            </a:r>
            <a:r>
              <a:rPr lang="nl-NL" sz="2000" dirty="0" err="1"/>
              <a:t>responsibility</a:t>
            </a:r>
            <a:r>
              <a:rPr lang="nl-NL" sz="2000" dirty="0"/>
              <a:t>, </a:t>
            </a:r>
            <a:r>
              <a:rPr lang="nl-NL" sz="2000" dirty="0" err="1"/>
              <a:t>reusable</a:t>
            </a:r>
            <a:r>
              <a:rPr lang="nl-NL" sz="2000" dirty="0"/>
              <a:t> code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36" y="2813448"/>
            <a:ext cx="10841422" cy="615553"/>
          </a:xfrm>
        </p:spPr>
        <p:txBody>
          <a:bodyPr>
            <a:normAutofit fontScale="90000"/>
          </a:bodyPr>
          <a:lstStyle/>
          <a:p>
            <a:r>
              <a:rPr lang="nl-NL" dirty="0"/>
              <a:t>Lit </a:t>
            </a:r>
            <a:r>
              <a:rPr lang="nl-NL" dirty="0" err="1"/>
              <a:t>Elements</a:t>
            </a:r>
            <a:r>
              <a:rPr lang="nl-NL" dirty="0"/>
              <a:t> </a:t>
            </a:r>
            <a:r>
              <a:rPr lang="nl-NL" dirty="0" err="1"/>
              <a:t>pt</a:t>
            </a:r>
            <a:r>
              <a:rPr lang="nl-NL" dirty="0"/>
              <a:t> 4 – styling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6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4D00-1AE0-857F-662D-CBF88B74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Custom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0B9D-5346-5C9D-3C46-DC9072DCBFF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292626"/>
            <a:ext cx="10096500" cy="3585360"/>
          </a:xfrm>
        </p:spPr>
        <p:txBody>
          <a:bodyPr/>
          <a:lstStyle/>
          <a:p>
            <a:r>
              <a:rPr lang="en-GB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All CSS custom properties (</a:t>
            </a:r>
            <a:r>
              <a:rPr lang="en-GB" dirty="0"/>
              <a:t>--</a:t>
            </a:r>
            <a:r>
              <a:rPr lang="en-GB" i="1" dirty="0"/>
              <a:t>custom-property-name</a:t>
            </a:r>
            <a:r>
              <a:rPr lang="en-GB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) inherit. You can use this to make your component's styles configurable from outside.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6683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EF5B-47A3-651A-AE81-C989C287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Custom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3361-8748-7C36-571F-0D7FA3E6235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With custom properties CSS elements inside your Lit element can be manipulated from outside.</a:t>
            </a:r>
          </a:p>
          <a:p>
            <a:r>
              <a:rPr lang="en-NL" dirty="0"/>
              <a:t>In the following example the button CSS border-radius should be accesable from outside the Lit element.</a:t>
            </a:r>
          </a:p>
        </p:txBody>
      </p:sp>
    </p:spTree>
    <p:extLst>
      <p:ext uri="{BB962C8B-B14F-4D97-AF65-F5344CB8AC3E}">
        <p14:creationId xmlns:p14="http://schemas.microsoft.com/office/powerpoint/2010/main" val="162514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7FBD-8DFF-9BF9-0A2E-47064FC7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Custom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3539-C37B-7EFB-4F62-94622EAAE0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667853"/>
          </a:xfrm>
        </p:spPr>
        <p:txBody>
          <a:bodyPr/>
          <a:lstStyle/>
          <a:p>
            <a:r>
              <a:rPr lang="en-NL" dirty="0"/>
              <a:t>A custom CSS property looks like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BFAA8-0056-ED23-80D2-76E00E4390BB}"/>
              </a:ext>
            </a:extLst>
          </p:cNvPr>
          <p:cNvSpPr txBox="1"/>
          <p:nvPr/>
        </p:nvSpPr>
        <p:spPr>
          <a:xfrm>
            <a:off x="2333432" y="2610953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--</a:t>
            </a:r>
            <a:r>
              <a:rPr lang="en-NL" dirty="0">
                <a:solidFill>
                  <a:srgbClr val="0070C0"/>
                </a:solidFill>
              </a:rPr>
              <a:t>custom-property-name</a:t>
            </a:r>
            <a:r>
              <a:rPr lang="en-NL" dirty="0"/>
              <a:t>: </a:t>
            </a:r>
            <a:r>
              <a:rPr lang="en-NL" dirty="0">
                <a:solidFill>
                  <a:srgbClr val="00B050"/>
                </a:solidFill>
              </a:rPr>
              <a:t>css-value</a:t>
            </a:r>
            <a:r>
              <a:rPr lang="en-NL" dirty="0"/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B7F104-0CA8-F206-98D2-9A09DCD5646A}"/>
              </a:ext>
            </a:extLst>
          </p:cNvPr>
          <p:cNvSpPr txBox="1">
            <a:spLocks/>
          </p:cNvSpPr>
          <p:nvPr/>
        </p:nvSpPr>
        <p:spPr>
          <a:xfrm>
            <a:off x="971552" y="3281294"/>
            <a:ext cx="9925049" cy="667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609585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266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6773" indent="-457189" algn="l" defTabSz="609585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66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6358" indent="-457189" algn="l" defTabSz="609585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Courier New" panose="02070309020205020404" pitchFamily="49" charset="0"/>
              <a:buChar char="o"/>
              <a:defRPr sz="266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66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66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dirty="0"/>
              <a:t>For 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3C039-4A1B-318C-243D-E000C80EED67}"/>
              </a:ext>
            </a:extLst>
          </p:cNvPr>
          <p:cNvSpPr txBox="1"/>
          <p:nvPr/>
        </p:nvSpPr>
        <p:spPr>
          <a:xfrm>
            <a:off x="2333432" y="406549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--</a:t>
            </a:r>
            <a:r>
              <a:rPr lang="en-NL" dirty="0">
                <a:solidFill>
                  <a:srgbClr val="0070C0"/>
                </a:solidFill>
              </a:rPr>
              <a:t>main-color</a:t>
            </a:r>
            <a:r>
              <a:rPr lang="en-NL" dirty="0"/>
              <a:t>: </a:t>
            </a:r>
            <a:r>
              <a:rPr lang="en-NL" dirty="0">
                <a:solidFill>
                  <a:srgbClr val="00B050"/>
                </a:solidFill>
              </a:rPr>
              <a:t>#</a:t>
            </a:r>
            <a:r>
              <a:rPr lang="en-GB" dirty="0">
                <a:solidFill>
                  <a:srgbClr val="00B050"/>
                </a:solidFill>
              </a:rPr>
              <a:t>00B050</a:t>
            </a:r>
            <a:r>
              <a:rPr lang="en-NL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F6D469-5A2E-9BFF-0E46-D1CD113ED6D2}"/>
              </a:ext>
            </a:extLst>
          </p:cNvPr>
          <p:cNvSpPr txBox="1">
            <a:spLocks/>
          </p:cNvSpPr>
          <p:nvPr/>
        </p:nvSpPr>
        <p:spPr>
          <a:xfrm>
            <a:off x="971552" y="4831798"/>
            <a:ext cx="9925049" cy="667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609585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266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6773" indent="-457189" algn="l" defTabSz="609585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66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6358" indent="-457189" algn="l" defTabSz="609585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Courier New" panose="02070309020205020404" pitchFamily="49" charset="0"/>
              <a:buChar char="o"/>
              <a:defRPr sz="266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66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66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dirty="0"/>
              <a:t>Using a custom property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EE5EA-560A-9330-F355-1338C24CAB58}"/>
              </a:ext>
            </a:extLst>
          </p:cNvPr>
          <p:cNvSpPr txBox="1"/>
          <p:nvPr/>
        </p:nvSpPr>
        <p:spPr>
          <a:xfrm>
            <a:off x="2333432" y="5629247"/>
            <a:ext cx="36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color: var(--</a:t>
            </a:r>
            <a:r>
              <a:rPr lang="en-NL" dirty="0">
                <a:solidFill>
                  <a:srgbClr val="0070C0"/>
                </a:solidFill>
              </a:rPr>
              <a:t>main-color, </a:t>
            </a:r>
            <a:r>
              <a:rPr lang="en-NL" dirty="0">
                <a:solidFill>
                  <a:schemeClr val="accent2"/>
                </a:solidFill>
              </a:rPr>
              <a:t>#</a:t>
            </a:r>
            <a:r>
              <a:rPr lang="en-GB" dirty="0">
                <a:solidFill>
                  <a:schemeClr val="accent2"/>
                </a:solidFill>
              </a:rPr>
              <a:t>E6302B</a:t>
            </a:r>
            <a:r>
              <a:rPr lang="en-NL" dirty="0"/>
              <a:t>);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354A7333-431E-524A-8ABA-1709724081FE}"/>
              </a:ext>
            </a:extLst>
          </p:cNvPr>
          <p:cNvSpPr/>
          <p:nvPr/>
        </p:nvSpPr>
        <p:spPr>
          <a:xfrm>
            <a:off x="7662241" y="4065490"/>
            <a:ext cx="2480644" cy="870845"/>
          </a:xfrm>
          <a:prstGeom prst="wedgeRoundRectCallout">
            <a:avLst>
              <a:gd name="adj1" fmla="val -136535"/>
              <a:gd name="adj2" fmla="val 129292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Default or fallback value</a:t>
            </a:r>
          </a:p>
        </p:txBody>
      </p:sp>
    </p:spTree>
    <p:extLst>
      <p:ext uri="{BB962C8B-B14F-4D97-AF65-F5344CB8AC3E}">
        <p14:creationId xmlns:p14="http://schemas.microsoft.com/office/powerpoint/2010/main" val="344679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BA35-0A25-3DE4-931E-342C1D25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Custom properties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B43DA-195E-33C2-62E3-9F5D065B59F0}"/>
              </a:ext>
            </a:extLst>
          </p:cNvPr>
          <p:cNvSpPr txBox="1"/>
          <p:nvPr/>
        </p:nvSpPr>
        <p:spPr>
          <a:xfrm>
            <a:off x="2029021" y="4406359"/>
            <a:ext cx="81339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styles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css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button {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border-radius: var(--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myelement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-border-radius, 8px);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NL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`</a:t>
            </a:r>
            <a:endParaRPr lang="en-NL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NL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7DC3F-EAFC-0A01-8061-72231898B726}"/>
              </a:ext>
            </a:extLst>
          </p:cNvPr>
          <p:cNvSpPr txBox="1"/>
          <p:nvPr/>
        </p:nvSpPr>
        <p:spPr>
          <a:xfrm>
            <a:off x="2029021" y="1782428"/>
            <a:ext cx="38106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styles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css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button {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border-radius: 8px;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NL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`</a:t>
            </a:r>
            <a:endParaRPr lang="en-NL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NL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DAFA49F-2390-542C-B4A0-9E4922F8F977}"/>
              </a:ext>
            </a:extLst>
          </p:cNvPr>
          <p:cNvSpPr/>
          <p:nvPr/>
        </p:nvSpPr>
        <p:spPr>
          <a:xfrm>
            <a:off x="6681580" y="1651002"/>
            <a:ext cx="2480644" cy="870845"/>
          </a:xfrm>
          <a:prstGeom prst="wedgeRoundRectCallout">
            <a:avLst>
              <a:gd name="adj1" fmla="val -88989"/>
              <a:gd name="adj2" fmla="val 450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original Lit css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C054AD8-0576-9344-D2A2-35C5ACD15DA1}"/>
              </a:ext>
            </a:extLst>
          </p:cNvPr>
          <p:cNvSpPr/>
          <p:nvPr/>
        </p:nvSpPr>
        <p:spPr>
          <a:xfrm>
            <a:off x="7682335" y="3626698"/>
            <a:ext cx="2480644" cy="974216"/>
          </a:xfrm>
          <a:prstGeom prst="wedgeRoundRectCallout">
            <a:avLst>
              <a:gd name="adj1" fmla="val -96468"/>
              <a:gd name="adj2" fmla="val 106466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updated Lit css using a custom property!</a:t>
            </a:r>
          </a:p>
        </p:txBody>
      </p:sp>
    </p:spTree>
    <p:extLst>
      <p:ext uri="{BB962C8B-B14F-4D97-AF65-F5344CB8AC3E}">
        <p14:creationId xmlns:p14="http://schemas.microsoft.com/office/powerpoint/2010/main" val="136699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42D4-869C-95D8-4C7D-EEFE3EB5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Custom properties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8A8A65-C67E-2E75-D1B7-63ADA42ABAB1}"/>
              </a:ext>
            </a:extLst>
          </p:cNvPr>
          <p:cNvSpPr txBox="1"/>
          <p:nvPr/>
        </p:nvSpPr>
        <p:spPr>
          <a:xfrm>
            <a:off x="972072" y="1987826"/>
            <a:ext cx="4926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my-element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--</a:t>
            </a:r>
            <a:r>
              <a:rPr lang="en-GB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myelement</a:t>
            </a:r>
            <a:r>
              <a:rPr lang="en-GB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-border-radius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20px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NL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D4FA475-5A42-3BE6-8762-9FECC01D2CF2}"/>
              </a:ext>
            </a:extLst>
          </p:cNvPr>
          <p:cNvSpPr/>
          <p:nvPr/>
        </p:nvSpPr>
        <p:spPr>
          <a:xfrm>
            <a:off x="7595980" y="2446132"/>
            <a:ext cx="2480644" cy="870845"/>
          </a:xfrm>
          <a:prstGeom prst="wedgeRoundRectCallout">
            <a:avLst>
              <a:gd name="adj1" fmla="val -118371"/>
              <a:gd name="adj2" fmla="val -4266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In index.css, define the custom property</a:t>
            </a:r>
          </a:p>
        </p:txBody>
      </p:sp>
    </p:spTree>
    <p:extLst>
      <p:ext uri="{BB962C8B-B14F-4D97-AF65-F5344CB8AC3E}">
        <p14:creationId xmlns:p14="http://schemas.microsoft.com/office/powerpoint/2010/main" val="214762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706DC6E-B463-AECE-9217-E023E7598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75" y="0"/>
            <a:ext cx="6907250" cy="6858000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3A5E6B7-976B-C944-FC21-264C5EA5247A}"/>
              </a:ext>
            </a:extLst>
          </p:cNvPr>
          <p:cNvSpPr/>
          <p:nvPr/>
        </p:nvSpPr>
        <p:spPr>
          <a:xfrm>
            <a:off x="8828432" y="3962400"/>
            <a:ext cx="2480644" cy="613533"/>
          </a:xfrm>
          <a:prstGeom prst="wedgeRoundRectCallout">
            <a:avLst>
              <a:gd name="adj1" fmla="val -114631"/>
              <a:gd name="adj2" fmla="val 66900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Nice rounded borders</a:t>
            </a:r>
          </a:p>
        </p:txBody>
      </p:sp>
    </p:spTree>
    <p:extLst>
      <p:ext uri="{BB962C8B-B14F-4D97-AF65-F5344CB8AC3E}">
        <p14:creationId xmlns:p14="http://schemas.microsoft.com/office/powerpoint/2010/main" val="416765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CE72-9467-0BC0-4064-1AEBE0EF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Documentatie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33760-E68D-771E-F362-211D3A78496F}"/>
              </a:ext>
            </a:extLst>
          </p:cNvPr>
          <p:cNvSpPr txBox="1"/>
          <p:nvPr/>
        </p:nvSpPr>
        <p:spPr>
          <a:xfrm>
            <a:off x="889819" y="1848464"/>
            <a:ext cx="10412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Lit website</a:t>
            </a:r>
            <a:r>
              <a:rPr lang="en-NL" dirty="0"/>
              <a:t>:</a:t>
            </a:r>
          </a:p>
          <a:p>
            <a:r>
              <a:rPr lang="en-GB" dirty="0">
                <a:hlinkClick r:id="rId2"/>
              </a:rPr>
              <a:t>https://lit.dev/docs/components/styles/</a:t>
            </a:r>
            <a:endParaRPr lang="en-GB" dirty="0"/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33441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A7F6-6B0C-A8E6-6456-33D8E3C0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A3C9-1674-401D-3B1B-C4EC41C247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260879"/>
            <a:ext cx="10096500" cy="4271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endParaRPr lang="nl-NL" sz="26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118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sz="2650" dirty="0"/>
              <a:t>How to use styling in Lit?</a:t>
            </a:r>
          </a:p>
          <a:p>
            <a:pPr marL="456565" indent="-456565"/>
            <a:r>
              <a:rPr lang="en-US" sz="2650" dirty="0"/>
              <a:t>What about the Shadow DOM?</a:t>
            </a:r>
          </a:p>
          <a:p>
            <a:pPr marL="456565" indent="-456565"/>
            <a:r>
              <a:rPr lang="en-US" sz="2650" dirty="0"/>
              <a:t>What does the :host tag do?</a:t>
            </a:r>
          </a:p>
          <a:p>
            <a:pPr marL="456565" indent="-456565"/>
            <a:r>
              <a:rPr lang="en-US" sz="2650" dirty="0"/>
              <a:t>What are custom properties?</a:t>
            </a:r>
            <a:endParaRPr lang="en-US" sz="2800" dirty="0"/>
          </a:p>
          <a:p>
            <a:pPr marL="456565" indent="-45656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137CB-C52B-53CA-6312-C4B6117728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81" r="15614"/>
          <a:stretch/>
        </p:blipFill>
        <p:spPr>
          <a:xfrm>
            <a:off x="8607287" y="0"/>
            <a:ext cx="3584712" cy="28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3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69B4-81D8-2179-833D-7B663CB3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Styling in Lit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8EBE-984A-22E5-74E3-0033FBDA15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321960"/>
            <a:ext cx="10096500" cy="3556026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define scoped styles in the static styles class field using the tagged template literal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function. 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Defining styles this way results in the most optimal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40375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5B4E-BB32-13F8-A345-7252CB6D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Styling in Lit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D0ABE-9CAB-95C2-69F3-D8635FCAD1E7}"/>
              </a:ext>
            </a:extLst>
          </p:cNvPr>
          <p:cNvSpPr txBox="1"/>
          <p:nvPr/>
        </p:nvSpPr>
        <p:spPr>
          <a:xfrm>
            <a:off x="972072" y="1838740"/>
            <a:ext cx="6420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styles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css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a {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font-weight: 500;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 #646cff;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text-decoration: inherit;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a:hover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{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 #535bf2;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NL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NL" dirty="0"/>
              <a:t>} 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BD8868A6-A7E8-163F-50E0-9875FB471359}"/>
              </a:ext>
            </a:extLst>
          </p:cNvPr>
          <p:cNvSpPr/>
          <p:nvPr/>
        </p:nvSpPr>
        <p:spPr>
          <a:xfrm>
            <a:off x="8415957" y="553062"/>
            <a:ext cx="2480644" cy="870845"/>
          </a:xfrm>
          <a:prstGeom prst="wedgeRoundRectCallout">
            <a:avLst>
              <a:gd name="adj1" fmla="val -239640"/>
              <a:gd name="adj2" fmla="val 109509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getter for static class field styles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4724A1D-8616-53B6-73F1-104BB73A192D}"/>
              </a:ext>
            </a:extLst>
          </p:cNvPr>
          <p:cNvSpPr/>
          <p:nvPr/>
        </p:nvSpPr>
        <p:spPr>
          <a:xfrm>
            <a:off x="8813522" y="1732505"/>
            <a:ext cx="2480644" cy="870845"/>
          </a:xfrm>
          <a:prstGeom prst="wedgeRoundRectCallout">
            <a:avLst>
              <a:gd name="adj1" fmla="val -282912"/>
              <a:gd name="adj2" fmla="val 15160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Returns a css template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175AFA3-81F5-F411-484E-F8EF8B7163AA}"/>
              </a:ext>
            </a:extLst>
          </p:cNvPr>
          <p:cNvSpPr/>
          <p:nvPr/>
        </p:nvSpPr>
        <p:spPr>
          <a:xfrm>
            <a:off x="8296687" y="3746835"/>
            <a:ext cx="2480644" cy="870845"/>
          </a:xfrm>
          <a:prstGeom prst="wedgeRoundRectCallout">
            <a:avLst>
              <a:gd name="adj1" fmla="val -247119"/>
              <a:gd name="adj2" fmla="val -3505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Use all standard css options</a:t>
            </a:r>
          </a:p>
        </p:txBody>
      </p:sp>
    </p:spTree>
    <p:extLst>
      <p:ext uri="{BB962C8B-B14F-4D97-AF65-F5344CB8AC3E}">
        <p14:creationId xmlns:p14="http://schemas.microsoft.com/office/powerpoint/2010/main" val="352599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6BEE-F5AB-3F0E-59C3-C111B88B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Can media queies be used in Lit?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6DB61-69B3-85C0-6D52-E4EF115CA97D}"/>
              </a:ext>
            </a:extLst>
          </p:cNvPr>
          <p:cNvSpPr txBox="1"/>
          <p:nvPr/>
        </p:nvSpPr>
        <p:spPr>
          <a:xfrm>
            <a:off x="972072" y="2213113"/>
            <a:ext cx="99245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styles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css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@media (prefers-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-scheme: light) {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a:hover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{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 #747bff;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button {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background-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 #f9f9f9;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5211972-EA3C-3D02-0033-AF09EB638ACB}"/>
              </a:ext>
            </a:extLst>
          </p:cNvPr>
          <p:cNvSpPr/>
          <p:nvPr/>
        </p:nvSpPr>
        <p:spPr>
          <a:xfrm>
            <a:off x="8739284" y="1496635"/>
            <a:ext cx="2480644" cy="870845"/>
          </a:xfrm>
          <a:prstGeom prst="wedgeRoundRectCallout">
            <a:avLst>
              <a:gd name="adj1" fmla="val -239640"/>
              <a:gd name="adj2" fmla="val 109509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23648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3467-06D4-FA1B-5405-4D2ADDF5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about the Shadow DOM?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E638-3ED7-2E59-88DB-3EDA32E7A6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0299" y="2308910"/>
            <a:ext cx="10096500" cy="3767859"/>
          </a:xfrm>
        </p:spPr>
        <p:txBody>
          <a:bodyPr/>
          <a:lstStyle/>
          <a:p>
            <a:r>
              <a:rPr lang="en-GB" dirty="0"/>
              <a:t>Lit templates are rendered into a shadow tree by default.</a:t>
            </a:r>
          </a:p>
          <a:p>
            <a:pPr lvl="1"/>
            <a:r>
              <a:rPr lang="en-GB" dirty="0"/>
              <a:t>Styles scoped to an element's shadow tree don't affect the main document or other shadow trees. </a:t>
            </a:r>
          </a:p>
          <a:p>
            <a:pPr lvl="1"/>
            <a:r>
              <a:rPr lang="en-GB" dirty="0"/>
              <a:t>Similarly, with the exception of inherited CSS properties, document-level styles don't affect the contents of a shadow tree.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9011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980B-E9D1-042D-8335-CD30F2CB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does the :host tag do?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549DF6-BA01-A236-6114-1BF53E1D8E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1733003"/>
          </a:xfrm>
        </p:spPr>
        <p:txBody>
          <a:bodyPr/>
          <a:lstStyle/>
          <a:p>
            <a:r>
              <a:rPr lang="en-GB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You can style the </a:t>
            </a:r>
            <a:r>
              <a:rPr lang="en-GB" b="1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component</a:t>
            </a:r>
            <a:r>
              <a:rPr lang="en-GB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b="1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itself</a:t>
            </a:r>
            <a:r>
              <a:rPr lang="en-GB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 using special </a:t>
            </a:r>
            <a:r>
              <a:rPr lang="en-GB" dirty="0"/>
              <a:t>:host</a:t>
            </a:r>
            <a:r>
              <a:rPr lang="en-GB" dirty="0">
                <a:solidFill>
                  <a:srgbClr val="3E3E3E"/>
                </a:solidFill>
                <a:latin typeface="Open Sans" panose="020B0606030504020204" pitchFamily="34" charset="0"/>
              </a:rPr>
              <a:t> </a:t>
            </a:r>
            <a:r>
              <a:rPr lang="en-GB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selectors. (The element that owns, or "hosts" a shadow tree is called the </a:t>
            </a:r>
            <a:r>
              <a:rPr lang="en-GB" b="0" i="1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host element</a:t>
            </a:r>
            <a:r>
              <a:rPr lang="en-GB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.)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7265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B49-6CDC-BD4F-A26A-EAC632C2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does the :host tag do?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3A8B8-5E27-9D15-495E-3AE62CC7F65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2198627"/>
          </a:xfrm>
        </p:spPr>
        <p:txBody>
          <a:bodyPr/>
          <a:lstStyle/>
          <a:p>
            <a:r>
              <a:rPr lang="en-GB" dirty="0"/>
              <a:t>Note that the host element can be affected by styles from outside the shadow tree, as well, so you should consider the styles you set in :host and :host() rules as default styles that can be overridden by the user. For example: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7FEA8-F3D2-CF07-B924-76028B8EA284}"/>
              </a:ext>
            </a:extLst>
          </p:cNvPr>
          <p:cNvSpPr txBox="1"/>
          <p:nvPr/>
        </p:nvSpPr>
        <p:spPr>
          <a:xfrm>
            <a:off x="79513" y="3995678"/>
            <a:ext cx="41081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styles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css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`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:host {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max-width: 1280px;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margin: 0 auto;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padding: 2rem;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text-align: 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center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;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NL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`</a:t>
            </a:r>
            <a:endParaRPr lang="en-NL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NL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A878F-9728-C659-74FD-0817D931247B}"/>
              </a:ext>
            </a:extLst>
          </p:cNvPr>
          <p:cNvSpPr txBox="1"/>
          <p:nvPr/>
        </p:nvSpPr>
        <p:spPr>
          <a:xfrm>
            <a:off x="8004314" y="4826674"/>
            <a:ext cx="2694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my-element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text-align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left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62FFA3DE-46FB-D6AF-BF23-A528983FF301}"/>
              </a:ext>
            </a:extLst>
          </p:cNvPr>
          <p:cNvSpPr/>
          <p:nvPr/>
        </p:nvSpPr>
        <p:spPr>
          <a:xfrm>
            <a:off x="4693754" y="5421594"/>
            <a:ext cx="2480644" cy="870845"/>
          </a:xfrm>
          <a:prstGeom prst="wedgeRoundRectCallout">
            <a:avLst>
              <a:gd name="adj1" fmla="val -88989"/>
              <a:gd name="adj2" fmla="val 450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Lit css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D04F918-610A-048F-5304-6619C9E2B9EA}"/>
              </a:ext>
            </a:extLst>
          </p:cNvPr>
          <p:cNvSpPr/>
          <p:nvPr/>
        </p:nvSpPr>
        <p:spPr>
          <a:xfrm>
            <a:off x="9305511" y="3447020"/>
            <a:ext cx="2480644" cy="870845"/>
          </a:xfrm>
          <a:prstGeom prst="wedgeRoundRectCallout">
            <a:avLst>
              <a:gd name="adj1" fmla="val -52662"/>
              <a:gd name="adj2" fmla="val 101901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index.css</a:t>
            </a:r>
          </a:p>
        </p:txBody>
      </p:sp>
    </p:spTree>
    <p:extLst>
      <p:ext uri="{BB962C8B-B14F-4D97-AF65-F5344CB8AC3E}">
        <p14:creationId xmlns:p14="http://schemas.microsoft.com/office/powerpoint/2010/main" val="2891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6AE18570-BC83-53CB-E6CD-7B40EFFF4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0" y="270534"/>
            <a:ext cx="5233815" cy="514629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E7FE631-377C-50C4-715B-F77E42C9C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96" y="270533"/>
            <a:ext cx="5085851" cy="514629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95FC9DA-0D90-BCD3-B0F8-8347F3B8B84D}"/>
              </a:ext>
            </a:extLst>
          </p:cNvPr>
          <p:cNvSpPr/>
          <p:nvPr/>
        </p:nvSpPr>
        <p:spPr>
          <a:xfrm>
            <a:off x="2769704" y="5618921"/>
            <a:ext cx="3169688" cy="1137343"/>
          </a:xfrm>
          <a:prstGeom prst="wedgeRoundRectCallout">
            <a:avLst>
              <a:gd name="adj1" fmla="val -51593"/>
              <a:gd name="adj2" fmla="val -123208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800000"/>
                </a:solidFill>
                <a:latin typeface="Menlo" panose="020B0609030804020204" pitchFamily="49" charset="0"/>
              </a:rPr>
              <a:t>my-element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</a:rPr>
              <a:t>  text-align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GB" dirty="0">
                <a:solidFill>
                  <a:srgbClr val="0451A5"/>
                </a:solidFill>
                <a:latin typeface="Menlo" panose="020B0609030804020204" pitchFamily="49" charset="0"/>
              </a:rPr>
              <a:t>left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60A809F-CB70-33B5-273B-F9BB84B55323}"/>
              </a:ext>
            </a:extLst>
          </p:cNvPr>
          <p:cNvSpPr/>
          <p:nvPr/>
        </p:nvSpPr>
        <p:spPr>
          <a:xfrm>
            <a:off x="6400800" y="5618921"/>
            <a:ext cx="3169688" cy="1137343"/>
          </a:xfrm>
          <a:prstGeom prst="wedgeRoundRectCallout">
            <a:avLst>
              <a:gd name="adj1" fmla="val 49585"/>
              <a:gd name="adj2" fmla="val -143016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/* my-element {</a:t>
            </a:r>
          </a:p>
          <a:p>
            <a:r>
              <a:rPr lang="en-GB" dirty="0"/>
              <a:t>  text-align: left</a:t>
            </a:r>
          </a:p>
          <a:p>
            <a:r>
              <a:rPr lang="en-GB" dirty="0"/>
              <a:t>} */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73B24C3-AE53-9F9D-360D-88EF1AD8758B}"/>
              </a:ext>
            </a:extLst>
          </p:cNvPr>
          <p:cNvSpPr/>
          <p:nvPr/>
        </p:nvSpPr>
        <p:spPr>
          <a:xfrm>
            <a:off x="4367801" y="303830"/>
            <a:ext cx="3169688" cy="1137343"/>
          </a:xfrm>
          <a:prstGeom prst="wedgeRoundRectCallout">
            <a:avLst>
              <a:gd name="adj1" fmla="val 4431"/>
              <a:gd name="adj2" fmla="val 24848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:host selector allows </a:t>
            </a:r>
            <a:r>
              <a:rPr lang="en-GB" dirty="0" err="1"/>
              <a:t>css</a:t>
            </a:r>
            <a:r>
              <a:rPr lang="en-GB" dirty="0"/>
              <a:t> to cross the shadow border</a:t>
            </a:r>
          </a:p>
        </p:txBody>
      </p:sp>
    </p:spTree>
    <p:extLst>
      <p:ext uri="{BB962C8B-B14F-4D97-AF65-F5344CB8AC3E}">
        <p14:creationId xmlns:p14="http://schemas.microsoft.com/office/powerpoint/2010/main" val="29571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2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80706761E274FBF7207A6EEFD509E" ma:contentTypeVersion="13" ma:contentTypeDescription="Create a new document." ma:contentTypeScope="" ma:versionID="d51dfd1d15381d1dfac9be848af09684">
  <xsd:schema xmlns:xsd="http://www.w3.org/2001/XMLSchema" xmlns:xs="http://www.w3.org/2001/XMLSchema" xmlns:p="http://schemas.microsoft.com/office/2006/metadata/properties" xmlns:ns2="8e39aab0-005d-45b6-a80e-05e5df2908d1" xmlns:ns3="cc018f0f-33de-4c4c-920d-26dc6e1acc33" targetNamespace="http://schemas.microsoft.com/office/2006/metadata/properties" ma:root="true" ma:fieldsID="5e2a96ffa8ae1d934c6a42393d7d8550" ns2:_="" ns3:_="">
    <xsd:import namespace="8e39aab0-005d-45b6-a80e-05e5df2908d1"/>
    <xsd:import namespace="cc018f0f-33de-4c4c-920d-26dc6e1acc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test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9aab0-005d-45b6-a80e-05e5df2908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test" ma:index="15" nillable="true" ma:displayName="test" ma:internalName="test">
      <xsd:simpleType>
        <xsd:restriction base="dms:Text">
          <xsd:maxLength value="255"/>
        </xsd:restriction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18f0f-33de-4c4c-920d-26dc6e1acc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st xmlns="8e39aab0-005d-45b6-a80e-05e5df2908d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D3ACA8-129C-4E4F-B079-B04E5BACA081}">
  <ds:schemaRefs>
    <ds:schemaRef ds:uri="8e39aab0-005d-45b6-a80e-05e5df2908d1"/>
    <ds:schemaRef ds:uri="cc018f0f-33de-4c4c-920d-26dc6e1acc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D00230B-D02E-4F04-9D35-AA303CE5EF1A}">
  <ds:schemaRefs>
    <ds:schemaRef ds:uri="http://schemas.microsoft.com/office/2006/documentManagement/types"/>
    <ds:schemaRef ds:uri="http://purl.org/dc/dcmitype/"/>
    <ds:schemaRef ds:uri="http://purl.org/dc/elements/1.1/"/>
    <ds:schemaRef ds:uri="cc018f0f-33de-4c4c-920d-26dc6e1acc33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8e39aab0-005d-45b6-a80e-05e5df2908d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BD0C1B8-0FD6-4497-9675-D75A704260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Advanced Programming C1</Template>
  <TotalTime>7772</TotalTime>
  <Words>672</Words>
  <Application>Microsoft Office PowerPoint</Application>
  <PresentationFormat>Breedbeeld</PresentationFormat>
  <Paragraphs>121</Paragraphs>
  <Slides>17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17</vt:i4>
      </vt:variant>
    </vt:vector>
  </HeadingPairs>
  <TitlesOfParts>
    <vt:vector size="19" baseType="lpstr">
      <vt:lpstr>HU Breed</vt:lpstr>
      <vt:lpstr>HU Breed</vt:lpstr>
      <vt:lpstr>Lit Elements pt 4 – styling</vt:lpstr>
      <vt:lpstr>Contents</vt:lpstr>
      <vt:lpstr>Styling in Lit</vt:lpstr>
      <vt:lpstr>Styling in Lit</vt:lpstr>
      <vt:lpstr>Can media queies be used in Lit?</vt:lpstr>
      <vt:lpstr>What about the Shadow DOM?</vt:lpstr>
      <vt:lpstr>What does the :host tag do?</vt:lpstr>
      <vt:lpstr>What does the :host tag do?</vt:lpstr>
      <vt:lpstr>PowerPoint-presentatie</vt:lpstr>
      <vt:lpstr>Custom properties</vt:lpstr>
      <vt:lpstr>Custom properties</vt:lpstr>
      <vt:lpstr>Custom properties</vt:lpstr>
      <vt:lpstr>Custom properties</vt:lpstr>
      <vt:lpstr>Custom properties</vt:lpstr>
      <vt:lpstr>PowerPoint-presentatie</vt:lpstr>
      <vt:lpstr>Documentatie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 Boss;Andre Donk</dc:creator>
  <cp:lastModifiedBy>Mirko Pelgrom</cp:lastModifiedBy>
  <cp:revision>273</cp:revision>
  <dcterms:created xsi:type="dcterms:W3CDTF">2016-04-01T10:19:03Z</dcterms:created>
  <dcterms:modified xsi:type="dcterms:W3CDTF">2022-11-08T14:26:14Z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0x01010081A80706761E274FBF7207A6EEFD509E</vt:lpwstr>
  </property>
</Properties>
</file>