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B6EDF-5A8B-427F-B604-BB1AE31E33BB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FE86E-F724-42C8-B12B-F5D6C390D401}">
      <dgm:prSet phldrT="[Text]"/>
      <dgm:spPr/>
      <dgm:t>
        <a:bodyPr/>
        <a:lstStyle/>
        <a:p>
          <a:r>
            <a:rPr lang="en-US" dirty="0"/>
            <a:t>Component</a:t>
          </a:r>
          <a:r>
            <a:rPr lang="en-US" dirty="0"/>
            <a:t> Context</a:t>
          </a:r>
          <a:endParaRPr lang="en-US" dirty="0"/>
        </a:p>
      </dgm:t>
    </dgm:pt>
    <dgm:pt modelId="{4DE0D338-A783-442D-8A02-0A7F74956165}" type="parTrans" cxnId="{CE01A9BD-E8D2-421E-92C3-10478A24F505}">
      <dgm:prSet/>
      <dgm:spPr/>
      <dgm:t>
        <a:bodyPr/>
        <a:lstStyle/>
        <a:p>
          <a:endParaRPr lang="en-US"/>
        </a:p>
      </dgm:t>
    </dgm:pt>
    <dgm:pt modelId="{169B5B1C-2368-4CEC-81D4-22C648507D02}" type="sibTrans" cxnId="{CE01A9BD-E8D2-421E-92C3-10478A24F505}">
      <dgm:prSet/>
      <dgm:spPr/>
      <dgm:t>
        <a:bodyPr/>
        <a:lstStyle/>
        <a:p>
          <a:endParaRPr lang="en-US"/>
        </a:p>
      </dgm:t>
    </dgm:pt>
    <dgm:pt modelId="{9C4F130D-743E-4D91-B544-C4F0993A5DD0}">
      <dgm:prSet phldrT="[Text]"/>
      <dgm:spPr/>
      <dgm:t>
        <a:bodyPr/>
        <a:lstStyle/>
        <a:p>
          <a:r>
            <a:rPr lang="en-US" dirty="0"/>
            <a:t>Device Context</a:t>
          </a:r>
        </a:p>
      </dgm:t>
    </dgm:pt>
    <dgm:pt modelId="{9A58CD31-993E-4EF4-BEF7-D189A9C545F7}" type="parTrans" cxnId="{FBC983BD-0FFD-4B20-8B98-41CBA264C06C}">
      <dgm:prSet/>
      <dgm:spPr/>
      <dgm:t>
        <a:bodyPr/>
        <a:lstStyle/>
        <a:p>
          <a:endParaRPr lang="en-US"/>
        </a:p>
      </dgm:t>
    </dgm:pt>
    <dgm:pt modelId="{DE4E61D6-CFAC-4553-AF76-BE8F96C51111}" type="sibTrans" cxnId="{FBC983BD-0FFD-4B20-8B98-41CBA264C06C}">
      <dgm:prSet/>
      <dgm:spPr/>
      <dgm:t>
        <a:bodyPr/>
        <a:lstStyle/>
        <a:p>
          <a:endParaRPr lang="en-US"/>
        </a:p>
      </dgm:t>
    </dgm:pt>
    <dgm:pt modelId="{891AFC5D-3711-4BAD-BE9B-CB66C7E4A1A0}">
      <dgm:prSet phldrT="[Text]"/>
      <dgm:spPr/>
      <dgm:t>
        <a:bodyPr/>
        <a:lstStyle/>
        <a:p>
          <a:r>
            <a:rPr lang="en-US" dirty="0"/>
            <a:t>Version</a:t>
          </a:r>
        </a:p>
      </dgm:t>
    </dgm:pt>
    <dgm:pt modelId="{453EFB22-4D94-4CD0-8B6E-DB1AE3CD1A33}" type="parTrans" cxnId="{6D254A62-9EF6-465C-81F7-C7A257B4F756}">
      <dgm:prSet/>
      <dgm:spPr/>
      <dgm:t>
        <a:bodyPr/>
        <a:lstStyle/>
        <a:p>
          <a:endParaRPr lang="en-US"/>
        </a:p>
      </dgm:t>
    </dgm:pt>
    <dgm:pt modelId="{A760FA85-7FE9-4CFF-BB50-FA097E6730C6}" type="sibTrans" cxnId="{6D254A62-9EF6-465C-81F7-C7A257B4F756}">
      <dgm:prSet/>
      <dgm:spPr/>
      <dgm:t>
        <a:bodyPr/>
        <a:lstStyle/>
        <a:p>
          <a:endParaRPr lang="en-US"/>
        </a:p>
      </dgm:t>
    </dgm:pt>
    <dgm:pt modelId="{BEDFBD21-2592-4615-872D-7E4B7960D285}">
      <dgm:prSet phldrT="[Text]"/>
      <dgm:spPr/>
      <dgm:t>
        <a:bodyPr/>
        <a:lstStyle/>
        <a:p>
          <a:r>
            <a:rPr lang="en-US" dirty="0"/>
            <a:t>Cloud Context</a:t>
          </a:r>
        </a:p>
      </dgm:t>
    </dgm:pt>
    <dgm:pt modelId="{AA9BE0D2-9BCA-4693-B406-F2A3A3F30763}" type="parTrans" cxnId="{4CB85FCD-8CD4-4AA1-99A7-EA9CD86E17AA}">
      <dgm:prSet/>
      <dgm:spPr/>
      <dgm:t>
        <a:bodyPr/>
        <a:lstStyle/>
        <a:p>
          <a:endParaRPr lang="en-US"/>
        </a:p>
      </dgm:t>
    </dgm:pt>
    <dgm:pt modelId="{AEB3A43C-1018-4551-BEE0-D848A118B59C}" type="sibTrans" cxnId="{4CB85FCD-8CD4-4AA1-99A7-EA9CD86E17AA}">
      <dgm:prSet/>
      <dgm:spPr/>
      <dgm:t>
        <a:bodyPr/>
        <a:lstStyle/>
        <a:p>
          <a:endParaRPr lang="en-US"/>
        </a:p>
      </dgm:t>
    </dgm:pt>
    <dgm:pt modelId="{64E8B5B9-BF02-4CBF-A795-460AB983C7F3}">
      <dgm:prSet phldrT="[Text]"/>
      <dgm:spPr/>
      <dgm:t>
        <a:bodyPr/>
        <a:lstStyle/>
        <a:p>
          <a:r>
            <a:rPr lang="en-US" dirty="0" err="1"/>
            <a:t>RoleInstance</a:t>
          </a:r>
          <a:endParaRPr lang="en-US" dirty="0"/>
        </a:p>
      </dgm:t>
    </dgm:pt>
    <dgm:pt modelId="{13BB4AC3-1A0D-4FC0-9E01-C63003744B42}" type="parTrans" cxnId="{6ECD975F-367F-4F64-AF7C-A41BF80017B8}">
      <dgm:prSet/>
      <dgm:spPr/>
      <dgm:t>
        <a:bodyPr/>
        <a:lstStyle/>
        <a:p>
          <a:endParaRPr lang="en-US"/>
        </a:p>
      </dgm:t>
    </dgm:pt>
    <dgm:pt modelId="{FADAD21C-F955-4AAA-B931-7F98AD139C74}" type="sibTrans" cxnId="{6ECD975F-367F-4F64-AF7C-A41BF80017B8}">
      <dgm:prSet/>
      <dgm:spPr/>
      <dgm:t>
        <a:bodyPr/>
        <a:lstStyle/>
        <a:p>
          <a:endParaRPr lang="en-US"/>
        </a:p>
      </dgm:t>
    </dgm:pt>
    <dgm:pt modelId="{E37ED052-37BF-4B28-8E47-EB280A866137}">
      <dgm:prSet phldrT="[Text]"/>
      <dgm:spPr/>
      <dgm:t>
        <a:bodyPr/>
        <a:lstStyle/>
        <a:p>
          <a:r>
            <a:rPr lang="en-US" dirty="0" err="1"/>
            <a:t>RoleName</a:t>
          </a:r>
          <a:endParaRPr lang="en-US" dirty="0"/>
        </a:p>
      </dgm:t>
    </dgm:pt>
    <dgm:pt modelId="{DFA0C6BF-A563-4AFA-AA73-5F327FA8DE02}" type="parTrans" cxnId="{7010F708-3FE8-4042-BD04-88595FB40638}">
      <dgm:prSet/>
      <dgm:spPr/>
      <dgm:t>
        <a:bodyPr/>
        <a:lstStyle/>
        <a:p>
          <a:endParaRPr lang="en-US"/>
        </a:p>
      </dgm:t>
    </dgm:pt>
    <dgm:pt modelId="{8635A969-37EF-4771-9722-2EF2C6A164EB}" type="sibTrans" cxnId="{7010F708-3FE8-4042-BD04-88595FB40638}">
      <dgm:prSet/>
      <dgm:spPr/>
      <dgm:t>
        <a:bodyPr/>
        <a:lstStyle/>
        <a:p>
          <a:endParaRPr lang="en-US"/>
        </a:p>
      </dgm:t>
    </dgm:pt>
    <dgm:pt modelId="{44E70B33-AC35-403E-B96A-8858C5BE4E18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084A697C-5D51-4263-9CD8-5914F01AFF89}" type="parTrans" cxnId="{79923C2F-0588-40BD-8875-CE65E22524C0}">
      <dgm:prSet/>
      <dgm:spPr/>
      <dgm:t>
        <a:bodyPr/>
        <a:lstStyle/>
        <a:p>
          <a:endParaRPr lang="en-US"/>
        </a:p>
      </dgm:t>
    </dgm:pt>
    <dgm:pt modelId="{02A27451-A39B-4113-A515-894E689BAFF2}" type="sibTrans" cxnId="{79923C2F-0588-40BD-8875-CE65E22524C0}">
      <dgm:prSet/>
      <dgm:spPr/>
      <dgm:t>
        <a:bodyPr/>
        <a:lstStyle/>
        <a:p>
          <a:endParaRPr lang="en-US"/>
        </a:p>
      </dgm:t>
    </dgm:pt>
    <dgm:pt modelId="{149C8E3B-CB6C-4BEF-8E43-97F4BE2277D0}">
      <dgm:prSet phldrT="[Text]"/>
      <dgm:spPr/>
      <dgm:t>
        <a:bodyPr/>
        <a:lstStyle/>
        <a:p>
          <a:r>
            <a:rPr lang="en-US" dirty="0"/>
            <a:t>Language</a:t>
          </a:r>
        </a:p>
      </dgm:t>
    </dgm:pt>
    <dgm:pt modelId="{824D3DC0-1816-429C-BE7B-6614A8FFAE30}" type="parTrans" cxnId="{5D3DA1F5-8EC3-4D48-9325-5F0F96363F33}">
      <dgm:prSet/>
      <dgm:spPr/>
      <dgm:t>
        <a:bodyPr/>
        <a:lstStyle/>
        <a:p>
          <a:endParaRPr lang="en-US"/>
        </a:p>
      </dgm:t>
    </dgm:pt>
    <dgm:pt modelId="{ABBF060A-8653-4634-B95D-8629270A8469}" type="sibTrans" cxnId="{5D3DA1F5-8EC3-4D48-9325-5F0F96363F33}">
      <dgm:prSet/>
      <dgm:spPr/>
      <dgm:t>
        <a:bodyPr/>
        <a:lstStyle/>
        <a:p>
          <a:endParaRPr lang="en-US"/>
        </a:p>
      </dgm:t>
    </dgm:pt>
    <dgm:pt modelId="{5AFF2347-0E6C-43D5-93FE-7A6CC7C669F4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CD657968-CA24-45CC-94BF-D342630CDCC8}" type="parTrans" cxnId="{708029E5-9C4B-49E6-B2C6-6632093C3511}">
      <dgm:prSet/>
      <dgm:spPr/>
      <dgm:t>
        <a:bodyPr/>
        <a:lstStyle/>
        <a:p>
          <a:endParaRPr lang="en-US"/>
        </a:p>
      </dgm:t>
    </dgm:pt>
    <dgm:pt modelId="{306B54CF-8FEB-4E7A-8523-8486D48DF5C0}" type="sibTrans" cxnId="{708029E5-9C4B-49E6-B2C6-6632093C3511}">
      <dgm:prSet/>
      <dgm:spPr/>
      <dgm:t>
        <a:bodyPr/>
        <a:lstStyle/>
        <a:p>
          <a:endParaRPr lang="en-US"/>
        </a:p>
      </dgm:t>
    </dgm:pt>
    <dgm:pt modelId="{D77E1758-B4F6-4550-8EDD-39B9917EEFE1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069B0577-238B-4D31-8BF9-D81CD932BF6E}" type="parTrans" cxnId="{7D42B19A-203A-4DA2-9BE3-367974DE2FB7}">
      <dgm:prSet/>
      <dgm:spPr/>
      <dgm:t>
        <a:bodyPr/>
        <a:lstStyle/>
        <a:p>
          <a:endParaRPr lang="en-US"/>
        </a:p>
      </dgm:t>
    </dgm:pt>
    <dgm:pt modelId="{05A13E1F-66EC-40CE-9382-64A6C44204EF}" type="sibTrans" cxnId="{7D42B19A-203A-4DA2-9BE3-367974DE2FB7}">
      <dgm:prSet/>
      <dgm:spPr/>
      <dgm:t>
        <a:bodyPr/>
        <a:lstStyle/>
        <a:p>
          <a:endParaRPr lang="en-US"/>
        </a:p>
      </dgm:t>
    </dgm:pt>
    <dgm:pt modelId="{1F609488-B101-4D20-B50B-A8895C77C84A}">
      <dgm:prSet phldrT="[Text]"/>
      <dgm:spPr/>
      <dgm:t>
        <a:bodyPr/>
        <a:lstStyle/>
        <a:p>
          <a:r>
            <a:rPr lang="en-US" dirty="0" err="1"/>
            <a:t>OEMName</a:t>
          </a:r>
          <a:endParaRPr lang="en-US" dirty="0"/>
        </a:p>
      </dgm:t>
    </dgm:pt>
    <dgm:pt modelId="{799C1CEC-63AB-483F-9336-B14CB12C4A37}" type="parTrans" cxnId="{073688FD-DC02-47CC-B11E-D2D37C91F936}">
      <dgm:prSet/>
      <dgm:spPr/>
      <dgm:t>
        <a:bodyPr/>
        <a:lstStyle/>
        <a:p>
          <a:endParaRPr lang="en-US"/>
        </a:p>
      </dgm:t>
    </dgm:pt>
    <dgm:pt modelId="{F13381BC-E20B-452F-BE69-402CF69967AF}" type="sibTrans" cxnId="{073688FD-DC02-47CC-B11E-D2D37C91F936}">
      <dgm:prSet/>
      <dgm:spPr/>
      <dgm:t>
        <a:bodyPr/>
        <a:lstStyle/>
        <a:p>
          <a:endParaRPr lang="en-US"/>
        </a:p>
      </dgm:t>
    </dgm:pt>
    <dgm:pt modelId="{EA35C4D6-C8F3-4CAD-A79A-D1CB8FFB5788}">
      <dgm:prSet phldrT="[Text]"/>
      <dgm:spPr/>
      <dgm:t>
        <a:bodyPr/>
        <a:lstStyle/>
        <a:p>
          <a:r>
            <a:rPr lang="en-US" dirty="0" err="1"/>
            <a:t>OperatingString</a:t>
          </a:r>
          <a:endParaRPr lang="en-US" dirty="0"/>
        </a:p>
      </dgm:t>
    </dgm:pt>
    <dgm:pt modelId="{BF76B507-C7D9-41D8-87A1-1DF554ECDEB0}" type="parTrans" cxnId="{1393E140-7923-4F80-ACA4-B5808E0DB49D}">
      <dgm:prSet/>
      <dgm:spPr/>
      <dgm:t>
        <a:bodyPr/>
        <a:lstStyle/>
        <a:p>
          <a:endParaRPr lang="en-US"/>
        </a:p>
      </dgm:t>
    </dgm:pt>
    <dgm:pt modelId="{DDD57010-BA4A-426B-A26E-ED674F0FB4F8}" type="sibTrans" cxnId="{1393E140-7923-4F80-ACA4-B5808E0DB49D}">
      <dgm:prSet/>
      <dgm:spPr/>
      <dgm:t>
        <a:bodyPr/>
        <a:lstStyle/>
        <a:p>
          <a:endParaRPr lang="en-US"/>
        </a:p>
      </dgm:t>
    </dgm:pt>
    <dgm:pt modelId="{6654311F-7EE3-41F5-86EA-7B09833C8082}">
      <dgm:prSet phldrT="[Text]"/>
      <dgm:spPr/>
      <dgm:t>
        <a:bodyPr/>
        <a:lstStyle/>
        <a:p>
          <a:r>
            <a:rPr lang="en-US" dirty="0" err="1"/>
            <a:t>ScreenResolution</a:t>
          </a:r>
          <a:endParaRPr lang="en-US" dirty="0"/>
        </a:p>
      </dgm:t>
    </dgm:pt>
    <dgm:pt modelId="{763657EF-8815-44BF-BB28-C6A3445A6773}" type="parTrans" cxnId="{6E5C53FA-4018-45AC-8586-2B90FC004329}">
      <dgm:prSet/>
      <dgm:spPr/>
      <dgm:t>
        <a:bodyPr/>
        <a:lstStyle/>
        <a:p>
          <a:endParaRPr lang="en-US"/>
        </a:p>
      </dgm:t>
    </dgm:pt>
    <dgm:pt modelId="{1C923158-9634-4D3A-917F-FD909659DB9B}" type="sibTrans" cxnId="{6E5C53FA-4018-45AC-8586-2B90FC004329}">
      <dgm:prSet/>
      <dgm:spPr/>
      <dgm:t>
        <a:bodyPr/>
        <a:lstStyle/>
        <a:p>
          <a:endParaRPr lang="en-US"/>
        </a:p>
      </dgm:t>
    </dgm:pt>
    <dgm:pt modelId="{E888242A-589E-46F9-8485-DFA884C8FEEE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AED4A44C-6BDE-4A77-8609-44DD5189C08B}" type="parTrans" cxnId="{E353C8F8-791E-4EDB-B48D-AD7CDE553408}">
      <dgm:prSet/>
      <dgm:spPr/>
      <dgm:t>
        <a:bodyPr/>
        <a:lstStyle/>
        <a:p>
          <a:endParaRPr lang="en-US"/>
        </a:p>
      </dgm:t>
    </dgm:pt>
    <dgm:pt modelId="{C69B08C6-9774-4F31-99DC-428984FB2259}" type="sibTrans" cxnId="{E353C8F8-791E-4EDB-B48D-AD7CDE553408}">
      <dgm:prSet/>
      <dgm:spPr/>
      <dgm:t>
        <a:bodyPr/>
        <a:lstStyle/>
        <a:p>
          <a:endParaRPr lang="en-US"/>
        </a:p>
      </dgm:t>
    </dgm:pt>
    <dgm:pt modelId="{358BD583-9E86-41D4-A9D0-C4F093B8F1C9}">
      <dgm:prSet phldrT="[Text]"/>
      <dgm:spPr/>
      <dgm:t>
        <a:bodyPr/>
        <a:lstStyle/>
        <a:p>
          <a:r>
            <a:rPr lang="en-US" dirty="0"/>
            <a:t>Location </a:t>
          </a:r>
          <a:r>
            <a:rPr lang="en-US" dirty="0"/>
            <a:t> Context</a:t>
          </a:r>
          <a:endParaRPr lang="en-US" dirty="0"/>
        </a:p>
      </dgm:t>
    </dgm:pt>
    <dgm:pt modelId="{15036A1F-F8BC-4B3A-BB91-67D1C39434B6}" type="parTrans" cxnId="{2FAE90A7-A8BF-4ED0-8C0F-189CCE6180C3}">
      <dgm:prSet/>
      <dgm:spPr/>
      <dgm:t>
        <a:bodyPr/>
        <a:lstStyle/>
        <a:p>
          <a:endParaRPr lang="en-US"/>
        </a:p>
      </dgm:t>
    </dgm:pt>
    <dgm:pt modelId="{20A841A8-5E69-4C2C-9B2A-8E1163C83428}" type="sibTrans" cxnId="{2FAE90A7-A8BF-4ED0-8C0F-189CCE6180C3}">
      <dgm:prSet/>
      <dgm:spPr/>
      <dgm:t>
        <a:bodyPr/>
        <a:lstStyle/>
        <a:p>
          <a:endParaRPr lang="en-US"/>
        </a:p>
      </dgm:t>
    </dgm:pt>
    <dgm:pt modelId="{5538A341-FC6B-4BDA-9F5A-1B23E647DE1B}">
      <dgm:prSet phldrT="[Text]"/>
      <dgm:spPr/>
      <dgm:t>
        <a:bodyPr/>
        <a:lstStyle/>
        <a:p>
          <a:endParaRPr lang="en-US" dirty="0"/>
        </a:p>
      </dgm:t>
    </dgm:pt>
    <dgm:pt modelId="{5FEBA3BF-5FC7-408D-AEE7-E0CF9A92D822}" type="parTrans" cxnId="{A72E3C04-C78D-4DEC-9484-3E7AE9ED8AE1}">
      <dgm:prSet/>
      <dgm:spPr/>
      <dgm:t>
        <a:bodyPr/>
        <a:lstStyle/>
        <a:p>
          <a:endParaRPr lang="en-US"/>
        </a:p>
      </dgm:t>
    </dgm:pt>
    <dgm:pt modelId="{CF1BADF1-6A25-4D90-B432-DB1213B1D58C}" type="sibTrans" cxnId="{A72E3C04-C78D-4DEC-9484-3E7AE9ED8AE1}">
      <dgm:prSet/>
      <dgm:spPr/>
      <dgm:t>
        <a:bodyPr/>
        <a:lstStyle/>
        <a:p>
          <a:endParaRPr lang="en-US"/>
        </a:p>
      </dgm:t>
    </dgm:pt>
    <dgm:pt modelId="{7C7631D4-AB88-4B13-8FB8-F8F90719F44B}">
      <dgm:prSet phldrT="[Text]"/>
      <dgm:spPr/>
      <dgm:t>
        <a:bodyPr/>
        <a:lstStyle/>
        <a:p>
          <a:r>
            <a:rPr lang="en-US" dirty="0"/>
            <a:t>IP</a:t>
          </a:r>
        </a:p>
      </dgm:t>
    </dgm:pt>
    <dgm:pt modelId="{8EC86BFC-2A7F-4980-A3A3-93E4DA5AB142}" type="parTrans" cxnId="{CC02BEFC-465A-4ABD-B946-007A1BEE8980}">
      <dgm:prSet/>
      <dgm:spPr/>
      <dgm:t>
        <a:bodyPr/>
        <a:lstStyle/>
        <a:p>
          <a:endParaRPr lang="en-US"/>
        </a:p>
      </dgm:t>
    </dgm:pt>
    <dgm:pt modelId="{F64A75E3-C953-4747-9D6C-3F1F49C2BCF0}" type="sibTrans" cxnId="{CC02BEFC-465A-4ABD-B946-007A1BEE8980}">
      <dgm:prSet/>
      <dgm:spPr/>
      <dgm:t>
        <a:bodyPr/>
        <a:lstStyle/>
        <a:p>
          <a:endParaRPr lang="en-US"/>
        </a:p>
      </dgm:t>
    </dgm:pt>
    <dgm:pt modelId="{9BD5EEA0-C3DD-413B-8B90-EF92947FCC51}">
      <dgm:prSet phldrT="[Text]"/>
      <dgm:spPr/>
      <dgm:t>
        <a:bodyPr/>
        <a:lstStyle/>
        <a:p>
          <a:r>
            <a:rPr lang="en-US" dirty="0"/>
            <a:t>Operation </a:t>
          </a:r>
          <a:r>
            <a:rPr lang="en-US" dirty="0"/>
            <a:t> Context</a:t>
          </a:r>
          <a:endParaRPr lang="en-US" dirty="0"/>
        </a:p>
      </dgm:t>
    </dgm:pt>
    <dgm:pt modelId="{999B1F4C-07EB-48C2-8DEB-D6303EF324F7}" type="parTrans" cxnId="{6DCE9F06-7B4C-4269-837A-885022E92BD8}">
      <dgm:prSet/>
      <dgm:spPr/>
      <dgm:t>
        <a:bodyPr/>
        <a:lstStyle/>
        <a:p>
          <a:endParaRPr lang="en-US"/>
        </a:p>
      </dgm:t>
    </dgm:pt>
    <dgm:pt modelId="{3B61BAB7-DC68-4F63-B431-07E20E36F6B0}" type="sibTrans" cxnId="{6DCE9F06-7B4C-4269-837A-885022E92BD8}">
      <dgm:prSet/>
      <dgm:spPr/>
      <dgm:t>
        <a:bodyPr/>
        <a:lstStyle/>
        <a:p>
          <a:endParaRPr lang="en-US"/>
        </a:p>
      </dgm:t>
    </dgm:pt>
    <dgm:pt modelId="{7D1AC9C2-0C22-4DC7-A9D6-A1EDF67290C4}">
      <dgm:prSet phldrT="[Text]"/>
      <dgm:spPr/>
      <dgm:t>
        <a:bodyPr/>
        <a:lstStyle/>
        <a:p>
          <a:r>
            <a:rPr lang="en-US" dirty="0" err="1"/>
            <a:t>CorrelationVector</a:t>
          </a:r>
          <a:endParaRPr lang="en-US" dirty="0"/>
        </a:p>
      </dgm:t>
    </dgm:pt>
    <dgm:pt modelId="{D73DD43F-01B7-4579-915E-3B41DAD23D79}" type="parTrans" cxnId="{D6FB62AC-EF4E-4A64-B60B-F4B5BC09F01F}">
      <dgm:prSet/>
      <dgm:spPr/>
      <dgm:t>
        <a:bodyPr/>
        <a:lstStyle/>
        <a:p>
          <a:endParaRPr lang="en-US"/>
        </a:p>
      </dgm:t>
    </dgm:pt>
    <dgm:pt modelId="{0C26F41F-8285-4558-83AD-C427919BE0B1}" type="sibTrans" cxnId="{D6FB62AC-EF4E-4A64-B60B-F4B5BC09F01F}">
      <dgm:prSet/>
      <dgm:spPr/>
      <dgm:t>
        <a:bodyPr/>
        <a:lstStyle/>
        <a:p>
          <a:endParaRPr lang="en-US"/>
        </a:p>
      </dgm:t>
    </dgm:pt>
    <dgm:pt modelId="{907FCC25-A02A-4453-982C-C22FB9761659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9EA1191D-289B-4357-8748-76C514D71B29}" type="parTrans" cxnId="{A9AB7B57-1074-48D8-B630-8ACC6034CEB4}">
      <dgm:prSet/>
      <dgm:spPr/>
      <dgm:t>
        <a:bodyPr/>
        <a:lstStyle/>
        <a:p>
          <a:endParaRPr lang="en-US"/>
        </a:p>
      </dgm:t>
    </dgm:pt>
    <dgm:pt modelId="{06D19D96-F50D-4F46-A707-44B84B3B1684}" type="sibTrans" cxnId="{A9AB7B57-1074-48D8-B630-8ACC6034CEB4}">
      <dgm:prSet/>
      <dgm:spPr/>
      <dgm:t>
        <a:bodyPr/>
        <a:lstStyle/>
        <a:p>
          <a:endParaRPr lang="en-US"/>
        </a:p>
      </dgm:t>
    </dgm:pt>
    <dgm:pt modelId="{7C81B8F9-FE1A-491C-A021-B6E652E542C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25E557E5-0686-4619-8059-BEE4CE13E43E}" type="parTrans" cxnId="{40E8255E-292E-4546-B15E-0C184E9FBDBE}">
      <dgm:prSet/>
      <dgm:spPr/>
      <dgm:t>
        <a:bodyPr/>
        <a:lstStyle/>
        <a:p>
          <a:endParaRPr lang="en-US"/>
        </a:p>
      </dgm:t>
    </dgm:pt>
    <dgm:pt modelId="{09856564-D884-460A-A5E6-8C120B4BAD53}" type="sibTrans" cxnId="{40E8255E-292E-4546-B15E-0C184E9FBDBE}">
      <dgm:prSet/>
      <dgm:spPr/>
      <dgm:t>
        <a:bodyPr/>
        <a:lstStyle/>
        <a:p>
          <a:endParaRPr lang="en-US"/>
        </a:p>
      </dgm:t>
    </dgm:pt>
    <dgm:pt modelId="{55E45930-6613-4589-9025-843F0CE49EB0}">
      <dgm:prSet phldrT="[Text]"/>
      <dgm:spPr/>
      <dgm:t>
        <a:bodyPr/>
        <a:lstStyle/>
        <a:p>
          <a:r>
            <a:rPr lang="en-US" dirty="0" err="1"/>
            <a:t>ParentID</a:t>
          </a:r>
          <a:endParaRPr lang="en-US" dirty="0"/>
        </a:p>
      </dgm:t>
    </dgm:pt>
    <dgm:pt modelId="{05DA395B-AC42-4FEC-B1CA-52B82E04E611}" type="parTrans" cxnId="{84C239F9-4856-4E34-B6A8-9A93FD3A6564}">
      <dgm:prSet/>
      <dgm:spPr/>
      <dgm:t>
        <a:bodyPr/>
        <a:lstStyle/>
        <a:p>
          <a:endParaRPr lang="en-US"/>
        </a:p>
      </dgm:t>
    </dgm:pt>
    <dgm:pt modelId="{800B8C97-102E-4BBC-B62E-0F9F6DEFE323}" type="sibTrans" cxnId="{84C239F9-4856-4E34-B6A8-9A93FD3A6564}">
      <dgm:prSet/>
      <dgm:spPr/>
      <dgm:t>
        <a:bodyPr/>
        <a:lstStyle/>
        <a:p>
          <a:endParaRPr lang="en-US"/>
        </a:p>
      </dgm:t>
    </dgm:pt>
    <dgm:pt modelId="{18D4CB97-8E15-424B-8E89-98E785BB9C4E}">
      <dgm:prSet phldrT="[Text]"/>
      <dgm:spPr/>
      <dgm:t>
        <a:bodyPr/>
        <a:lstStyle/>
        <a:p>
          <a:r>
            <a:rPr lang="en-US" dirty="0" err="1"/>
            <a:t>SyntheticSource</a:t>
          </a:r>
          <a:endParaRPr lang="en-US" dirty="0"/>
        </a:p>
      </dgm:t>
    </dgm:pt>
    <dgm:pt modelId="{7817D86A-2B8D-4BCB-843B-80D723CD6473}" type="parTrans" cxnId="{CA3C4663-AC83-4F55-B319-F3B03EAF453C}">
      <dgm:prSet/>
      <dgm:spPr/>
      <dgm:t>
        <a:bodyPr/>
        <a:lstStyle/>
        <a:p>
          <a:endParaRPr lang="en-US"/>
        </a:p>
      </dgm:t>
    </dgm:pt>
    <dgm:pt modelId="{B61D65C6-82D2-4FA6-9988-A953B9AAE176}" type="sibTrans" cxnId="{CA3C4663-AC83-4F55-B319-F3B03EAF453C}">
      <dgm:prSet/>
      <dgm:spPr/>
      <dgm:t>
        <a:bodyPr/>
        <a:lstStyle/>
        <a:p>
          <a:endParaRPr lang="en-US"/>
        </a:p>
      </dgm:t>
    </dgm:pt>
    <dgm:pt modelId="{283A03CA-ED6F-45AC-8960-88FE0920D7D8}">
      <dgm:prSet phldrT="[Text]"/>
      <dgm:spPr/>
      <dgm:t>
        <a:bodyPr/>
        <a:lstStyle/>
        <a:p>
          <a:r>
            <a:rPr lang="en-US" dirty="0"/>
            <a:t>Session Context</a:t>
          </a:r>
        </a:p>
      </dgm:t>
    </dgm:pt>
    <dgm:pt modelId="{D094FBDA-DA8A-45CF-B756-B32322B38E3D}" type="parTrans" cxnId="{16542FD4-7886-4BF6-B00E-64F92D9E02A8}">
      <dgm:prSet/>
      <dgm:spPr/>
    </dgm:pt>
    <dgm:pt modelId="{6133D0D0-5E0E-4F45-8712-D7C2E28E3C15}" type="sibTrans" cxnId="{16542FD4-7886-4BF6-B00E-64F92D9E02A8}">
      <dgm:prSet/>
      <dgm:spPr/>
    </dgm:pt>
    <dgm:pt modelId="{115E5D33-4ECB-48D3-B444-9869ABE4AC61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EE5A389A-3BE3-4387-BBD1-B6367BE95944}" type="parTrans" cxnId="{7AFDED66-AE14-48CC-80AB-87F1C4E7B58F}">
      <dgm:prSet/>
      <dgm:spPr/>
    </dgm:pt>
    <dgm:pt modelId="{FF0B50AF-F09A-4E12-80D1-1B9257668D20}" type="sibTrans" cxnId="{7AFDED66-AE14-48CC-80AB-87F1C4E7B58F}">
      <dgm:prSet/>
      <dgm:spPr/>
    </dgm:pt>
    <dgm:pt modelId="{CB5480B7-7439-4E01-93BD-9C0AE10EF7CA}">
      <dgm:prSet phldrT="[Text]"/>
      <dgm:spPr/>
      <dgm:t>
        <a:bodyPr/>
        <a:lstStyle/>
        <a:p>
          <a:r>
            <a:rPr lang="en-US" dirty="0"/>
            <a:t>User Context</a:t>
          </a:r>
        </a:p>
      </dgm:t>
    </dgm:pt>
    <dgm:pt modelId="{7205BBBC-99CA-4197-823D-D0BB8A8CD615}" type="parTrans" cxnId="{1A3E31D8-1FEB-4B45-9D34-8BBB72F74299}">
      <dgm:prSet/>
      <dgm:spPr/>
    </dgm:pt>
    <dgm:pt modelId="{0758E092-4CFC-475A-ACA1-F982D439FE25}" type="sibTrans" cxnId="{1A3E31D8-1FEB-4B45-9D34-8BBB72F74299}">
      <dgm:prSet/>
      <dgm:spPr/>
    </dgm:pt>
    <dgm:pt modelId="{5497BF35-28B6-4DE4-A660-CF22FCEAC371}">
      <dgm:prSet phldrT="[Text]"/>
      <dgm:spPr/>
      <dgm:t>
        <a:bodyPr/>
        <a:lstStyle/>
        <a:p>
          <a:r>
            <a:rPr lang="en-US" dirty="0" err="1"/>
            <a:t>AccountId</a:t>
          </a:r>
          <a:endParaRPr lang="en-US" dirty="0"/>
        </a:p>
      </dgm:t>
    </dgm:pt>
    <dgm:pt modelId="{E8AE7FD7-A81A-4FA7-9B15-F0644B804D16}" type="parTrans" cxnId="{35C4576C-4280-4559-9960-98A30C83BA78}">
      <dgm:prSet/>
      <dgm:spPr/>
    </dgm:pt>
    <dgm:pt modelId="{E0E4BD44-DD83-48AC-9047-B2407BC36851}" type="sibTrans" cxnId="{35C4576C-4280-4559-9960-98A30C83BA78}">
      <dgm:prSet/>
      <dgm:spPr/>
    </dgm:pt>
    <dgm:pt modelId="{7EEACB0B-8236-4CCB-A35B-753F2935599B}">
      <dgm:prSet phldrT="[Text]"/>
      <dgm:spPr/>
      <dgm:t>
        <a:bodyPr/>
        <a:lstStyle/>
        <a:p>
          <a:r>
            <a:rPr lang="en-US" dirty="0" err="1"/>
            <a:t>AuthenticatedUserId</a:t>
          </a:r>
          <a:endParaRPr lang="en-US" dirty="0"/>
        </a:p>
      </dgm:t>
    </dgm:pt>
    <dgm:pt modelId="{382D7C67-F69F-4B76-AE97-2CA7208872BF}" type="parTrans" cxnId="{287B3A23-8368-4448-9E32-F99482E9C13C}">
      <dgm:prSet/>
      <dgm:spPr/>
    </dgm:pt>
    <dgm:pt modelId="{852F3DCD-62E9-442B-ADCA-3D91EA69C3F6}" type="sibTrans" cxnId="{287B3A23-8368-4448-9E32-F99482E9C13C}">
      <dgm:prSet/>
      <dgm:spPr/>
    </dgm:pt>
    <dgm:pt modelId="{483B257F-C6E3-4C3D-8849-C2AB22EBC3E7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407EB995-201D-4DF2-9DD7-CC47E18F2080}" type="parTrans" cxnId="{02CCAD7C-086E-41E3-8825-FEB458D5BC6D}">
      <dgm:prSet/>
      <dgm:spPr/>
    </dgm:pt>
    <dgm:pt modelId="{09AAF4CD-E62A-4C67-9C6F-D943D2FFB081}" type="sibTrans" cxnId="{02CCAD7C-086E-41E3-8825-FEB458D5BC6D}">
      <dgm:prSet/>
      <dgm:spPr/>
    </dgm:pt>
    <dgm:pt modelId="{EACAD7A4-1009-43DC-9677-D76A20CC719E}">
      <dgm:prSet phldrT="[Text]"/>
      <dgm:spPr/>
      <dgm:t>
        <a:bodyPr/>
        <a:lstStyle/>
        <a:p>
          <a:r>
            <a:rPr lang="en-US" dirty="0" err="1"/>
            <a:t>UserAgent</a:t>
          </a:r>
          <a:endParaRPr lang="en-US" dirty="0"/>
        </a:p>
      </dgm:t>
    </dgm:pt>
    <dgm:pt modelId="{3E8F4D09-8AB0-4D6F-9A9E-68111495A62A}" type="parTrans" cxnId="{D8E8E969-72D4-4581-89E8-2113D2B11851}">
      <dgm:prSet/>
      <dgm:spPr/>
    </dgm:pt>
    <dgm:pt modelId="{671092A6-EAF2-41FC-8E2D-B95C5656F869}" type="sibTrans" cxnId="{D8E8E969-72D4-4581-89E8-2113D2B11851}">
      <dgm:prSet/>
      <dgm:spPr/>
    </dgm:pt>
    <dgm:pt modelId="{4C3B58BE-73B1-4AA2-9D02-F29093590313}" type="pres">
      <dgm:prSet presAssocID="{ACAB6EDF-5A8B-427F-B604-BB1AE31E33BB}" presName="Name0" presStyleCnt="0">
        <dgm:presLayoutVars>
          <dgm:dir/>
          <dgm:animLvl val="lvl"/>
          <dgm:resizeHandles val="exact"/>
        </dgm:presLayoutVars>
      </dgm:prSet>
      <dgm:spPr/>
    </dgm:pt>
    <dgm:pt modelId="{2A65645B-DA41-40E6-9D81-912BFD4649B8}" type="pres">
      <dgm:prSet presAssocID="{BEDFBD21-2592-4615-872D-7E4B7960D285}" presName="vertFlow" presStyleCnt="0"/>
      <dgm:spPr/>
    </dgm:pt>
    <dgm:pt modelId="{780BC846-48E3-495C-9159-08F061FDF7A4}" type="pres">
      <dgm:prSet presAssocID="{BEDFBD21-2592-4615-872D-7E4B7960D285}" presName="header" presStyleLbl="node1" presStyleIdx="0" presStyleCnt="8"/>
      <dgm:spPr/>
    </dgm:pt>
    <dgm:pt modelId="{2A33ADBC-D42A-4096-B44F-48FD2DC8E4E5}" type="pres">
      <dgm:prSet presAssocID="{13BB4AC3-1A0D-4FC0-9E01-C63003744B42}" presName="parTrans" presStyleLbl="sibTrans2D1" presStyleIdx="0" presStyleCnt="22"/>
      <dgm:spPr/>
    </dgm:pt>
    <dgm:pt modelId="{F0EC374D-07AE-4941-B3F3-1628B58560E1}" type="pres">
      <dgm:prSet presAssocID="{64E8B5B9-BF02-4CBF-A795-460AB983C7F3}" presName="child" presStyleLbl="alignAccFollowNode1" presStyleIdx="0" presStyleCnt="22">
        <dgm:presLayoutVars>
          <dgm:chMax val="0"/>
          <dgm:bulletEnabled val="1"/>
        </dgm:presLayoutVars>
      </dgm:prSet>
      <dgm:spPr/>
    </dgm:pt>
    <dgm:pt modelId="{31319F58-D8DC-481F-B65E-2C6F4852DCDB}" type="pres">
      <dgm:prSet presAssocID="{FADAD21C-F955-4AAA-B931-7F98AD139C74}" presName="sibTrans" presStyleLbl="sibTrans2D1" presStyleIdx="1" presStyleCnt="22"/>
      <dgm:spPr/>
    </dgm:pt>
    <dgm:pt modelId="{A84A2484-BF37-4FE3-85E0-E7F7D41FAD12}" type="pres">
      <dgm:prSet presAssocID="{E37ED052-37BF-4B28-8E47-EB280A866137}" presName="child" presStyleLbl="alignAccFollowNode1" presStyleIdx="1" presStyleCnt="22">
        <dgm:presLayoutVars>
          <dgm:chMax val="0"/>
          <dgm:bulletEnabled val="1"/>
        </dgm:presLayoutVars>
      </dgm:prSet>
      <dgm:spPr/>
    </dgm:pt>
    <dgm:pt modelId="{20CEBDBF-57E2-4072-89AE-068F0C4B067D}" type="pres">
      <dgm:prSet presAssocID="{BEDFBD21-2592-4615-872D-7E4B7960D285}" presName="hSp" presStyleCnt="0"/>
      <dgm:spPr/>
    </dgm:pt>
    <dgm:pt modelId="{9A6DFAFC-C455-476A-9993-A516788B4272}" type="pres">
      <dgm:prSet presAssocID="{8DFFE86E-F724-42C8-B12B-F5D6C390D401}" presName="vertFlow" presStyleCnt="0"/>
      <dgm:spPr/>
    </dgm:pt>
    <dgm:pt modelId="{028E963D-B3E0-4944-B318-74E7D1B7DCCC}" type="pres">
      <dgm:prSet presAssocID="{8DFFE86E-F724-42C8-B12B-F5D6C390D401}" presName="header" presStyleLbl="node1" presStyleIdx="1" presStyleCnt="8"/>
      <dgm:spPr/>
    </dgm:pt>
    <dgm:pt modelId="{39FF000C-B3FE-4849-944E-A22855971D1E}" type="pres">
      <dgm:prSet presAssocID="{453EFB22-4D94-4CD0-8B6E-DB1AE3CD1A33}" presName="parTrans" presStyleLbl="sibTrans2D1" presStyleIdx="2" presStyleCnt="22"/>
      <dgm:spPr/>
    </dgm:pt>
    <dgm:pt modelId="{D6E626D8-09B0-4DA8-8B90-F269D299884D}" type="pres">
      <dgm:prSet presAssocID="{891AFC5D-3711-4BAD-BE9B-CB66C7E4A1A0}" presName="child" presStyleLbl="alignAccFollowNode1" presStyleIdx="2" presStyleCnt="22">
        <dgm:presLayoutVars>
          <dgm:chMax val="0"/>
          <dgm:bulletEnabled val="1"/>
        </dgm:presLayoutVars>
      </dgm:prSet>
      <dgm:spPr/>
    </dgm:pt>
    <dgm:pt modelId="{E0639FD5-D91E-46E8-8844-2F63B7850D7A}" type="pres">
      <dgm:prSet presAssocID="{8DFFE86E-F724-42C8-B12B-F5D6C390D401}" presName="hSp" presStyleCnt="0"/>
      <dgm:spPr/>
    </dgm:pt>
    <dgm:pt modelId="{5292B216-3646-4E16-98FC-422F2E1B7D4E}" type="pres">
      <dgm:prSet presAssocID="{9C4F130D-743E-4D91-B544-C4F0993A5DD0}" presName="vertFlow" presStyleCnt="0"/>
      <dgm:spPr/>
    </dgm:pt>
    <dgm:pt modelId="{FE7E359B-4A0B-4D95-9D15-A1A41DA37401}" type="pres">
      <dgm:prSet presAssocID="{9C4F130D-743E-4D91-B544-C4F0993A5DD0}" presName="header" presStyleLbl="node1" presStyleIdx="2" presStyleCnt="8"/>
      <dgm:spPr/>
    </dgm:pt>
    <dgm:pt modelId="{F15AADCD-43CA-4DB1-9B87-9C34E2B5DFD2}" type="pres">
      <dgm:prSet presAssocID="{084A697C-5D51-4263-9CD8-5914F01AFF89}" presName="parTrans" presStyleLbl="sibTrans2D1" presStyleIdx="3" presStyleCnt="22"/>
      <dgm:spPr/>
    </dgm:pt>
    <dgm:pt modelId="{8109BC57-5DE2-423A-8F25-2E6C3EE0A741}" type="pres">
      <dgm:prSet presAssocID="{44E70B33-AC35-403E-B96A-8858C5BE4E18}" presName="child" presStyleLbl="alignAccFollowNode1" presStyleIdx="3" presStyleCnt="22">
        <dgm:presLayoutVars>
          <dgm:chMax val="0"/>
          <dgm:bulletEnabled val="1"/>
        </dgm:presLayoutVars>
      </dgm:prSet>
      <dgm:spPr/>
    </dgm:pt>
    <dgm:pt modelId="{9760AC77-292B-4274-8573-8628DB60779C}" type="pres">
      <dgm:prSet presAssocID="{02A27451-A39B-4113-A515-894E689BAFF2}" presName="sibTrans" presStyleLbl="sibTrans2D1" presStyleIdx="4" presStyleCnt="22"/>
      <dgm:spPr/>
    </dgm:pt>
    <dgm:pt modelId="{6AE12510-8B21-448C-ABF1-D6E0206C51E5}" type="pres">
      <dgm:prSet presAssocID="{149C8E3B-CB6C-4BEF-8E43-97F4BE2277D0}" presName="child" presStyleLbl="alignAccFollowNode1" presStyleIdx="4" presStyleCnt="22">
        <dgm:presLayoutVars>
          <dgm:chMax val="0"/>
          <dgm:bulletEnabled val="1"/>
        </dgm:presLayoutVars>
      </dgm:prSet>
      <dgm:spPr/>
    </dgm:pt>
    <dgm:pt modelId="{287E7241-ACF0-4AD3-851E-851B61E83040}" type="pres">
      <dgm:prSet presAssocID="{ABBF060A-8653-4634-B95D-8629270A8469}" presName="sibTrans" presStyleLbl="sibTrans2D1" presStyleIdx="5" presStyleCnt="22"/>
      <dgm:spPr/>
    </dgm:pt>
    <dgm:pt modelId="{F0281082-85F3-4803-B0B8-3595953242D8}" type="pres">
      <dgm:prSet presAssocID="{5AFF2347-0E6C-43D5-93FE-7A6CC7C669F4}" presName="child" presStyleLbl="alignAccFollowNode1" presStyleIdx="5" presStyleCnt="22">
        <dgm:presLayoutVars>
          <dgm:chMax val="0"/>
          <dgm:bulletEnabled val="1"/>
        </dgm:presLayoutVars>
      </dgm:prSet>
      <dgm:spPr/>
    </dgm:pt>
    <dgm:pt modelId="{F22622F7-D76A-4A3E-B0DB-572EC3A8C739}" type="pres">
      <dgm:prSet presAssocID="{9C4F130D-743E-4D91-B544-C4F0993A5DD0}" presName="hSp" presStyleCnt="0"/>
      <dgm:spPr/>
    </dgm:pt>
    <dgm:pt modelId="{F569FA46-4549-4B20-AB75-07CF99319C6A}" type="pres">
      <dgm:prSet presAssocID="{283A03CA-ED6F-45AC-8960-88FE0920D7D8}" presName="vertFlow" presStyleCnt="0"/>
      <dgm:spPr/>
    </dgm:pt>
    <dgm:pt modelId="{861699AD-AF1D-4B11-AB04-A36EBE041755}" type="pres">
      <dgm:prSet presAssocID="{283A03CA-ED6F-45AC-8960-88FE0920D7D8}" presName="header" presStyleLbl="node1" presStyleIdx="3" presStyleCnt="8"/>
      <dgm:spPr/>
    </dgm:pt>
    <dgm:pt modelId="{29963934-7D38-4D2D-91BD-AFAC63ED823C}" type="pres">
      <dgm:prSet presAssocID="{EE5A389A-3BE3-4387-BBD1-B6367BE95944}" presName="parTrans" presStyleLbl="sibTrans2D1" presStyleIdx="6" presStyleCnt="22"/>
      <dgm:spPr/>
    </dgm:pt>
    <dgm:pt modelId="{35DADAAF-6A29-42C6-8FB2-7AE6F21B947C}" type="pres">
      <dgm:prSet presAssocID="{115E5D33-4ECB-48D3-B444-9869ABE4AC61}" presName="child" presStyleLbl="alignAccFollowNode1" presStyleIdx="6" presStyleCnt="22">
        <dgm:presLayoutVars>
          <dgm:chMax val="0"/>
          <dgm:bulletEnabled val="1"/>
        </dgm:presLayoutVars>
      </dgm:prSet>
      <dgm:spPr/>
    </dgm:pt>
    <dgm:pt modelId="{64F7C5D3-55EE-44A9-BA71-4450CDFE66F1}" type="pres">
      <dgm:prSet presAssocID="{283A03CA-ED6F-45AC-8960-88FE0920D7D8}" presName="hSp" presStyleCnt="0"/>
      <dgm:spPr/>
    </dgm:pt>
    <dgm:pt modelId="{8D17A375-A808-41BB-A9AA-890A3F967B55}" type="pres">
      <dgm:prSet presAssocID="{CB5480B7-7439-4E01-93BD-9C0AE10EF7CA}" presName="vertFlow" presStyleCnt="0"/>
      <dgm:spPr/>
    </dgm:pt>
    <dgm:pt modelId="{325B008D-31FF-4FC3-9D8E-6BBD668396E4}" type="pres">
      <dgm:prSet presAssocID="{CB5480B7-7439-4E01-93BD-9C0AE10EF7CA}" presName="header" presStyleLbl="node1" presStyleIdx="4" presStyleCnt="8"/>
      <dgm:spPr/>
    </dgm:pt>
    <dgm:pt modelId="{2C068085-9C4E-40CD-BE1D-60073B9B8E53}" type="pres">
      <dgm:prSet presAssocID="{E8AE7FD7-A81A-4FA7-9B15-F0644B804D16}" presName="parTrans" presStyleLbl="sibTrans2D1" presStyleIdx="7" presStyleCnt="22"/>
      <dgm:spPr/>
    </dgm:pt>
    <dgm:pt modelId="{5E5E5EC3-7A4B-4173-A827-9F83E6AD2C4B}" type="pres">
      <dgm:prSet presAssocID="{5497BF35-28B6-4DE4-A660-CF22FCEAC371}" presName="child" presStyleLbl="alignAccFollowNode1" presStyleIdx="7" presStyleCnt="22">
        <dgm:presLayoutVars>
          <dgm:chMax val="0"/>
          <dgm:bulletEnabled val="1"/>
        </dgm:presLayoutVars>
      </dgm:prSet>
      <dgm:spPr/>
    </dgm:pt>
    <dgm:pt modelId="{C7B7EF0C-2083-4604-8898-EF1F84A9558B}" type="pres">
      <dgm:prSet presAssocID="{E0E4BD44-DD83-48AC-9047-B2407BC36851}" presName="sibTrans" presStyleLbl="sibTrans2D1" presStyleIdx="8" presStyleCnt="22"/>
      <dgm:spPr/>
    </dgm:pt>
    <dgm:pt modelId="{4F02C495-3AD0-42D3-969E-E8D866BB7788}" type="pres">
      <dgm:prSet presAssocID="{7EEACB0B-8236-4CCB-A35B-753F2935599B}" presName="child" presStyleLbl="alignAccFollowNode1" presStyleIdx="8" presStyleCnt="22">
        <dgm:presLayoutVars>
          <dgm:chMax val="0"/>
          <dgm:bulletEnabled val="1"/>
        </dgm:presLayoutVars>
      </dgm:prSet>
      <dgm:spPr/>
    </dgm:pt>
    <dgm:pt modelId="{102EF165-52C2-4CD2-A5C3-8188B90FBC28}" type="pres">
      <dgm:prSet presAssocID="{852F3DCD-62E9-442B-ADCA-3D91EA69C3F6}" presName="sibTrans" presStyleLbl="sibTrans2D1" presStyleIdx="9" presStyleCnt="22"/>
      <dgm:spPr/>
    </dgm:pt>
    <dgm:pt modelId="{D3F96BC1-CF83-4A80-9B65-F041C0D419BD}" type="pres">
      <dgm:prSet presAssocID="{483B257F-C6E3-4C3D-8849-C2AB22EBC3E7}" presName="child" presStyleLbl="alignAccFollowNode1" presStyleIdx="9" presStyleCnt="22">
        <dgm:presLayoutVars>
          <dgm:chMax val="0"/>
          <dgm:bulletEnabled val="1"/>
        </dgm:presLayoutVars>
      </dgm:prSet>
      <dgm:spPr/>
    </dgm:pt>
    <dgm:pt modelId="{B69AF12A-961A-46B9-AEE5-25B1B551EAD3}" type="pres">
      <dgm:prSet presAssocID="{09AAF4CD-E62A-4C67-9C6F-D943D2FFB081}" presName="sibTrans" presStyleLbl="sibTrans2D1" presStyleIdx="10" presStyleCnt="22"/>
      <dgm:spPr/>
    </dgm:pt>
    <dgm:pt modelId="{F37BD2FB-1307-47AA-8841-47DA6E9AEC06}" type="pres">
      <dgm:prSet presAssocID="{EACAD7A4-1009-43DC-9677-D76A20CC719E}" presName="child" presStyleLbl="alignAccFollowNode1" presStyleIdx="10" presStyleCnt="22">
        <dgm:presLayoutVars>
          <dgm:chMax val="0"/>
          <dgm:bulletEnabled val="1"/>
        </dgm:presLayoutVars>
      </dgm:prSet>
      <dgm:spPr/>
    </dgm:pt>
    <dgm:pt modelId="{4E613A40-01F1-4845-93C0-9DEE5DBEB904}" type="pres">
      <dgm:prSet presAssocID="{671092A6-EAF2-41FC-8E2D-B95C5656F869}" presName="sibTrans" presStyleLbl="sibTrans2D1" presStyleIdx="11" presStyleCnt="22"/>
      <dgm:spPr/>
    </dgm:pt>
    <dgm:pt modelId="{16608DF6-890D-4D37-BFB7-5D8B10F8D4A8}" type="pres">
      <dgm:prSet presAssocID="{D77E1758-B4F6-4550-8EDD-39B9917EEFE1}" presName="child" presStyleLbl="alignAccFollowNode1" presStyleIdx="11" presStyleCnt="22">
        <dgm:presLayoutVars>
          <dgm:chMax val="0"/>
          <dgm:bulletEnabled val="1"/>
        </dgm:presLayoutVars>
      </dgm:prSet>
      <dgm:spPr/>
    </dgm:pt>
    <dgm:pt modelId="{24157DE2-9EEC-42A4-B3E9-45F01850C80E}" type="pres">
      <dgm:prSet presAssocID="{05A13E1F-66EC-40CE-9382-64A6C44204EF}" presName="sibTrans" presStyleLbl="sibTrans2D1" presStyleIdx="12" presStyleCnt="22"/>
      <dgm:spPr/>
    </dgm:pt>
    <dgm:pt modelId="{ED9E7A78-953E-4F7B-96C9-E5C6B2EB3D7E}" type="pres">
      <dgm:prSet presAssocID="{1F609488-B101-4D20-B50B-A8895C77C84A}" presName="child" presStyleLbl="alignAccFollowNode1" presStyleIdx="12" presStyleCnt="22">
        <dgm:presLayoutVars>
          <dgm:chMax val="0"/>
          <dgm:bulletEnabled val="1"/>
        </dgm:presLayoutVars>
      </dgm:prSet>
      <dgm:spPr/>
    </dgm:pt>
    <dgm:pt modelId="{2E9E99F3-AF78-443E-A7E5-7FE20718C107}" type="pres">
      <dgm:prSet presAssocID="{F13381BC-E20B-452F-BE69-402CF69967AF}" presName="sibTrans" presStyleLbl="sibTrans2D1" presStyleIdx="13" presStyleCnt="22"/>
      <dgm:spPr/>
    </dgm:pt>
    <dgm:pt modelId="{2C835CB0-2248-4FC5-AC08-8AFF45CB527D}" type="pres">
      <dgm:prSet presAssocID="{EA35C4D6-C8F3-4CAD-A79A-D1CB8FFB5788}" presName="child" presStyleLbl="alignAccFollowNode1" presStyleIdx="13" presStyleCnt="22">
        <dgm:presLayoutVars>
          <dgm:chMax val="0"/>
          <dgm:bulletEnabled val="1"/>
        </dgm:presLayoutVars>
      </dgm:prSet>
      <dgm:spPr/>
    </dgm:pt>
    <dgm:pt modelId="{9296DBCC-8489-4CBE-9228-BD73C14732E4}" type="pres">
      <dgm:prSet presAssocID="{DDD57010-BA4A-426B-A26E-ED674F0FB4F8}" presName="sibTrans" presStyleLbl="sibTrans2D1" presStyleIdx="14" presStyleCnt="22"/>
      <dgm:spPr/>
    </dgm:pt>
    <dgm:pt modelId="{200E99BC-56A9-4805-8977-3F27EDC76BC7}" type="pres">
      <dgm:prSet presAssocID="{6654311F-7EE3-41F5-86EA-7B09833C8082}" presName="child" presStyleLbl="alignAccFollowNode1" presStyleIdx="14" presStyleCnt="22">
        <dgm:presLayoutVars>
          <dgm:chMax val="0"/>
          <dgm:bulletEnabled val="1"/>
        </dgm:presLayoutVars>
      </dgm:prSet>
      <dgm:spPr/>
    </dgm:pt>
    <dgm:pt modelId="{A9A66147-A622-4988-9AAF-3BFE877B9E44}" type="pres">
      <dgm:prSet presAssocID="{1C923158-9634-4D3A-917F-FD909659DB9B}" presName="sibTrans" presStyleLbl="sibTrans2D1" presStyleIdx="15" presStyleCnt="22"/>
      <dgm:spPr/>
    </dgm:pt>
    <dgm:pt modelId="{A24ADF12-322A-4F6D-84BB-BBC3F3E9B10C}" type="pres">
      <dgm:prSet presAssocID="{E888242A-589E-46F9-8485-DFA884C8FEEE}" presName="child" presStyleLbl="alignAccFollowNode1" presStyleIdx="15" presStyleCnt="22">
        <dgm:presLayoutVars>
          <dgm:chMax val="0"/>
          <dgm:bulletEnabled val="1"/>
        </dgm:presLayoutVars>
      </dgm:prSet>
      <dgm:spPr/>
    </dgm:pt>
    <dgm:pt modelId="{7EDEE8E5-3050-4F25-9E87-9B8CE78A0E6A}" type="pres">
      <dgm:prSet presAssocID="{CB5480B7-7439-4E01-93BD-9C0AE10EF7CA}" presName="hSp" presStyleCnt="0"/>
      <dgm:spPr/>
    </dgm:pt>
    <dgm:pt modelId="{85A990BD-DE87-4ABE-B480-A08C9DF8106D}" type="pres">
      <dgm:prSet presAssocID="{358BD583-9E86-41D4-A9D0-C4F093B8F1C9}" presName="vertFlow" presStyleCnt="0"/>
      <dgm:spPr/>
    </dgm:pt>
    <dgm:pt modelId="{02A97931-0DB5-4A07-9F2F-D7FE84C56CE1}" type="pres">
      <dgm:prSet presAssocID="{358BD583-9E86-41D4-A9D0-C4F093B8F1C9}" presName="header" presStyleLbl="node1" presStyleIdx="5" presStyleCnt="8"/>
      <dgm:spPr/>
    </dgm:pt>
    <dgm:pt modelId="{191A694A-561D-4CCA-A2B8-351AADD636B2}" type="pres">
      <dgm:prSet presAssocID="{8EC86BFC-2A7F-4980-A3A3-93E4DA5AB142}" presName="parTrans" presStyleLbl="sibTrans2D1" presStyleIdx="16" presStyleCnt="22"/>
      <dgm:spPr/>
    </dgm:pt>
    <dgm:pt modelId="{1932DCB0-B497-44CB-BEFB-AC48596A47C8}" type="pres">
      <dgm:prSet presAssocID="{7C7631D4-AB88-4B13-8FB8-F8F90719F44B}" presName="child" presStyleLbl="alignAccFollowNode1" presStyleIdx="16" presStyleCnt="22">
        <dgm:presLayoutVars>
          <dgm:chMax val="0"/>
          <dgm:bulletEnabled val="1"/>
        </dgm:presLayoutVars>
      </dgm:prSet>
      <dgm:spPr/>
    </dgm:pt>
    <dgm:pt modelId="{D3ADE2AA-1FA3-4B88-88C3-6D1B6BAA989A}" type="pres">
      <dgm:prSet presAssocID="{358BD583-9E86-41D4-A9D0-C4F093B8F1C9}" presName="hSp" presStyleCnt="0"/>
      <dgm:spPr/>
    </dgm:pt>
    <dgm:pt modelId="{A666F378-FDDC-4EDE-9272-396C101D1EE8}" type="pres">
      <dgm:prSet presAssocID="{9BD5EEA0-C3DD-413B-8B90-EF92947FCC51}" presName="vertFlow" presStyleCnt="0"/>
      <dgm:spPr/>
    </dgm:pt>
    <dgm:pt modelId="{B964708D-CCC8-4B87-BD4E-5662ADE29205}" type="pres">
      <dgm:prSet presAssocID="{9BD5EEA0-C3DD-413B-8B90-EF92947FCC51}" presName="header" presStyleLbl="node1" presStyleIdx="6" presStyleCnt="8"/>
      <dgm:spPr/>
    </dgm:pt>
    <dgm:pt modelId="{A12CB120-0220-4454-B0C6-605645E0792B}" type="pres">
      <dgm:prSet presAssocID="{D73DD43F-01B7-4579-915E-3B41DAD23D79}" presName="parTrans" presStyleLbl="sibTrans2D1" presStyleIdx="17" presStyleCnt="22"/>
      <dgm:spPr/>
    </dgm:pt>
    <dgm:pt modelId="{45C0C186-9F60-4C27-94C9-BD3C5F6D1238}" type="pres">
      <dgm:prSet presAssocID="{7D1AC9C2-0C22-4DC7-A9D6-A1EDF67290C4}" presName="child" presStyleLbl="alignAccFollowNode1" presStyleIdx="17" presStyleCnt="22">
        <dgm:presLayoutVars>
          <dgm:chMax val="0"/>
          <dgm:bulletEnabled val="1"/>
        </dgm:presLayoutVars>
      </dgm:prSet>
      <dgm:spPr/>
    </dgm:pt>
    <dgm:pt modelId="{B19812B9-117C-416B-B1D2-47770D9BB200}" type="pres">
      <dgm:prSet presAssocID="{0C26F41F-8285-4558-83AD-C427919BE0B1}" presName="sibTrans" presStyleLbl="sibTrans2D1" presStyleIdx="18" presStyleCnt="22"/>
      <dgm:spPr/>
    </dgm:pt>
    <dgm:pt modelId="{129166CA-DA32-47A9-8375-170E0EDEB27E}" type="pres">
      <dgm:prSet presAssocID="{907FCC25-A02A-4453-982C-C22FB9761659}" presName="child" presStyleLbl="alignAccFollowNode1" presStyleIdx="18" presStyleCnt="22">
        <dgm:presLayoutVars>
          <dgm:chMax val="0"/>
          <dgm:bulletEnabled val="1"/>
        </dgm:presLayoutVars>
      </dgm:prSet>
      <dgm:spPr/>
    </dgm:pt>
    <dgm:pt modelId="{E7838CD6-3E73-4A92-B9CF-86F4194BFCE0}" type="pres">
      <dgm:prSet presAssocID="{06D19D96-F50D-4F46-A707-44B84B3B1684}" presName="sibTrans" presStyleLbl="sibTrans2D1" presStyleIdx="19" presStyleCnt="22"/>
      <dgm:spPr/>
    </dgm:pt>
    <dgm:pt modelId="{0DE49F87-F96A-4FE2-8B63-8D87B7864602}" type="pres">
      <dgm:prSet presAssocID="{7C81B8F9-FE1A-491C-A021-B6E652E542C2}" presName="child" presStyleLbl="alignAccFollowNode1" presStyleIdx="19" presStyleCnt="22">
        <dgm:presLayoutVars>
          <dgm:chMax val="0"/>
          <dgm:bulletEnabled val="1"/>
        </dgm:presLayoutVars>
      </dgm:prSet>
      <dgm:spPr/>
    </dgm:pt>
    <dgm:pt modelId="{17D6083E-D187-4E4F-BCC4-AC03DFCC487E}" type="pres">
      <dgm:prSet presAssocID="{09856564-D884-460A-A5E6-8C120B4BAD53}" presName="sibTrans" presStyleLbl="sibTrans2D1" presStyleIdx="20" presStyleCnt="22"/>
      <dgm:spPr/>
    </dgm:pt>
    <dgm:pt modelId="{CB58CBC2-8AB1-45D0-BEDA-10DB0A5CF92F}" type="pres">
      <dgm:prSet presAssocID="{55E45930-6613-4589-9025-843F0CE49EB0}" presName="child" presStyleLbl="alignAccFollowNode1" presStyleIdx="20" presStyleCnt="22">
        <dgm:presLayoutVars>
          <dgm:chMax val="0"/>
          <dgm:bulletEnabled val="1"/>
        </dgm:presLayoutVars>
      </dgm:prSet>
      <dgm:spPr/>
    </dgm:pt>
    <dgm:pt modelId="{A66A202D-2DDB-4986-9EC6-C4BFA9FEB5F2}" type="pres">
      <dgm:prSet presAssocID="{800B8C97-102E-4BBC-B62E-0F9F6DEFE323}" presName="sibTrans" presStyleLbl="sibTrans2D1" presStyleIdx="21" presStyleCnt="22"/>
      <dgm:spPr/>
    </dgm:pt>
    <dgm:pt modelId="{96E82F96-5B65-4F27-875F-183EF5DAAFFD}" type="pres">
      <dgm:prSet presAssocID="{18D4CB97-8E15-424B-8E89-98E785BB9C4E}" presName="child" presStyleLbl="alignAccFollowNode1" presStyleIdx="21" presStyleCnt="22">
        <dgm:presLayoutVars>
          <dgm:chMax val="0"/>
          <dgm:bulletEnabled val="1"/>
        </dgm:presLayoutVars>
      </dgm:prSet>
      <dgm:spPr/>
    </dgm:pt>
    <dgm:pt modelId="{C8080025-65C3-4DF0-A83D-D1272AD46BCB}" type="pres">
      <dgm:prSet presAssocID="{9BD5EEA0-C3DD-413B-8B90-EF92947FCC51}" presName="hSp" presStyleCnt="0"/>
      <dgm:spPr/>
    </dgm:pt>
    <dgm:pt modelId="{8997E8B6-C260-4C0D-855D-8AFAB0194B64}" type="pres">
      <dgm:prSet presAssocID="{5538A341-FC6B-4BDA-9F5A-1B23E647DE1B}" presName="vertFlow" presStyleCnt="0"/>
      <dgm:spPr/>
    </dgm:pt>
    <dgm:pt modelId="{21870E9B-C806-40DF-ACF1-ED29A4C61709}" type="pres">
      <dgm:prSet presAssocID="{5538A341-FC6B-4BDA-9F5A-1B23E647DE1B}" presName="header" presStyleLbl="node1" presStyleIdx="7" presStyleCnt="8"/>
      <dgm:spPr/>
    </dgm:pt>
  </dgm:ptLst>
  <dgm:cxnLst>
    <dgm:cxn modelId="{92026134-1BA6-42C9-9006-448C1C2C7992}" type="presOf" srcId="{149C8E3B-CB6C-4BEF-8E43-97F4BE2277D0}" destId="{6AE12510-8B21-448C-ABF1-D6E0206C51E5}" srcOrd="0" destOrd="0" presId="urn:microsoft.com/office/officeart/2005/8/layout/lProcess1"/>
    <dgm:cxn modelId="{0DA32232-6D1A-43A3-A5DA-1A3B20A06C8B}" type="presOf" srcId="{E0E4BD44-DD83-48AC-9047-B2407BC36851}" destId="{C7B7EF0C-2083-4604-8898-EF1F84A9558B}" srcOrd="0" destOrd="0" presId="urn:microsoft.com/office/officeart/2005/8/layout/lProcess1"/>
    <dgm:cxn modelId="{80269B29-09CF-4E9B-81AE-D27648F3A236}" type="presOf" srcId="{9BD5EEA0-C3DD-413B-8B90-EF92947FCC51}" destId="{B964708D-CCC8-4B87-BD4E-5662ADE29205}" srcOrd="0" destOrd="0" presId="urn:microsoft.com/office/officeart/2005/8/layout/lProcess1"/>
    <dgm:cxn modelId="{A047241F-3003-4D09-9AEC-BF8935B94C1B}" type="presOf" srcId="{5538A341-FC6B-4BDA-9F5A-1B23E647DE1B}" destId="{21870E9B-C806-40DF-ACF1-ED29A4C61709}" srcOrd="0" destOrd="0" presId="urn:microsoft.com/office/officeart/2005/8/layout/lProcess1"/>
    <dgm:cxn modelId="{287B3A23-8368-4448-9E32-F99482E9C13C}" srcId="{CB5480B7-7439-4E01-93BD-9C0AE10EF7CA}" destId="{7EEACB0B-8236-4CCB-A35B-753F2935599B}" srcOrd="1" destOrd="0" parTransId="{382D7C67-F69F-4B76-AE97-2CA7208872BF}" sibTransId="{852F3DCD-62E9-442B-ADCA-3D91EA69C3F6}"/>
    <dgm:cxn modelId="{CA3C4663-AC83-4F55-B319-F3B03EAF453C}" srcId="{9BD5EEA0-C3DD-413B-8B90-EF92947FCC51}" destId="{18D4CB97-8E15-424B-8E89-98E785BB9C4E}" srcOrd="4" destOrd="0" parTransId="{7817D86A-2B8D-4BCB-843B-80D723CD6473}" sibTransId="{B61D65C6-82D2-4FA6-9988-A953B9AAE176}"/>
    <dgm:cxn modelId="{59CF6CBC-B44E-45BA-9A3E-FD7BCC4C8F68}" type="presOf" srcId="{483B257F-C6E3-4C3D-8849-C2AB22EBC3E7}" destId="{D3F96BC1-CF83-4A80-9B65-F041C0D419BD}" srcOrd="0" destOrd="0" presId="urn:microsoft.com/office/officeart/2005/8/layout/lProcess1"/>
    <dgm:cxn modelId="{5EC8FEC9-7C01-4207-B125-85FA74A4DF4B}" type="presOf" srcId="{05A13E1F-66EC-40CE-9382-64A6C44204EF}" destId="{24157DE2-9EEC-42A4-B3E9-45F01850C80E}" srcOrd="0" destOrd="0" presId="urn:microsoft.com/office/officeart/2005/8/layout/lProcess1"/>
    <dgm:cxn modelId="{C257F812-830A-4209-8E5B-9B19CEAB8CCE}" type="presOf" srcId="{BEDFBD21-2592-4615-872D-7E4B7960D285}" destId="{780BC846-48E3-495C-9159-08F061FDF7A4}" srcOrd="0" destOrd="0" presId="urn:microsoft.com/office/officeart/2005/8/layout/lProcess1"/>
    <dgm:cxn modelId="{A1EC57D7-B2CA-4758-B321-31B4DCC687AF}" type="presOf" srcId="{852F3DCD-62E9-442B-ADCA-3D91EA69C3F6}" destId="{102EF165-52C2-4CD2-A5C3-8188B90FBC28}" srcOrd="0" destOrd="0" presId="urn:microsoft.com/office/officeart/2005/8/layout/lProcess1"/>
    <dgm:cxn modelId="{44F998D2-3C0B-49A1-9D83-A468B49B88AF}" type="presOf" srcId="{7EEACB0B-8236-4CCB-A35B-753F2935599B}" destId="{4F02C495-3AD0-42D3-969E-E8D866BB7788}" srcOrd="0" destOrd="0" presId="urn:microsoft.com/office/officeart/2005/8/layout/lProcess1"/>
    <dgm:cxn modelId="{E26C89B7-B952-4FDC-9708-0AC100B1F325}" type="presOf" srcId="{358BD583-9E86-41D4-A9D0-C4F093B8F1C9}" destId="{02A97931-0DB5-4A07-9F2F-D7FE84C56CE1}" srcOrd="0" destOrd="0" presId="urn:microsoft.com/office/officeart/2005/8/layout/lProcess1"/>
    <dgm:cxn modelId="{CE01A9BD-E8D2-421E-92C3-10478A24F505}" srcId="{ACAB6EDF-5A8B-427F-B604-BB1AE31E33BB}" destId="{8DFFE86E-F724-42C8-B12B-F5D6C390D401}" srcOrd="1" destOrd="0" parTransId="{4DE0D338-A783-442D-8A02-0A7F74956165}" sibTransId="{169B5B1C-2368-4CEC-81D4-22C648507D02}"/>
    <dgm:cxn modelId="{CC02BEFC-465A-4ABD-B946-007A1BEE8980}" srcId="{358BD583-9E86-41D4-A9D0-C4F093B8F1C9}" destId="{7C7631D4-AB88-4B13-8FB8-F8F90719F44B}" srcOrd="0" destOrd="0" parTransId="{8EC86BFC-2A7F-4980-A3A3-93E4DA5AB142}" sibTransId="{F64A75E3-C953-4747-9D6C-3F1F49C2BCF0}"/>
    <dgm:cxn modelId="{2492D15C-3776-4342-A728-30237554DB7F}" type="presOf" srcId="{DDD57010-BA4A-426B-A26E-ED674F0FB4F8}" destId="{9296DBCC-8489-4CBE-9228-BD73C14732E4}" srcOrd="0" destOrd="0" presId="urn:microsoft.com/office/officeart/2005/8/layout/lProcess1"/>
    <dgm:cxn modelId="{8EF5FF7D-AB19-467A-B910-A200FB2057D5}" type="presOf" srcId="{F13381BC-E20B-452F-BE69-402CF69967AF}" destId="{2E9E99F3-AF78-443E-A7E5-7FE20718C107}" srcOrd="0" destOrd="0" presId="urn:microsoft.com/office/officeart/2005/8/layout/lProcess1"/>
    <dgm:cxn modelId="{20662623-319E-47F5-9617-1796D11CBA46}" type="presOf" srcId="{EA35C4D6-C8F3-4CAD-A79A-D1CB8FFB5788}" destId="{2C835CB0-2248-4FC5-AC08-8AFF45CB527D}" srcOrd="0" destOrd="0" presId="urn:microsoft.com/office/officeart/2005/8/layout/lProcess1"/>
    <dgm:cxn modelId="{C1449290-099D-48B5-8E32-B91CCC2B6C75}" type="presOf" srcId="{283A03CA-ED6F-45AC-8960-88FE0920D7D8}" destId="{861699AD-AF1D-4B11-AB04-A36EBE041755}" srcOrd="0" destOrd="0" presId="urn:microsoft.com/office/officeart/2005/8/layout/lProcess1"/>
    <dgm:cxn modelId="{D6FB62AC-EF4E-4A64-B60B-F4B5BC09F01F}" srcId="{9BD5EEA0-C3DD-413B-8B90-EF92947FCC51}" destId="{7D1AC9C2-0C22-4DC7-A9D6-A1EDF67290C4}" srcOrd="0" destOrd="0" parTransId="{D73DD43F-01B7-4579-915E-3B41DAD23D79}" sibTransId="{0C26F41F-8285-4558-83AD-C427919BE0B1}"/>
    <dgm:cxn modelId="{6ECD975F-367F-4F64-AF7C-A41BF80017B8}" srcId="{BEDFBD21-2592-4615-872D-7E4B7960D285}" destId="{64E8B5B9-BF02-4CBF-A795-460AB983C7F3}" srcOrd="0" destOrd="0" parTransId="{13BB4AC3-1A0D-4FC0-9E01-C63003744B42}" sibTransId="{FADAD21C-F955-4AAA-B931-7F98AD139C74}"/>
    <dgm:cxn modelId="{6C751F6B-A728-47AB-A531-03BDEC11A933}" type="presOf" srcId="{6654311F-7EE3-41F5-86EA-7B09833C8082}" destId="{200E99BC-56A9-4805-8977-3F27EDC76BC7}" srcOrd="0" destOrd="0" presId="urn:microsoft.com/office/officeart/2005/8/layout/lProcess1"/>
    <dgm:cxn modelId="{6DCE9F06-7B4C-4269-837A-885022E92BD8}" srcId="{ACAB6EDF-5A8B-427F-B604-BB1AE31E33BB}" destId="{9BD5EEA0-C3DD-413B-8B90-EF92947FCC51}" srcOrd="6" destOrd="0" parTransId="{999B1F4C-07EB-48C2-8DEB-D6303EF324F7}" sibTransId="{3B61BAB7-DC68-4F63-B431-07E20E36F6B0}"/>
    <dgm:cxn modelId="{79923C2F-0588-40BD-8875-CE65E22524C0}" srcId="{9C4F130D-743E-4D91-B544-C4F0993A5DD0}" destId="{44E70B33-AC35-403E-B96A-8858C5BE4E18}" srcOrd="0" destOrd="0" parTransId="{084A697C-5D51-4263-9CD8-5914F01AFF89}" sibTransId="{02A27451-A39B-4113-A515-894E689BAFF2}"/>
    <dgm:cxn modelId="{D8E8E969-72D4-4581-89E8-2113D2B11851}" srcId="{CB5480B7-7439-4E01-93BD-9C0AE10EF7CA}" destId="{EACAD7A4-1009-43DC-9677-D76A20CC719E}" srcOrd="3" destOrd="0" parTransId="{3E8F4D09-8AB0-4D6F-9A9E-68111495A62A}" sibTransId="{671092A6-EAF2-41FC-8E2D-B95C5656F869}"/>
    <dgm:cxn modelId="{0667C097-6185-41F9-AFC6-E2CFDDB2DEA9}" type="presOf" srcId="{084A697C-5D51-4263-9CD8-5914F01AFF89}" destId="{F15AADCD-43CA-4DB1-9B87-9C34E2B5DFD2}" srcOrd="0" destOrd="0" presId="urn:microsoft.com/office/officeart/2005/8/layout/lProcess1"/>
    <dgm:cxn modelId="{708029E5-9C4B-49E6-B2C6-6632093C3511}" srcId="{9C4F130D-743E-4D91-B544-C4F0993A5DD0}" destId="{5AFF2347-0E6C-43D5-93FE-7A6CC7C669F4}" srcOrd="2" destOrd="0" parTransId="{CD657968-CA24-45CC-94BF-D342630CDCC8}" sibTransId="{306B54CF-8FEB-4E7A-8523-8486D48DF5C0}"/>
    <dgm:cxn modelId="{AF37DF9E-7E95-49FF-B33D-9EF4A92C365D}" type="presOf" srcId="{1F609488-B101-4D20-B50B-A8895C77C84A}" destId="{ED9E7A78-953E-4F7B-96C9-E5C6B2EB3D7E}" srcOrd="0" destOrd="0" presId="urn:microsoft.com/office/officeart/2005/8/layout/lProcess1"/>
    <dgm:cxn modelId="{6D254A62-9EF6-465C-81F7-C7A257B4F756}" srcId="{8DFFE86E-F724-42C8-B12B-F5D6C390D401}" destId="{891AFC5D-3711-4BAD-BE9B-CB66C7E4A1A0}" srcOrd="0" destOrd="0" parTransId="{453EFB22-4D94-4CD0-8B6E-DB1AE3CD1A33}" sibTransId="{A760FA85-7FE9-4CFF-BB50-FA097E6730C6}"/>
    <dgm:cxn modelId="{AC59C59B-533E-4C0A-BC80-18A3C59050CB}" type="presOf" srcId="{09AAF4CD-E62A-4C67-9C6F-D943D2FFB081}" destId="{B69AF12A-961A-46B9-AEE5-25B1B551EAD3}" srcOrd="0" destOrd="0" presId="urn:microsoft.com/office/officeart/2005/8/layout/lProcess1"/>
    <dgm:cxn modelId="{A9AB7B57-1074-48D8-B630-8ACC6034CEB4}" srcId="{9BD5EEA0-C3DD-413B-8B90-EF92947FCC51}" destId="{907FCC25-A02A-4453-982C-C22FB9761659}" srcOrd="1" destOrd="0" parTransId="{9EA1191D-289B-4357-8748-76C514D71B29}" sibTransId="{06D19D96-F50D-4F46-A707-44B84B3B1684}"/>
    <dgm:cxn modelId="{E7F10C4A-2C3A-4B5C-BC1D-213C2D739C73}" type="presOf" srcId="{E37ED052-37BF-4B28-8E47-EB280A866137}" destId="{A84A2484-BF37-4FE3-85E0-E7F7D41FAD12}" srcOrd="0" destOrd="0" presId="urn:microsoft.com/office/officeart/2005/8/layout/lProcess1"/>
    <dgm:cxn modelId="{A78A9B57-A44C-42CE-B63A-64B13788D28A}" type="presOf" srcId="{18D4CB97-8E15-424B-8E89-98E785BB9C4E}" destId="{96E82F96-5B65-4F27-875F-183EF5DAAFFD}" srcOrd="0" destOrd="0" presId="urn:microsoft.com/office/officeart/2005/8/layout/lProcess1"/>
    <dgm:cxn modelId="{E353C8F8-791E-4EDB-B48D-AD7CDE553408}" srcId="{CB5480B7-7439-4E01-93BD-9C0AE10EF7CA}" destId="{E888242A-589E-46F9-8485-DFA884C8FEEE}" srcOrd="8" destOrd="0" parTransId="{AED4A44C-6BDE-4A77-8609-44DD5189C08B}" sibTransId="{C69B08C6-9774-4F31-99DC-428984FB2259}"/>
    <dgm:cxn modelId="{CDC0EBAA-2F68-40F5-B94A-A46951CF20D0}" type="presOf" srcId="{06D19D96-F50D-4F46-A707-44B84B3B1684}" destId="{E7838CD6-3E73-4A92-B9CF-86F4194BFCE0}" srcOrd="0" destOrd="0" presId="urn:microsoft.com/office/officeart/2005/8/layout/lProcess1"/>
    <dgm:cxn modelId="{1393E140-7923-4F80-ACA4-B5808E0DB49D}" srcId="{CB5480B7-7439-4E01-93BD-9C0AE10EF7CA}" destId="{EA35C4D6-C8F3-4CAD-A79A-D1CB8FFB5788}" srcOrd="6" destOrd="0" parTransId="{BF76B507-C7D9-41D8-87A1-1DF554ECDEB0}" sibTransId="{DDD57010-BA4A-426B-A26E-ED674F0FB4F8}"/>
    <dgm:cxn modelId="{CBC7DA71-FAA5-49E6-A0D0-FD8123462155}" type="presOf" srcId="{D73DD43F-01B7-4579-915E-3B41DAD23D79}" destId="{A12CB120-0220-4454-B0C6-605645E0792B}" srcOrd="0" destOrd="0" presId="urn:microsoft.com/office/officeart/2005/8/layout/lProcess1"/>
    <dgm:cxn modelId="{9B597607-B527-4588-AB43-D651759D850C}" type="presOf" srcId="{ABBF060A-8653-4634-B95D-8629270A8469}" destId="{287E7241-ACF0-4AD3-851E-851B61E83040}" srcOrd="0" destOrd="0" presId="urn:microsoft.com/office/officeart/2005/8/layout/lProcess1"/>
    <dgm:cxn modelId="{02CCAD7C-086E-41E3-8825-FEB458D5BC6D}" srcId="{CB5480B7-7439-4E01-93BD-9C0AE10EF7CA}" destId="{483B257F-C6E3-4C3D-8849-C2AB22EBC3E7}" srcOrd="2" destOrd="0" parTransId="{407EB995-201D-4DF2-9DD7-CC47E18F2080}" sibTransId="{09AAF4CD-E62A-4C67-9C6F-D943D2FFB081}"/>
    <dgm:cxn modelId="{66704547-7DAA-4FB9-892D-79D5BCEC98DE}" type="presOf" srcId="{115E5D33-4ECB-48D3-B444-9869ABE4AC61}" destId="{35DADAAF-6A29-42C6-8FB2-7AE6F21B947C}" srcOrd="0" destOrd="0" presId="urn:microsoft.com/office/officeart/2005/8/layout/lProcess1"/>
    <dgm:cxn modelId="{E53771A4-2A0B-47D5-B5E8-6D0F7D919141}" type="presOf" srcId="{5AFF2347-0E6C-43D5-93FE-7A6CC7C669F4}" destId="{F0281082-85F3-4803-B0B8-3595953242D8}" srcOrd="0" destOrd="0" presId="urn:microsoft.com/office/officeart/2005/8/layout/lProcess1"/>
    <dgm:cxn modelId="{25181196-1F6D-4733-AC4A-AFDDF9076857}" type="presOf" srcId="{1C923158-9634-4D3A-917F-FD909659DB9B}" destId="{A9A66147-A622-4988-9AAF-3BFE877B9E44}" srcOrd="0" destOrd="0" presId="urn:microsoft.com/office/officeart/2005/8/layout/lProcess1"/>
    <dgm:cxn modelId="{85824EF2-F2AC-4123-80FA-D07873D24A12}" type="presOf" srcId="{9C4F130D-743E-4D91-B544-C4F0993A5DD0}" destId="{FE7E359B-4A0B-4D95-9D15-A1A41DA37401}" srcOrd="0" destOrd="0" presId="urn:microsoft.com/office/officeart/2005/8/layout/lProcess1"/>
    <dgm:cxn modelId="{3A0DCC5B-F109-4196-AA79-1588993EA6CB}" type="presOf" srcId="{671092A6-EAF2-41FC-8E2D-B95C5656F869}" destId="{4E613A40-01F1-4845-93C0-9DEE5DBEB904}" srcOrd="0" destOrd="0" presId="urn:microsoft.com/office/officeart/2005/8/layout/lProcess1"/>
    <dgm:cxn modelId="{4CB85FCD-8CD4-4AA1-99A7-EA9CD86E17AA}" srcId="{ACAB6EDF-5A8B-427F-B604-BB1AE31E33BB}" destId="{BEDFBD21-2592-4615-872D-7E4B7960D285}" srcOrd="0" destOrd="0" parTransId="{AA9BE0D2-9BCA-4693-B406-F2A3A3F30763}" sibTransId="{AEB3A43C-1018-4551-BEE0-D848A118B59C}"/>
    <dgm:cxn modelId="{E5CBCBE4-0A14-4B7D-AB5C-709CBA19A0AB}" type="presOf" srcId="{E8AE7FD7-A81A-4FA7-9B15-F0644B804D16}" destId="{2C068085-9C4E-40CD-BE1D-60073B9B8E53}" srcOrd="0" destOrd="0" presId="urn:microsoft.com/office/officeart/2005/8/layout/lProcess1"/>
    <dgm:cxn modelId="{64147883-2981-425B-9897-2A557F4472AE}" type="presOf" srcId="{64E8B5B9-BF02-4CBF-A795-460AB983C7F3}" destId="{F0EC374D-07AE-4941-B3F3-1628B58560E1}" srcOrd="0" destOrd="0" presId="urn:microsoft.com/office/officeart/2005/8/layout/lProcess1"/>
    <dgm:cxn modelId="{36DE5000-9A0E-49DD-B428-B43576B30157}" type="presOf" srcId="{44E70B33-AC35-403E-B96A-8858C5BE4E18}" destId="{8109BC57-5DE2-423A-8F25-2E6C3EE0A741}" srcOrd="0" destOrd="0" presId="urn:microsoft.com/office/officeart/2005/8/layout/lProcess1"/>
    <dgm:cxn modelId="{1AA6B5BA-C98B-4AD5-8B8C-EA22D886D961}" type="presOf" srcId="{55E45930-6613-4589-9025-843F0CE49EB0}" destId="{CB58CBC2-8AB1-45D0-BEDA-10DB0A5CF92F}" srcOrd="0" destOrd="0" presId="urn:microsoft.com/office/officeart/2005/8/layout/lProcess1"/>
    <dgm:cxn modelId="{7AFDED66-AE14-48CC-80AB-87F1C4E7B58F}" srcId="{283A03CA-ED6F-45AC-8960-88FE0920D7D8}" destId="{115E5D33-4ECB-48D3-B444-9869ABE4AC61}" srcOrd="0" destOrd="0" parTransId="{EE5A389A-3BE3-4387-BBD1-B6367BE95944}" sibTransId="{FF0B50AF-F09A-4E12-80D1-1B9257668D20}"/>
    <dgm:cxn modelId="{C09BDEE8-4BEE-4C5B-AD79-8FBE3C2644C3}" type="presOf" srcId="{8DFFE86E-F724-42C8-B12B-F5D6C390D401}" destId="{028E963D-B3E0-4944-B318-74E7D1B7DCCC}" srcOrd="0" destOrd="0" presId="urn:microsoft.com/office/officeart/2005/8/layout/lProcess1"/>
    <dgm:cxn modelId="{26307D34-EC07-42D3-9E30-8AC5D221AF0F}" type="presOf" srcId="{CB5480B7-7439-4E01-93BD-9C0AE10EF7CA}" destId="{325B008D-31FF-4FC3-9D8E-6BBD668396E4}" srcOrd="0" destOrd="0" presId="urn:microsoft.com/office/officeart/2005/8/layout/lProcess1"/>
    <dgm:cxn modelId="{8C46002B-A1A8-43F3-9801-34BA649306FE}" type="presOf" srcId="{02A27451-A39B-4113-A515-894E689BAFF2}" destId="{9760AC77-292B-4274-8573-8628DB60779C}" srcOrd="0" destOrd="0" presId="urn:microsoft.com/office/officeart/2005/8/layout/lProcess1"/>
    <dgm:cxn modelId="{C0A994ED-45C5-49D6-B1EC-DB6BF582D622}" type="presOf" srcId="{ACAB6EDF-5A8B-427F-B604-BB1AE31E33BB}" destId="{4C3B58BE-73B1-4AA2-9D02-F29093590313}" srcOrd="0" destOrd="0" presId="urn:microsoft.com/office/officeart/2005/8/layout/lProcess1"/>
    <dgm:cxn modelId="{515CD350-EDC0-4F6E-9707-F1AEA02B1525}" type="presOf" srcId="{0C26F41F-8285-4558-83AD-C427919BE0B1}" destId="{B19812B9-117C-416B-B1D2-47770D9BB200}" srcOrd="0" destOrd="0" presId="urn:microsoft.com/office/officeart/2005/8/layout/lProcess1"/>
    <dgm:cxn modelId="{C98FF7BB-CABA-4DD6-88DF-0A7C2068C47C}" type="presOf" srcId="{5497BF35-28B6-4DE4-A660-CF22FCEAC371}" destId="{5E5E5EC3-7A4B-4173-A827-9F83E6AD2C4B}" srcOrd="0" destOrd="0" presId="urn:microsoft.com/office/officeart/2005/8/layout/lProcess1"/>
    <dgm:cxn modelId="{16542FD4-7886-4BF6-B00E-64F92D9E02A8}" srcId="{ACAB6EDF-5A8B-427F-B604-BB1AE31E33BB}" destId="{283A03CA-ED6F-45AC-8960-88FE0920D7D8}" srcOrd="3" destOrd="0" parTransId="{D094FBDA-DA8A-45CF-B756-B32322B38E3D}" sibTransId="{6133D0D0-5E0E-4F45-8712-D7C2E28E3C15}"/>
    <dgm:cxn modelId="{5D3DA1F5-8EC3-4D48-9325-5F0F96363F33}" srcId="{9C4F130D-743E-4D91-B544-C4F0993A5DD0}" destId="{149C8E3B-CB6C-4BEF-8E43-97F4BE2277D0}" srcOrd="1" destOrd="0" parTransId="{824D3DC0-1816-429C-BE7B-6614A8FFAE30}" sibTransId="{ABBF060A-8653-4634-B95D-8629270A8469}"/>
    <dgm:cxn modelId="{A8096696-3A32-412E-BD00-940DBA9CBDAA}" type="presOf" srcId="{D77E1758-B4F6-4550-8EDD-39B9917EEFE1}" destId="{16608DF6-890D-4D37-BFB7-5D8B10F8D4A8}" srcOrd="0" destOrd="0" presId="urn:microsoft.com/office/officeart/2005/8/layout/lProcess1"/>
    <dgm:cxn modelId="{9E33CC86-8D02-468B-9C0E-0858FB64226E}" type="presOf" srcId="{E888242A-589E-46F9-8485-DFA884C8FEEE}" destId="{A24ADF12-322A-4F6D-84BB-BBC3F3E9B10C}" srcOrd="0" destOrd="0" presId="urn:microsoft.com/office/officeart/2005/8/layout/lProcess1"/>
    <dgm:cxn modelId="{CF47E738-C470-44BF-A85A-757332459220}" type="presOf" srcId="{FADAD21C-F955-4AAA-B931-7F98AD139C74}" destId="{31319F58-D8DC-481F-B65E-2C6F4852DCDB}" srcOrd="0" destOrd="0" presId="urn:microsoft.com/office/officeart/2005/8/layout/lProcess1"/>
    <dgm:cxn modelId="{AB9DC56D-31B9-48F0-8C9D-6468E20F001A}" type="presOf" srcId="{7C81B8F9-FE1A-491C-A021-B6E652E542C2}" destId="{0DE49F87-F96A-4FE2-8B63-8D87B7864602}" srcOrd="0" destOrd="0" presId="urn:microsoft.com/office/officeart/2005/8/layout/lProcess1"/>
    <dgm:cxn modelId="{6E5C53FA-4018-45AC-8586-2B90FC004329}" srcId="{CB5480B7-7439-4E01-93BD-9C0AE10EF7CA}" destId="{6654311F-7EE3-41F5-86EA-7B09833C8082}" srcOrd="7" destOrd="0" parTransId="{763657EF-8815-44BF-BB28-C6A3445A6773}" sibTransId="{1C923158-9634-4D3A-917F-FD909659DB9B}"/>
    <dgm:cxn modelId="{2E38267D-3511-4643-94EB-BC3ECF413741}" type="presOf" srcId="{453EFB22-4D94-4CD0-8B6E-DB1AE3CD1A33}" destId="{39FF000C-B3FE-4849-944E-A22855971D1E}" srcOrd="0" destOrd="0" presId="urn:microsoft.com/office/officeart/2005/8/layout/lProcess1"/>
    <dgm:cxn modelId="{CC6C58AB-AD91-41E3-BB86-EA6EA191ACC1}" type="presOf" srcId="{8EC86BFC-2A7F-4980-A3A3-93E4DA5AB142}" destId="{191A694A-561D-4CCA-A2B8-351AADD636B2}" srcOrd="0" destOrd="0" presId="urn:microsoft.com/office/officeart/2005/8/layout/lProcess1"/>
    <dgm:cxn modelId="{90B0A38F-ED56-44F0-AD63-5E5D87E7744A}" type="presOf" srcId="{891AFC5D-3711-4BAD-BE9B-CB66C7E4A1A0}" destId="{D6E626D8-09B0-4DA8-8B90-F269D299884D}" srcOrd="0" destOrd="0" presId="urn:microsoft.com/office/officeart/2005/8/layout/lProcess1"/>
    <dgm:cxn modelId="{A72E3C04-C78D-4DEC-9484-3E7AE9ED8AE1}" srcId="{ACAB6EDF-5A8B-427F-B604-BB1AE31E33BB}" destId="{5538A341-FC6B-4BDA-9F5A-1B23E647DE1B}" srcOrd="7" destOrd="0" parTransId="{5FEBA3BF-5FC7-408D-AEE7-E0CF9A92D822}" sibTransId="{CF1BADF1-6A25-4D90-B432-DB1213B1D58C}"/>
    <dgm:cxn modelId="{84C239F9-4856-4E34-B6A8-9A93FD3A6564}" srcId="{9BD5EEA0-C3DD-413B-8B90-EF92947FCC51}" destId="{55E45930-6613-4589-9025-843F0CE49EB0}" srcOrd="3" destOrd="0" parTransId="{05DA395B-AC42-4FEC-B1CA-52B82E04E611}" sibTransId="{800B8C97-102E-4BBC-B62E-0F9F6DEFE323}"/>
    <dgm:cxn modelId="{08A75A5E-1548-4E38-BBA5-397090C534EB}" type="presOf" srcId="{EE5A389A-3BE3-4387-BBD1-B6367BE95944}" destId="{29963934-7D38-4D2D-91BD-AFAC63ED823C}" srcOrd="0" destOrd="0" presId="urn:microsoft.com/office/officeart/2005/8/layout/lProcess1"/>
    <dgm:cxn modelId="{A0DB4006-9B79-40D8-80BE-7189F016F8AA}" type="presOf" srcId="{907FCC25-A02A-4453-982C-C22FB9761659}" destId="{129166CA-DA32-47A9-8375-170E0EDEB27E}" srcOrd="0" destOrd="0" presId="urn:microsoft.com/office/officeart/2005/8/layout/lProcess1"/>
    <dgm:cxn modelId="{FBC983BD-0FFD-4B20-8B98-41CBA264C06C}" srcId="{ACAB6EDF-5A8B-427F-B604-BB1AE31E33BB}" destId="{9C4F130D-743E-4D91-B544-C4F0993A5DD0}" srcOrd="2" destOrd="0" parTransId="{9A58CD31-993E-4EF4-BEF7-D189A9C545F7}" sibTransId="{DE4E61D6-CFAC-4553-AF76-BE8F96C51111}"/>
    <dgm:cxn modelId="{2FAE90A7-A8BF-4ED0-8C0F-189CCE6180C3}" srcId="{ACAB6EDF-5A8B-427F-B604-BB1AE31E33BB}" destId="{358BD583-9E86-41D4-A9D0-C4F093B8F1C9}" srcOrd="5" destOrd="0" parTransId="{15036A1F-F8BC-4B3A-BB91-67D1C39434B6}" sibTransId="{20A841A8-5E69-4C2C-9B2A-8E1163C83428}"/>
    <dgm:cxn modelId="{C7C1EA96-5ECD-4F09-AC48-67B66F19BB4E}" type="presOf" srcId="{7C7631D4-AB88-4B13-8FB8-F8F90719F44B}" destId="{1932DCB0-B497-44CB-BEFB-AC48596A47C8}" srcOrd="0" destOrd="0" presId="urn:microsoft.com/office/officeart/2005/8/layout/lProcess1"/>
    <dgm:cxn modelId="{40E8255E-292E-4546-B15E-0C184E9FBDBE}" srcId="{9BD5EEA0-C3DD-413B-8B90-EF92947FCC51}" destId="{7C81B8F9-FE1A-491C-A021-B6E652E542C2}" srcOrd="2" destOrd="0" parTransId="{25E557E5-0686-4619-8059-BEE4CE13E43E}" sibTransId="{09856564-D884-460A-A5E6-8C120B4BAD53}"/>
    <dgm:cxn modelId="{55256E9E-8545-4A09-B7BF-D0B61B1A44E1}" type="presOf" srcId="{7D1AC9C2-0C22-4DC7-A9D6-A1EDF67290C4}" destId="{45C0C186-9F60-4C27-94C9-BD3C5F6D1238}" srcOrd="0" destOrd="0" presId="urn:microsoft.com/office/officeart/2005/8/layout/lProcess1"/>
    <dgm:cxn modelId="{7D42B19A-203A-4DA2-9BE3-367974DE2FB7}" srcId="{CB5480B7-7439-4E01-93BD-9C0AE10EF7CA}" destId="{D77E1758-B4F6-4550-8EDD-39B9917EEFE1}" srcOrd="4" destOrd="0" parTransId="{069B0577-238B-4D31-8BF9-D81CD932BF6E}" sibTransId="{05A13E1F-66EC-40CE-9382-64A6C44204EF}"/>
    <dgm:cxn modelId="{3C3DADCD-4CD2-4ABD-AF77-6B1109A32391}" type="presOf" srcId="{13BB4AC3-1A0D-4FC0-9E01-C63003744B42}" destId="{2A33ADBC-D42A-4096-B44F-48FD2DC8E4E5}" srcOrd="0" destOrd="0" presId="urn:microsoft.com/office/officeart/2005/8/layout/lProcess1"/>
    <dgm:cxn modelId="{89A09F93-776E-4875-B997-B7890E2FA4AB}" type="presOf" srcId="{09856564-D884-460A-A5E6-8C120B4BAD53}" destId="{17D6083E-D187-4E4F-BCC4-AC03DFCC487E}" srcOrd="0" destOrd="0" presId="urn:microsoft.com/office/officeart/2005/8/layout/lProcess1"/>
    <dgm:cxn modelId="{64E0E29D-6183-49A4-A231-0F311F99235E}" type="presOf" srcId="{800B8C97-102E-4BBC-B62E-0F9F6DEFE323}" destId="{A66A202D-2DDB-4986-9EC6-C4BFA9FEB5F2}" srcOrd="0" destOrd="0" presId="urn:microsoft.com/office/officeart/2005/8/layout/lProcess1"/>
    <dgm:cxn modelId="{073688FD-DC02-47CC-B11E-D2D37C91F936}" srcId="{CB5480B7-7439-4E01-93BD-9C0AE10EF7CA}" destId="{1F609488-B101-4D20-B50B-A8895C77C84A}" srcOrd="5" destOrd="0" parTransId="{799C1CEC-63AB-483F-9336-B14CB12C4A37}" sibTransId="{F13381BC-E20B-452F-BE69-402CF69967AF}"/>
    <dgm:cxn modelId="{7010F708-3FE8-4042-BD04-88595FB40638}" srcId="{BEDFBD21-2592-4615-872D-7E4B7960D285}" destId="{E37ED052-37BF-4B28-8E47-EB280A866137}" srcOrd="1" destOrd="0" parTransId="{DFA0C6BF-A563-4AFA-AA73-5F327FA8DE02}" sibTransId="{8635A969-37EF-4771-9722-2EF2C6A164EB}"/>
    <dgm:cxn modelId="{256ED2CF-6789-45D5-8D1B-C39FAA044015}" type="presOf" srcId="{EACAD7A4-1009-43DC-9677-D76A20CC719E}" destId="{F37BD2FB-1307-47AA-8841-47DA6E9AEC06}" srcOrd="0" destOrd="0" presId="urn:microsoft.com/office/officeart/2005/8/layout/lProcess1"/>
    <dgm:cxn modelId="{1A3E31D8-1FEB-4B45-9D34-8BBB72F74299}" srcId="{ACAB6EDF-5A8B-427F-B604-BB1AE31E33BB}" destId="{CB5480B7-7439-4E01-93BD-9C0AE10EF7CA}" srcOrd="4" destOrd="0" parTransId="{7205BBBC-99CA-4197-823D-D0BB8A8CD615}" sibTransId="{0758E092-4CFC-475A-ACA1-F982D439FE25}"/>
    <dgm:cxn modelId="{35C4576C-4280-4559-9960-98A30C83BA78}" srcId="{CB5480B7-7439-4E01-93BD-9C0AE10EF7CA}" destId="{5497BF35-28B6-4DE4-A660-CF22FCEAC371}" srcOrd="0" destOrd="0" parTransId="{E8AE7FD7-A81A-4FA7-9B15-F0644B804D16}" sibTransId="{E0E4BD44-DD83-48AC-9047-B2407BC36851}"/>
    <dgm:cxn modelId="{57683A09-135F-4056-AFA1-B52C17723EC9}" type="presParOf" srcId="{4C3B58BE-73B1-4AA2-9D02-F29093590313}" destId="{2A65645B-DA41-40E6-9D81-912BFD4649B8}" srcOrd="0" destOrd="0" presId="urn:microsoft.com/office/officeart/2005/8/layout/lProcess1"/>
    <dgm:cxn modelId="{6424506E-A1D2-499F-93F9-350935B78EB0}" type="presParOf" srcId="{2A65645B-DA41-40E6-9D81-912BFD4649B8}" destId="{780BC846-48E3-495C-9159-08F061FDF7A4}" srcOrd="0" destOrd="0" presId="urn:microsoft.com/office/officeart/2005/8/layout/lProcess1"/>
    <dgm:cxn modelId="{793E19C6-C644-48AF-960A-130362D590C2}" type="presParOf" srcId="{2A65645B-DA41-40E6-9D81-912BFD4649B8}" destId="{2A33ADBC-D42A-4096-B44F-48FD2DC8E4E5}" srcOrd="1" destOrd="0" presId="urn:microsoft.com/office/officeart/2005/8/layout/lProcess1"/>
    <dgm:cxn modelId="{AF32726F-FBD8-4A38-8FD0-EE760693109B}" type="presParOf" srcId="{2A65645B-DA41-40E6-9D81-912BFD4649B8}" destId="{F0EC374D-07AE-4941-B3F3-1628B58560E1}" srcOrd="2" destOrd="0" presId="urn:microsoft.com/office/officeart/2005/8/layout/lProcess1"/>
    <dgm:cxn modelId="{2DB64022-9A15-4B27-AC68-6176ADF8DFA7}" type="presParOf" srcId="{2A65645B-DA41-40E6-9D81-912BFD4649B8}" destId="{31319F58-D8DC-481F-B65E-2C6F4852DCDB}" srcOrd="3" destOrd="0" presId="urn:microsoft.com/office/officeart/2005/8/layout/lProcess1"/>
    <dgm:cxn modelId="{1DC2E283-A117-4582-A35E-F5350A39F6FD}" type="presParOf" srcId="{2A65645B-DA41-40E6-9D81-912BFD4649B8}" destId="{A84A2484-BF37-4FE3-85E0-E7F7D41FAD12}" srcOrd="4" destOrd="0" presId="urn:microsoft.com/office/officeart/2005/8/layout/lProcess1"/>
    <dgm:cxn modelId="{D93C8DA6-387D-4CB8-821A-9664682C1810}" type="presParOf" srcId="{4C3B58BE-73B1-4AA2-9D02-F29093590313}" destId="{20CEBDBF-57E2-4072-89AE-068F0C4B067D}" srcOrd="1" destOrd="0" presId="urn:microsoft.com/office/officeart/2005/8/layout/lProcess1"/>
    <dgm:cxn modelId="{809A3BD0-D15B-4EC5-9C30-6DCC04033F3E}" type="presParOf" srcId="{4C3B58BE-73B1-4AA2-9D02-F29093590313}" destId="{9A6DFAFC-C455-476A-9993-A516788B4272}" srcOrd="2" destOrd="0" presId="urn:microsoft.com/office/officeart/2005/8/layout/lProcess1"/>
    <dgm:cxn modelId="{DC7FEB3F-D470-4729-AA3E-597D89BD52DF}" type="presParOf" srcId="{9A6DFAFC-C455-476A-9993-A516788B4272}" destId="{028E963D-B3E0-4944-B318-74E7D1B7DCCC}" srcOrd="0" destOrd="0" presId="urn:microsoft.com/office/officeart/2005/8/layout/lProcess1"/>
    <dgm:cxn modelId="{9503D350-5A8A-4F7B-A9A4-FF5FDF4D2BB5}" type="presParOf" srcId="{9A6DFAFC-C455-476A-9993-A516788B4272}" destId="{39FF000C-B3FE-4849-944E-A22855971D1E}" srcOrd="1" destOrd="0" presId="urn:microsoft.com/office/officeart/2005/8/layout/lProcess1"/>
    <dgm:cxn modelId="{0D4C12C7-437B-48C6-B339-6DEE065EEA36}" type="presParOf" srcId="{9A6DFAFC-C455-476A-9993-A516788B4272}" destId="{D6E626D8-09B0-4DA8-8B90-F269D299884D}" srcOrd="2" destOrd="0" presId="urn:microsoft.com/office/officeart/2005/8/layout/lProcess1"/>
    <dgm:cxn modelId="{AD095B35-19E7-4DCB-AF25-698F019FF119}" type="presParOf" srcId="{4C3B58BE-73B1-4AA2-9D02-F29093590313}" destId="{E0639FD5-D91E-46E8-8844-2F63B7850D7A}" srcOrd="3" destOrd="0" presId="urn:microsoft.com/office/officeart/2005/8/layout/lProcess1"/>
    <dgm:cxn modelId="{61EA81E4-71E8-4685-854F-7ABE52DCBFD9}" type="presParOf" srcId="{4C3B58BE-73B1-4AA2-9D02-F29093590313}" destId="{5292B216-3646-4E16-98FC-422F2E1B7D4E}" srcOrd="4" destOrd="0" presId="urn:microsoft.com/office/officeart/2005/8/layout/lProcess1"/>
    <dgm:cxn modelId="{C1914470-00B5-47A4-A6ED-E018EBBC9A44}" type="presParOf" srcId="{5292B216-3646-4E16-98FC-422F2E1B7D4E}" destId="{FE7E359B-4A0B-4D95-9D15-A1A41DA37401}" srcOrd="0" destOrd="0" presId="urn:microsoft.com/office/officeart/2005/8/layout/lProcess1"/>
    <dgm:cxn modelId="{C4F375AB-1DCD-43F4-A451-23809368D8B3}" type="presParOf" srcId="{5292B216-3646-4E16-98FC-422F2E1B7D4E}" destId="{F15AADCD-43CA-4DB1-9B87-9C34E2B5DFD2}" srcOrd="1" destOrd="0" presId="urn:microsoft.com/office/officeart/2005/8/layout/lProcess1"/>
    <dgm:cxn modelId="{7D949034-066B-402E-BAAD-5E21C4D36171}" type="presParOf" srcId="{5292B216-3646-4E16-98FC-422F2E1B7D4E}" destId="{8109BC57-5DE2-423A-8F25-2E6C3EE0A741}" srcOrd="2" destOrd="0" presId="urn:microsoft.com/office/officeart/2005/8/layout/lProcess1"/>
    <dgm:cxn modelId="{6883FAC5-5A21-4082-8BEC-F597EC1FB9D0}" type="presParOf" srcId="{5292B216-3646-4E16-98FC-422F2E1B7D4E}" destId="{9760AC77-292B-4274-8573-8628DB60779C}" srcOrd="3" destOrd="0" presId="urn:microsoft.com/office/officeart/2005/8/layout/lProcess1"/>
    <dgm:cxn modelId="{30E76798-BADD-48F6-99A4-4B80D14D8B73}" type="presParOf" srcId="{5292B216-3646-4E16-98FC-422F2E1B7D4E}" destId="{6AE12510-8B21-448C-ABF1-D6E0206C51E5}" srcOrd="4" destOrd="0" presId="urn:microsoft.com/office/officeart/2005/8/layout/lProcess1"/>
    <dgm:cxn modelId="{44C331FD-3D2B-4CB8-88CF-88AC243DB7AC}" type="presParOf" srcId="{5292B216-3646-4E16-98FC-422F2E1B7D4E}" destId="{287E7241-ACF0-4AD3-851E-851B61E83040}" srcOrd="5" destOrd="0" presId="urn:microsoft.com/office/officeart/2005/8/layout/lProcess1"/>
    <dgm:cxn modelId="{5707FB23-805A-45F2-8428-FC9A2D9D44AC}" type="presParOf" srcId="{5292B216-3646-4E16-98FC-422F2E1B7D4E}" destId="{F0281082-85F3-4803-B0B8-3595953242D8}" srcOrd="6" destOrd="0" presId="urn:microsoft.com/office/officeart/2005/8/layout/lProcess1"/>
    <dgm:cxn modelId="{C2C24680-1DB8-4319-8FBC-62841535D4AD}" type="presParOf" srcId="{4C3B58BE-73B1-4AA2-9D02-F29093590313}" destId="{F22622F7-D76A-4A3E-B0DB-572EC3A8C739}" srcOrd="5" destOrd="0" presId="urn:microsoft.com/office/officeart/2005/8/layout/lProcess1"/>
    <dgm:cxn modelId="{9E61801F-3E90-4C93-BEC9-396FB51DFDD7}" type="presParOf" srcId="{4C3B58BE-73B1-4AA2-9D02-F29093590313}" destId="{F569FA46-4549-4B20-AB75-07CF99319C6A}" srcOrd="6" destOrd="0" presId="urn:microsoft.com/office/officeart/2005/8/layout/lProcess1"/>
    <dgm:cxn modelId="{31BD2DE0-C63A-4EDB-82A1-F8FB422DE2C0}" type="presParOf" srcId="{F569FA46-4549-4B20-AB75-07CF99319C6A}" destId="{861699AD-AF1D-4B11-AB04-A36EBE041755}" srcOrd="0" destOrd="0" presId="urn:microsoft.com/office/officeart/2005/8/layout/lProcess1"/>
    <dgm:cxn modelId="{2C534304-4430-460E-B69D-1BC3996DF5BB}" type="presParOf" srcId="{F569FA46-4549-4B20-AB75-07CF99319C6A}" destId="{29963934-7D38-4D2D-91BD-AFAC63ED823C}" srcOrd="1" destOrd="0" presId="urn:microsoft.com/office/officeart/2005/8/layout/lProcess1"/>
    <dgm:cxn modelId="{8E374D4B-6344-4062-A2C4-F7D6C2209E68}" type="presParOf" srcId="{F569FA46-4549-4B20-AB75-07CF99319C6A}" destId="{35DADAAF-6A29-42C6-8FB2-7AE6F21B947C}" srcOrd="2" destOrd="0" presId="urn:microsoft.com/office/officeart/2005/8/layout/lProcess1"/>
    <dgm:cxn modelId="{721AB0CE-1E39-4D41-A4AF-3FADAD039EE5}" type="presParOf" srcId="{4C3B58BE-73B1-4AA2-9D02-F29093590313}" destId="{64F7C5D3-55EE-44A9-BA71-4450CDFE66F1}" srcOrd="7" destOrd="0" presId="urn:microsoft.com/office/officeart/2005/8/layout/lProcess1"/>
    <dgm:cxn modelId="{010C3E33-1852-4B95-8DE0-DBB16106C4CD}" type="presParOf" srcId="{4C3B58BE-73B1-4AA2-9D02-F29093590313}" destId="{8D17A375-A808-41BB-A9AA-890A3F967B55}" srcOrd="8" destOrd="0" presId="urn:microsoft.com/office/officeart/2005/8/layout/lProcess1"/>
    <dgm:cxn modelId="{1EC88B3A-4E47-469D-B552-B3580E490BBF}" type="presParOf" srcId="{8D17A375-A808-41BB-A9AA-890A3F967B55}" destId="{325B008D-31FF-4FC3-9D8E-6BBD668396E4}" srcOrd="0" destOrd="0" presId="urn:microsoft.com/office/officeart/2005/8/layout/lProcess1"/>
    <dgm:cxn modelId="{636B84AD-787F-4692-833D-032E4657CAF6}" type="presParOf" srcId="{8D17A375-A808-41BB-A9AA-890A3F967B55}" destId="{2C068085-9C4E-40CD-BE1D-60073B9B8E53}" srcOrd="1" destOrd="0" presId="urn:microsoft.com/office/officeart/2005/8/layout/lProcess1"/>
    <dgm:cxn modelId="{09813601-F401-4CC3-944A-1F9AA874E995}" type="presParOf" srcId="{8D17A375-A808-41BB-A9AA-890A3F967B55}" destId="{5E5E5EC3-7A4B-4173-A827-9F83E6AD2C4B}" srcOrd="2" destOrd="0" presId="urn:microsoft.com/office/officeart/2005/8/layout/lProcess1"/>
    <dgm:cxn modelId="{2C314CBA-869E-4484-8CCF-1D907E2F80DC}" type="presParOf" srcId="{8D17A375-A808-41BB-A9AA-890A3F967B55}" destId="{C7B7EF0C-2083-4604-8898-EF1F84A9558B}" srcOrd="3" destOrd="0" presId="urn:microsoft.com/office/officeart/2005/8/layout/lProcess1"/>
    <dgm:cxn modelId="{25862484-A119-452D-A7BB-6F0EB4142EC1}" type="presParOf" srcId="{8D17A375-A808-41BB-A9AA-890A3F967B55}" destId="{4F02C495-3AD0-42D3-969E-E8D866BB7788}" srcOrd="4" destOrd="0" presId="urn:microsoft.com/office/officeart/2005/8/layout/lProcess1"/>
    <dgm:cxn modelId="{A29F9483-40E8-4639-81C1-0A7E2F271822}" type="presParOf" srcId="{8D17A375-A808-41BB-A9AA-890A3F967B55}" destId="{102EF165-52C2-4CD2-A5C3-8188B90FBC28}" srcOrd="5" destOrd="0" presId="urn:microsoft.com/office/officeart/2005/8/layout/lProcess1"/>
    <dgm:cxn modelId="{5B987F80-E1F1-4559-80DD-190FDB18553B}" type="presParOf" srcId="{8D17A375-A808-41BB-A9AA-890A3F967B55}" destId="{D3F96BC1-CF83-4A80-9B65-F041C0D419BD}" srcOrd="6" destOrd="0" presId="urn:microsoft.com/office/officeart/2005/8/layout/lProcess1"/>
    <dgm:cxn modelId="{463718DB-64B4-4B31-8DD9-B416D6B63255}" type="presParOf" srcId="{8D17A375-A808-41BB-A9AA-890A3F967B55}" destId="{B69AF12A-961A-46B9-AEE5-25B1B551EAD3}" srcOrd="7" destOrd="0" presId="urn:microsoft.com/office/officeart/2005/8/layout/lProcess1"/>
    <dgm:cxn modelId="{FE51A7DB-6C9E-4BAD-A6F5-86CC951A42CA}" type="presParOf" srcId="{8D17A375-A808-41BB-A9AA-890A3F967B55}" destId="{F37BD2FB-1307-47AA-8841-47DA6E9AEC06}" srcOrd="8" destOrd="0" presId="urn:microsoft.com/office/officeart/2005/8/layout/lProcess1"/>
    <dgm:cxn modelId="{33BF4279-773C-45C0-B305-67E4B0A99E2A}" type="presParOf" srcId="{8D17A375-A808-41BB-A9AA-890A3F967B55}" destId="{4E613A40-01F1-4845-93C0-9DEE5DBEB904}" srcOrd="9" destOrd="0" presId="urn:microsoft.com/office/officeart/2005/8/layout/lProcess1"/>
    <dgm:cxn modelId="{EB1CBDF1-57B0-4C91-80F9-BDE0888F81EE}" type="presParOf" srcId="{8D17A375-A808-41BB-A9AA-890A3F967B55}" destId="{16608DF6-890D-4D37-BFB7-5D8B10F8D4A8}" srcOrd="10" destOrd="0" presId="urn:microsoft.com/office/officeart/2005/8/layout/lProcess1"/>
    <dgm:cxn modelId="{B84A1EA9-ADC2-4824-82E8-42A2C97B87AA}" type="presParOf" srcId="{8D17A375-A808-41BB-A9AA-890A3F967B55}" destId="{24157DE2-9EEC-42A4-B3E9-45F01850C80E}" srcOrd="11" destOrd="0" presId="urn:microsoft.com/office/officeart/2005/8/layout/lProcess1"/>
    <dgm:cxn modelId="{3F41C5CE-DCD3-46ED-AC9C-13DBF99E0957}" type="presParOf" srcId="{8D17A375-A808-41BB-A9AA-890A3F967B55}" destId="{ED9E7A78-953E-4F7B-96C9-E5C6B2EB3D7E}" srcOrd="12" destOrd="0" presId="urn:microsoft.com/office/officeart/2005/8/layout/lProcess1"/>
    <dgm:cxn modelId="{39C7E3F5-20F7-4AEF-AC85-F29C23D8BE94}" type="presParOf" srcId="{8D17A375-A808-41BB-A9AA-890A3F967B55}" destId="{2E9E99F3-AF78-443E-A7E5-7FE20718C107}" srcOrd="13" destOrd="0" presId="urn:microsoft.com/office/officeart/2005/8/layout/lProcess1"/>
    <dgm:cxn modelId="{08A2269C-9A31-4B7B-8D9E-B61CE0338E0F}" type="presParOf" srcId="{8D17A375-A808-41BB-A9AA-890A3F967B55}" destId="{2C835CB0-2248-4FC5-AC08-8AFF45CB527D}" srcOrd="14" destOrd="0" presId="urn:microsoft.com/office/officeart/2005/8/layout/lProcess1"/>
    <dgm:cxn modelId="{F31E207D-8A3D-4F9B-9D7B-5293531BE2BB}" type="presParOf" srcId="{8D17A375-A808-41BB-A9AA-890A3F967B55}" destId="{9296DBCC-8489-4CBE-9228-BD73C14732E4}" srcOrd="15" destOrd="0" presId="urn:microsoft.com/office/officeart/2005/8/layout/lProcess1"/>
    <dgm:cxn modelId="{7EDAA375-5FE5-4898-940B-6710C2E44BFF}" type="presParOf" srcId="{8D17A375-A808-41BB-A9AA-890A3F967B55}" destId="{200E99BC-56A9-4805-8977-3F27EDC76BC7}" srcOrd="16" destOrd="0" presId="urn:microsoft.com/office/officeart/2005/8/layout/lProcess1"/>
    <dgm:cxn modelId="{38A25CFE-C94D-422C-9FA5-528EBF1F6CB0}" type="presParOf" srcId="{8D17A375-A808-41BB-A9AA-890A3F967B55}" destId="{A9A66147-A622-4988-9AAF-3BFE877B9E44}" srcOrd="17" destOrd="0" presId="urn:microsoft.com/office/officeart/2005/8/layout/lProcess1"/>
    <dgm:cxn modelId="{63692B47-7EC7-49B0-9BA5-BA7DC783B584}" type="presParOf" srcId="{8D17A375-A808-41BB-A9AA-890A3F967B55}" destId="{A24ADF12-322A-4F6D-84BB-BBC3F3E9B10C}" srcOrd="18" destOrd="0" presId="urn:microsoft.com/office/officeart/2005/8/layout/lProcess1"/>
    <dgm:cxn modelId="{DC5CCD96-5910-4985-AD5E-A324DE7D7BE9}" type="presParOf" srcId="{4C3B58BE-73B1-4AA2-9D02-F29093590313}" destId="{7EDEE8E5-3050-4F25-9E87-9B8CE78A0E6A}" srcOrd="9" destOrd="0" presId="urn:microsoft.com/office/officeart/2005/8/layout/lProcess1"/>
    <dgm:cxn modelId="{B43EA9FF-CCB4-4F6C-9F15-59955C8ECF60}" type="presParOf" srcId="{4C3B58BE-73B1-4AA2-9D02-F29093590313}" destId="{85A990BD-DE87-4ABE-B480-A08C9DF8106D}" srcOrd="10" destOrd="0" presId="urn:microsoft.com/office/officeart/2005/8/layout/lProcess1"/>
    <dgm:cxn modelId="{366F8AB1-7C71-472C-A881-2659716B03C3}" type="presParOf" srcId="{85A990BD-DE87-4ABE-B480-A08C9DF8106D}" destId="{02A97931-0DB5-4A07-9F2F-D7FE84C56CE1}" srcOrd="0" destOrd="0" presId="urn:microsoft.com/office/officeart/2005/8/layout/lProcess1"/>
    <dgm:cxn modelId="{EED30492-196B-4C49-A8EB-56AB14BBF3CF}" type="presParOf" srcId="{85A990BD-DE87-4ABE-B480-A08C9DF8106D}" destId="{191A694A-561D-4CCA-A2B8-351AADD636B2}" srcOrd="1" destOrd="0" presId="urn:microsoft.com/office/officeart/2005/8/layout/lProcess1"/>
    <dgm:cxn modelId="{1E94EEF8-2936-47F3-B386-CC95E6EE9DCF}" type="presParOf" srcId="{85A990BD-DE87-4ABE-B480-A08C9DF8106D}" destId="{1932DCB0-B497-44CB-BEFB-AC48596A47C8}" srcOrd="2" destOrd="0" presId="urn:microsoft.com/office/officeart/2005/8/layout/lProcess1"/>
    <dgm:cxn modelId="{B689B355-927D-4037-B9FC-D447D5394062}" type="presParOf" srcId="{4C3B58BE-73B1-4AA2-9D02-F29093590313}" destId="{D3ADE2AA-1FA3-4B88-88C3-6D1B6BAA989A}" srcOrd="11" destOrd="0" presId="urn:microsoft.com/office/officeart/2005/8/layout/lProcess1"/>
    <dgm:cxn modelId="{701D4099-352B-4F17-8FA2-E0B81EB61DF7}" type="presParOf" srcId="{4C3B58BE-73B1-4AA2-9D02-F29093590313}" destId="{A666F378-FDDC-4EDE-9272-396C101D1EE8}" srcOrd="12" destOrd="0" presId="urn:microsoft.com/office/officeart/2005/8/layout/lProcess1"/>
    <dgm:cxn modelId="{EE25CEB6-1CBB-429A-B93B-558E48A7E367}" type="presParOf" srcId="{A666F378-FDDC-4EDE-9272-396C101D1EE8}" destId="{B964708D-CCC8-4B87-BD4E-5662ADE29205}" srcOrd="0" destOrd="0" presId="urn:microsoft.com/office/officeart/2005/8/layout/lProcess1"/>
    <dgm:cxn modelId="{4D0321E7-952B-479C-8021-C31531F44402}" type="presParOf" srcId="{A666F378-FDDC-4EDE-9272-396C101D1EE8}" destId="{A12CB120-0220-4454-B0C6-605645E0792B}" srcOrd="1" destOrd="0" presId="urn:microsoft.com/office/officeart/2005/8/layout/lProcess1"/>
    <dgm:cxn modelId="{348A3DCE-DDF5-484C-8038-3FFB02EC01A8}" type="presParOf" srcId="{A666F378-FDDC-4EDE-9272-396C101D1EE8}" destId="{45C0C186-9F60-4C27-94C9-BD3C5F6D1238}" srcOrd="2" destOrd="0" presId="urn:microsoft.com/office/officeart/2005/8/layout/lProcess1"/>
    <dgm:cxn modelId="{E1C251AA-ABF0-43B6-B6B6-B4579706A1C2}" type="presParOf" srcId="{A666F378-FDDC-4EDE-9272-396C101D1EE8}" destId="{B19812B9-117C-416B-B1D2-47770D9BB200}" srcOrd="3" destOrd="0" presId="urn:microsoft.com/office/officeart/2005/8/layout/lProcess1"/>
    <dgm:cxn modelId="{8C84B3DE-1CC8-4F64-9381-76C5BB34B540}" type="presParOf" srcId="{A666F378-FDDC-4EDE-9272-396C101D1EE8}" destId="{129166CA-DA32-47A9-8375-170E0EDEB27E}" srcOrd="4" destOrd="0" presId="urn:microsoft.com/office/officeart/2005/8/layout/lProcess1"/>
    <dgm:cxn modelId="{5C92538C-26BE-4BAE-83F4-1942DBC53001}" type="presParOf" srcId="{A666F378-FDDC-4EDE-9272-396C101D1EE8}" destId="{E7838CD6-3E73-4A92-B9CF-86F4194BFCE0}" srcOrd="5" destOrd="0" presId="urn:microsoft.com/office/officeart/2005/8/layout/lProcess1"/>
    <dgm:cxn modelId="{0C9F6FD1-9833-46A2-9DDB-2F13FA373915}" type="presParOf" srcId="{A666F378-FDDC-4EDE-9272-396C101D1EE8}" destId="{0DE49F87-F96A-4FE2-8B63-8D87B7864602}" srcOrd="6" destOrd="0" presId="urn:microsoft.com/office/officeart/2005/8/layout/lProcess1"/>
    <dgm:cxn modelId="{2C26C000-E86C-48D8-B270-545E6A979C44}" type="presParOf" srcId="{A666F378-FDDC-4EDE-9272-396C101D1EE8}" destId="{17D6083E-D187-4E4F-BCC4-AC03DFCC487E}" srcOrd="7" destOrd="0" presId="urn:microsoft.com/office/officeart/2005/8/layout/lProcess1"/>
    <dgm:cxn modelId="{4B992C5D-77D2-4893-BD07-DE9DDE6864D6}" type="presParOf" srcId="{A666F378-FDDC-4EDE-9272-396C101D1EE8}" destId="{CB58CBC2-8AB1-45D0-BEDA-10DB0A5CF92F}" srcOrd="8" destOrd="0" presId="urn:microsoft.com/office/officeart/2005/8/layout/lProcess1"/>
    <dgm:cxn modelId="{ACEBC65E-B9F2-4F97-8D9B-0D2EAAF671F1}" type="presParOf" srcId="{A666F378-FDDC-4EDE-9272-396C101D1EE8}" destId="{A66A202D-2DDB-4986-9EC6-C4BFA9FEB5F2}" srcOrd="9" destOrd="0" presId="urn:microsoft.com/office/officeart/2005/8/layout/lProcess1"/>
    <dgm:cxn modelId="{4D5964E0-7DF2-4E8C-B05D-FE4F8E793FFA}" type="presParOf" srcId="{A666F378-FDDC-4EDE-9272-396C101D1EE8}" destId="{96E82F96-5B65-4F27-875F-183EF5DAAFFD}" srcOrd="10" destOrd="0" presId="urn:microsoft.com/office/officeart/2005/8/layout/lProcess1"/>
    <dgm:cxn modelId="{FC0B75E7-FC1F-4517-BFB3-BFAB2BA8D960}" type="presParOf" srcId="{4C3B58BE-73B1-4AA2-9D02-F29093590313}" destId="{C8080025-65C3-4DF0-A83D-D1272AD46BCB}" srcOrd="13" destOrd="0" presId="urn:microsoft.com/office/officeart/2005/8/layout/lProcess1"/>
    <dgm:cxn modelId="{5F8F3449-48C8-41AC-A333-3CEE580D9193}" type="presParOf" srcId="{4C3B58BE-73B1-4AA2-9D02-F29093590313}" destId="{8997E8B6-C260-4C0D-855D-8AFAB0194B64}" srcOrd="14" destOrd="0" presId="urn:microsoft.com/office/officeart/2005/8/layout/lProcess1"/>
    <dgm:cxn modelId="{E36F7EFB-9638-4006-BE6B-048AB919B2D7}" type="presParOf" srcId="{8997E8B6-C260-4C0D-855D-8AFAB0194B64}" destId="{21870E9B-C806-40DF-ACF1-ED29A4C61709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BC846-48E3-495C-9159-08F061FDF7A4}">
      <dsp:nvSpPr>
        <dsp:cNvPr id="0" name=""/>
        <dsp:cNvSpPr/>
      </dsp:nvSpPr>
      <dsp:spPr>
        <a:xfrm>
          <a:off x="1111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Cloud Context</a:t>
          </a:r>
        </a:p>
      </dsp:txBody>
      <dsp:txXfrm>
        <a:off x="7737" y="1228571"/>
        <a:ext cx="891623" cy="212966"/>
      </dsp:txXfrm>
    </dsp:sp>
    <dsp:sp modelId="{2A33ADBC-D42A-4096-B44F-48FD2DC8E4E5}">
      <dsp:nvSpPr>
        <dsp:cNvPr id="0" name=""/>
        <dsp:cNvSpPr/>
      </dsp:nvSpPr>
      <dsp:spPr>
        <a:xfrm rot="5400000">
          <a:off x="433754" y="146795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C374D-07AE-4941-B3F3-1628B58560E1}">
      <dsp:nvSpPr>
        <dsp:cNvPr id="0" name=""/>
        <dsp:cNvSpPr/>
      </dsp:nvSpPr>
      <dsp:spPr>
        <a:xfrm>
          <a:off x="1111" y="1527340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RoleInstance</a:t>
          </a:r>
          <a:endParaRPr lang="en-US" sz="800" kern="1200" dirty="0"/>
        </a:p>
      </dsp:txBody>
      <dsp:txXfrm>
        <a:off x="7737" y="1533966"/>
        <a:ext cx="891623" cy="212966"/>
      </dsp:txXfrm>
    </dsp:sp>
    <dsp:sp modelId="{31319F58-D8DC-481F-B65E-2C6F4852DCDB}">
      <dsp:nvSpPr>
        <dsp:cNvPr id="0" name=""/>
        <dsp:cNvSpPr/>
      </dsp:nvSpPr>
      <dsp:spPr>
        <a:xfrm rot="5400000">
          <a:off x="433754" y="1773353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2484-BF37-4FE3-85E0-E7F7D41FAD12}">
      <dsp:nvSpPr>
        <dsp:cNvPr id="0" name=""/>
        <dsp:cNvSpPr/>
      </dsp:nvSpPr>
      <dsp:spPr>
        <a:xfrm>
          <a:off x="1111" y="183273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RoleName</a:t>
          </a:r>
          <a:endParaRPr lang="en-US" sz="800" kern="1200" dirty="0"/>
        </a:p>
      </dsp:txBody>
      <dsp:txXfrm>
        <a:off x="7737" y="1839361"/>
        <a:ext cx="891623" cy="212966"/>
      </dsp:txXfrm>
    </dsp:sp>
    <dsp:sp modelId="{028E963D-B3E0-4944-B318-74E7D1B7DCCC}">
      <dsp:nvSpPr>
        <dsp:cNvPr id="0" name=""/>
        <dsp:cNvSpPr/>
      </dsp:nvSpPr>
      <dsp:spPr>
        <a:xfrm>
          <a:off x="1032668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</a:t>
          </a:r>
          <a:r>
            <a:rPr lang="en-US" sz="800" kern="1200" dirty="0"/>
            <a:t> Context</a:t>
          </a:r>
          <a:endParaRPr lang="en-US" sz="800" kern="1200" dirty="0"/>
        </a:p>
      </dsp:txBody>
      <dsp:txXfrm>
        <a:off x="1039294" y="1228571"/>
        <a:ext cx="891623" cy="212966"/>
      </dsp:txXfrm>
    </dsp:sp>
    <dsp:sp modelId="{39FF000C-B3FE-4849-944E-A22855971D1E}">
      <dsp:nvSpPr>
        <dsp:cNvPr id="0" name=""/>
        <dsp:cNvSpPr/>
      </dsp:nvSpPr>
      <dsp:spPr>
        <a:xfrm rot="5400000">
          <a:off x="1465311" y="146795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626D8-09B0-4DA8-8B90-F269D299884D}">
      <dsp:nvSpPr>
        <dsp:cNvPr id="0" name=""/>
        <dsp:cNvSpPr/>
      </dsp:nvSpPr>
      <dsp:spPr>
        <a:xfrm>
          <a:off x="1032668" y="1527340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Version</a:t>
          </a:r>
        </a:p>
      </dsp:txBody>
      <dsp:txXfrm>
        <a:off x="1039294" y="1533966"/>
        <a:ext cx="891623" cy="212966"/>
      </dsp:txXfrm>
    </dsp:sp>
    <dsp:sp modelId="{FE7E359B-4A0B-4D95-9D15-A1A41DA37401}">
      <dsp:nvSpPr>
        <dsp:cNvPr id="0" name=""/>
        <dsp:cNvSpPr/>
      </dsp:nvSpPr>
      <dsp:spPr>
        <a:xfrm>
          <a:off x="2064226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Device Context</a:t>
          </a:r>
        </a:p>
      </dsp:txBody>
      <dsp:txXfrm>
        <a:off x="2070852" y="1228571"/>
        <a:ext cx="891623" cy="212966"/>
      </dsp:txXfrm>
    </dsp:sp>
    <dsp:sp modelId="{F15AADCD-43CA-4DB1-9B87-9C34E2B5DFD2}">
      <dsp:nvSpPr>
        <dsp:cNvPr id="0" name=""/>
        <dsp:cNvSpPr/>
      </dsp:nvSpPr>
      <dsp:spPr>
        <a:xfrm rot="5400000">
          <a:off x="2496869" y="146795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9BC57-5DE2-423A-8F25-2E6C3EE0A741}">
      <dsp:nvSpPr>
        <dsp:cNvPr id="0" name=""/>
        <dsp:cNvSpPr/>
      </dsp:nvSpPr>
      <dsp:spPr>
        <a:xfrm>
          <a:off x="2064226" y="1527340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</a:t>
          </a:r>
        </a:p>
      </dsp:txBody>
      <dsp:txXfrm>
        <a:off x="2070852" y="1533966"/>
        <a:ext cx="891623" cy="212966"/>
      </dsp:txXfrm>
    </dsp:sp>
    <dsp:sp modelId="{9760AC77-292B-4274-8573-8628DB60779C}">
      <dsp:nvSpPr>
        <dsp:cNvPr id="0" name=""/>
        <dsp:cNvSpPr/>
      </dsp:nvSpPr>
      <dsp:spPr>
        <a:xfrm rot="5400000">
          <a:off x="2496869" y="1773353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12510-8B21-448C-ABF1-D6E0206C51E5}">
      <dsp:nvSpPr>
        <dsp:cNvPr id="0" name=""/>
        <dsp:cNvSpPr/>
      </dsp:nvSpPr>
      <dsp:spPr>
        <a:xfrm>
          <a:off x="2064226" y="183273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Language</a:t>
          </a:r>
        </a:p>
      </dsp:txBody>
      <dsp:txXfrm>
        <a:off x="2070852" y="1839361"/>
        <a:ext cx="891623" cy="212966"/>
      </dsp:txXfrm>
    </dsp:sp>
    <dsp:sp modelId="{287E7241-ACF0-4AD3-851E-851B61E83040}">
      <dsp:nvSpPr>
        <dsp:cNvPr id="0" name=""/>
        <dsp:cNvSpPr/>
      </dsp:nvSpPr>
      <dsp:spPr>
        <a:xfrm rot="5400000">
          <a:off x="2496869" y="207874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81082-85F3-4803-B0B8-3595953242D8}">
      <dsp:nvSpPr>
        <dsp:cNvPr id="0" name=""/>
        <dsp:cNvSpPr/>
      </dsp:nvSpPr>
      <dsp:spPr>
        <a:xfrm>
          <a:off x="2064226" y="2138131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</a:t>
          </a:r>
        </a:p>
      </dsp:txBody>
      <dsp:txXfrm>
        <a:off x="2070852" y="2144757"/>
        <a:ext cx="891623" cy="212966"/>
      </dsp:txXfrm>
    </dsp:sp>
    <dsp:sp modelId="{861699AD-AF1D-4B11-AB04-A36EBE041755}">
      <dsp:nvSpPr>
        <dsp:cNvPr id="0" name=""/>
        <dsp:cNvSpPr/>
      </dsp:nvSpPr>
      <dsp:spPr>
        <a:xfrm>
          <a:off x="3095783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Session Context</a:t>
          </a:r>
        </a:p>
      </dsp:txBody>
      <dsp:txXfrm>
        <a:off x="3102409" y="1228571"/>
        <a:ext cx="891623" cy="212966"/>
      </dsp:txXfrm>
    </dsp:sp>
    <dsp:sp modelId="{29963934-7D38-4D2D-91BD-AFAC63ED823C}">
      <dsp:nvSpPr>
        <dsp:cNvPr id="0" name=""/>
        <dsp:cNvSpPr/>
      </dsp:nvSpPr>
      <dsp:spPr>
        <a:xfrm rot="5400000">
          <a:off x="3528427" y="146795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ADAAF-6A29-42C6-8FB2-7AE6F21B947C}">
      <dsp:nvSpPr>
        <dsp:cNvPr id="0" name=""/>
        <dsp:cNvSpPr/>
      </dsp:nvSpPr>
      <dsp:spPr>
        <a:xfrm>
          <a:off x="3095783" y="1527340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</a:t>
          </a:r>
        </a:p>
      </dsp:txBody>
      <dsp:txXfrm>
        <a:off x="3102409" y="1533966"/>
        <a:ext cx="891623" cy="212966"/>
      </dsp:txXfrm>
    </dsp:sp>
    <dsp:sp modelId="{325B008D-31FF-4FC3-9D8E-6BBD668396E4}">
      <dsp:nvSpPr>
        <dsp:cNvPr id="0" name=""/>
        <dsp:cNvSpPr/>
      </dsp:nvSpPr>
      <dsp:spPr>
        <a:xfrm>
          <a:off x="4127341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User Context</a:t>
          </a:r>
        </a:p>
      </dsp:txBody>
      <dsp:txXfrm>
        <a:off x="4133967" y="1228571"/>
        <a:ext cx="891623" cy="212966"/>
      </dsp:txXfrm>
    </dsp:sp>
    <dsp:sp modelId="{2C068085-9C4E-40CD-BE1D-60073B9B8E53}">
      <dsp:nvSpPr>
        <dsp:cNvPr id="0" name=""/>
        <dsp:cNvSpPr/>
      </dsp:nvSpPr>
      <dsp:spPr>
        <a:xfrm rot="5400000">
          <a:off x="4559984" y="146795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E5EC3-7A4B-4173-A827-9F83E6AD2C4B}">
      <dsp:nvSpPr>
        <dsp:cNvPr id="0" name=""/>
        <dsp:cNvSpPr/>
      </dsp:nvSpPr>
      <dsp:spPr>
        <a:xfrm>
          <a:off x="4127341" y="1527340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AccountId</a:t>
          </a:r>
          <a:endParaRPr lang="en-US" sz="800" kern="1200" dirty="0"/>
        </a:p>
      </dsp:txBody>
      <dsp:txXfrm>
        <a:off x="4133967" y="1533966"/>
        <a:ext cx="891623" cy="212966"/>
      </dsp:txXfrm>
    </dsp:sp>
    <dsp:sp modelId="{C7B7EF0C-2083-4604-8898-EF1F84A9558B}">
      <dsp:nvSpPr>
        <dsp:cNvPr id="0" name=""/>
        <dsp:cNvSpPr/>
      </dsp:nvSpPr>
      <dsp:spPr>
        <a:xfrm rot="5400000">
          <a:off x="4559984" y="1773353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2C495-3AD0-42D3-969E-E8D866BB7788}">
      <dsp:nvSpPr>
        <dsp:cNvPr id="0" name=""/>
        <dsp:cNvSpPr/>
      </dsp:nvSpPr>
      <dsp:spPr>
        <a:xfrm>
          <a:off x="4127341" y="183273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AuthenticatedUserId</a:t>
          </a:r>
          <a:endParaRPr lang="en-US" sz="800" kern="1200" dirty="0"/>
        </a:p>
      </dsp:txBody>
      <dsp:txXfrm>
        <a:off x="4133967" y="1839361"/>
        <a:ext cx="891623" cy="212966"/>
      </dsp:txXfrm>
    </dsp:sp>
    <dsp:sp modelId="{102EF165-52C2-4CD2-A5C3-8188B90FBC28}">
      <dsp:nvSpPr>
        <dsp:cNvPr id="0" name=""/>
        <dsp:cNvSpPr/>
      </dsp:nvSpPr>
      <dsp:spPr>
        <a:xfrm rot="5400000">
          <a:off x="4559984" y="207874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96BC1-CF83-4A80-9B65-F041C0D419BD}">
      <dsp:nvSpPr>
        <dsp:cNvPr id="0" name=""/>
        <dsp:cNvSpPr/>
      </dsp:nvSpPr>
      <dsp:spPr>
        <a:xfrm>
          <a:off x="4127341" y="2138131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</a:t>
          </a:r>
        </a:p>
      </dsp:txBody>
      <dsp:txXfrm>
        <a:off x="4133967" y="2144757"/>
        <a:ext cx="891623" cy="212966"/>
      </dsp:txXfrm>
    </dsp:sp>
    <dsp:sp modelId="{B69AF12A-961A-46B9-AEE5-25B1B551EAD3}">
      <dsp:nvSpPr>
        <dsp:cNvPr id="0" name=""/>
        <dsp:cNvSpPr/>
      </dsp:nvSpPr>
      <dsp:spPr>
        <a:xfrm rot="5400000">
          <a:off x="4559984" y="2384144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BD2FB-1307-47AA-8841-47DA6E9AEC06}">
      <dsp:nvSpPr>
        <dsp:cNvPr id="0" name=""/>
        <dsp:cNvSpPr/>
      </dsp:nvSpPr>
      <dsp:spPr>
        <a:xfrm>
          <a:off x="4127341" y="2443526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UserAgent</a:t>
          </a:r>
          <a:endParaRPr lang="en-US" sz="800" kern="1200" dirty="0"/>
        </a:p>
      </dsp:txBody>
      <dsp:txXfrm>
        <a:off x="4133967" y="2450152"/>
        <a:ext cx="891623" cy="212966"/>
      </dsp:txXfrm>
    </dsp:sp>
    <dsp:sp modelId="{4E613A40-01F1-4845-93C0-9DEE5DBEB904}">
      <dsp:nvSpPr>
        <dsp:cNvPr id="0" name=""/>
        <dsp:cNvSpPr/>
      </dsp:nvSpPr>
      <dsp:spPr>
        <a:xfrm rot="5400000">
          <a:off x="4559984" y="2689539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08DF6-890D-4D37-BFB7-5D8B10F8D4A8}">
      <dsp:nvSpPr>
        <dsp:cNvPr id="0" name=""/>
        <dsp:cNvSpPr/>
      </dsp:nvSpPr>
      <dsp:spPr>
        <a:xfrm>
          <a:off x="4127341" y="2748921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</a:t>
          </a:r>
        </a:p>
      </dsp:txBody>
      <dsp:txXfrm>
        <a:off x="4133967" y="2755547"/>
        <a:ext cx="891623" cy="212966"/>
      </dsp:txXfrm>
    </dsp:sp>
    <dsp:sp modelId="{24157DE2-9EEC-42A4-B3E9-45F01850C80E}">
      <dsp:nvSpPr>
        <dsp:cNvPr id="0" name=""/>
        <dsp:cNvSpPr/>
      </dsp:nvSpPr>
      <dsp:spPr>
        <a:xfrm rot="5400000">
          <a:off x="4559984" y="2994934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E7A78-953E-4F7B-96C9-E5C6B2EB3D7E}">
      <dsp:nvSpPr>
        <dsp:cNvPr id="0" name=""/>
        <dsp:cNvSpPr/>
      </dsp:nvSpPr>
      <dsp:spPr>
        <a:xfrm>
          <a:off x="4127341" y="3054317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OEMName</a:t>
          </a:r>
          <a:endParaRPr lang="en-US" sz="800" kern="1200" dirty="0"/>
        </a:p>
      </dsp:txBody>
      <dsp:txXfrm>
        <a:off x="4133967" y="3060943"/>
        <a:ext cx="891623" cy="212966"/>
      </dsp:txXfrm>
    </dsp:sp>
    <dsp:sp modelId="{2E9E99F3-AF78-443E-A7E5-7FE20718C107}">
      <dsp:nvSpPr>
        <dsp:cNvPr id="0" name=""/>
        <dsp:cNvSpPr/>
      </dsp:nvSpPr>
      <dsp:spPr>
        <a:xfrm rot="5400000">
          <a:off x="4559984" y="3300330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35CB0-2248-4FC5-AC08-8AFF45CB527D}">
      <dsp:nvSpPr>
        <dsp:cNvPr id="0" name=""/>
        <dsp:cNvSpPr/>
      </dsp:nvSpPr>
      <dsp:spPr>
        <a:xfrm>
          <a:off x="4127341" y="3359712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OperatingString</a:t>
          </a:r>
          <a:endParaRPr lang="en-US" sz="800" kern="1200" dirty="0"/>
        </a:p>
      </dsp:txBody>
      <dsp:txXfrm>
        <a:off x="4133967" y="3366338"/>
        <a:ext cx="891623" cy="212966"/>
      </dsp:txXfrm>
    </dsp:sp>
    <dsp:sp modelId="{9296DBCC-8489-4CBE-9228-BD73C14732E4}">
      <dsp:nvSpPr>
        <dsp:cNvPr id="0" name=""/>
        <dsp:cNvSpPr/>
      </dsp:nvSpPr>
      <dsp:spPr>
        <a:xfrm rot="5400000">
          <a:off x="4559984" y="3605725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E99BC-56A9-4805-8977-3F27EDC76BC7}">
      <dsp:nvSpPr>
        <dsp:cNvPr id="0" name=""/>
        <dsp:cNvSpPr/>
      </dsp:nvSpPr>
      <dsp:spPr>
        <a:xfrm>
          <a:off x="4127341" y="3665107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ScreenResolution</a:t>
          </a:r>
          <a:endParaRPr lang="en-US" sz="800" kern="1200" dirty="0"/>
        </a:p>
      </dsp:txBody>
      <dsp:txXfrm>
        <a:off x="4133967" y="3671733"/>
        <a:ext cx="891623" cy="212966"/>
      </dsp:txXfrm>
    </dsp:sp>
    <dsp:sp modelId="{A9A66147-A622-4988-9AAF-3BFE877B9E44}">
      <dsp:nvSpPr>
        <dsp:cNvPr id="0" name=""/>
        <dsp:cNvSpPr/>
      </dsp:nvSpPr>
      <dsp:spPr>
        <a:xfrm rot="5400000">
          <a:off x="4559984" y="3911120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ADF12-322A-4F6D-84BB-BBC3F3E9B10C}">
      <dsp:nvSpPr>
        <dsp:cNvPr id="0" name=""/>
        <dsp:cNvSpPr/>
      </dsp:nvSpPr>
      <dsp:spPr>
        <a:xfrm>
          <a:off x="4127341" y="3970503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Type</a:t>
          </a:r>
        </a:p>
      </dsp:txBody>
      <dsp:txXfrm>
        <a:off x="4133967" y="3977129"/>
        <a:ext cx="891623" cy="212966"/>
      </dsp:txXfrm>
    </dsp:sp>
    <dsp:sp modelId="{02A97931-0DB5-4A07-9F2F-D7FE84C56CE1}">
      <dsp:nvSpPr>
        <dsp:cNvPr id="0" name=""/>
        <dsp:cNvSpPr/>
      </dsp:nvSpPr>
      <dsp:spPr>
        <a:xfrm>
          <a:off x="5158898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Location </a:t>
          </a:r>
          <a:r>
            <a:rPr lang="en-US" sz="800" kern="1200" dirty="0"/>
            <a:t> Context</a:t>
          </a:r>
          <a:endParaRPr lang="en-US" sz="800" kern="1200" dirty="0"/>
        </a:p>
      </dsp:txBody>
      <dsp:txXfrm>
        <a:off x="5165524" y="1228571"/>
        <a:ext cx="891623" cy="212966"/>
      </dsp:txXfrm>
    </dsp:sp>
    <dsp:sp modelId="{191A694A-561D-4CCA-A2B8-351AADD636B2}">
      <dsp:nvSpPr>
        <dsp:cNvPr id="0" name=""/>
        <dsp:cNvSpPr/>
      </dsp:nvSpPr>
      <dsp:spPr>
        <a:xfrm rot="5400000">
          <a:off x="5591542" y="146795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2DCB0-B497-44CB-BEFB-AC48596A47C8}">
      <dsp:nvSpPr>
        <dsp:cNvPr id="0" name=""/>
        <dsp:cNvSpPr/>
      </dsp:nvSpPr>
      <dsp:spPr>
        <a:xfrm>
          <a:off x="5158898" y="1527340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IP</a:t>
          </a:r>
        </a:p>
      </dsp:txBody>
      <dsp:txXfrm>
        <a:off x="5165524" y="1533966"/>
        <a:ext cx="891623" cy="212966"/>
      </dsp:txXfrm>
    </dsp:sp>
    <dsp:sp modelId="{B964708D-CCC8-4B87-BD4E-5662ADE29205}">
      <dsp:nvSpPr>
        <dsp:cNvPr id="0" name=""/>
        <dsp:cNvSpPr/>
      </dsp:nvSpPr>
      <dsp:spPr>
        <a:xfrm>
          <a:off x="6190456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 </a:t>
          </a:r>
          <a:r>
            <a:rPr lang="en-US" sz="800" kern="1200" dirty="0"/>
            <a:t> Context</a:t>
          </a:r>
          <a:endParaRPr lang="en-US" sz="800" kern="1200" dirty="0"/>
        </a:p>
      </dsp:txBody>
      <dsp:txXfrm>
        <a:off x="6197082" y="1228571"/>
        <a:ext cx="891623" cy="212966"/>
      </dsp:txXfrm>
    </dsp:sp>
    <dsp:sp modelId="{A12CB120-0220-4454-B0C6-605645E0792B}">
      <dsp:nvSpPr>
        <dsp:cNvPr id="0" name=""/>
        <dsp:cNvSpPr/>
      </dsp:nvSpPr>
      <dsp:spPr>
        <a:xfrm rot="5400000">
          <a:off x="6623099" y="146795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0C186-9F60-4C27-94C9-BD3C5F6D1238}">
      <dsp:nvSpPr>
        <dsp:cNvPr id="0" name=""/>
        <dsp:cNvSpPr/>
      </dsp:nvSpPr>
      <dsp:spPr>
        <a:xfrm>
          <a:off x="6190456" y="1527340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CorrelationVector</a:t>
          </a:r>
          <a:endParaRPr lang="en-US" sz="800" kern="1200" dirty="0"/>
        </a:p>
      </dsp:txBody>
      <dsp:txXfrm>
        <a:off x="6197082" y="1533966"/>
        <a:ext cx="891623" cy="212966"/>
      </dsp:txXfrm>
    </dsp:sp>
    <dsp:sp modelId="{B19812B9-117C-416B-B1D2-47770D9BB200}">
      <dsp:nvSpPr>
        <dsp:cNvPr id="0" name=""/>
        <dsp:cNvSpPr/>
      </dsp:nvSpPr>
      <dsp:spPr>
        <a:xfrm rot="5400000">
          <a:off x="6623099" y="1773353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166CA-DA32-47A9-8375-170E0EDEB27E}">
      <dsp:nvSpPr>
        <dsp:cNvPr id="0" name=""/>
        <dsp:cNvSpPr/>
      </dsp:nvSpPr>
      <dsp:spPr>
        <a:xfrm>
          <a:off x="6190456" y="183273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</a:t>
          </a:r>
        </a:p>
      </dsp:txBody>
      <dsp:txXfrm>
        <a:off x="6197082" y="1839361"/>
        <a:ext cx="891623" cy="212966"/>
      </dsp:txXfrm>
    </dsp:sp>
    <dsp:sp modelId="{E7838CD6-3E73-4A92-B9CF-86F4194BFCE0}">
      <dsp:nvSpPr>
        <dsp:cNvPr id="0" name=""/>
        <dsp:cNvSpPr/>
      </dsp:nvSpPr>
      <dsp:spPr>
        <a:xfrm rot="5400000">
          <a:off x="6623099" y="2078748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49F87-F96A-4FE2-8B63-8D87B7864602}">
      <dsp:nvSpPr>
        <dsp:cNvPr id="0" name=""/>
        <dsp:cNvSpPr/>
      </dsp:nvSpPr>
      <dsp:spPr>
        <a:xfrm>
          <a:off x="6190456" y="2138131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Name</a:t>
          </a:r>
        </a:p>
      </dsp:txBody>
      <dsp:txXfrm>
        <a:off x="6197082" y="2144757"/>
        <a:ext cx="891623" cy="212966"/>
      </dsp:txXfrm>
    </dsp:sp>
    <dsp:sp modelId="{17D6083E-D187-4E4F-BCC4-AC03DFCC487E}">
      <dsp:nvSpPr>
        <dsp:cNvPr id="0" name=""/>
        <dsp:cNvSpPr/>
      </dsp:nvSpPr>
      <dsp:spPr>
        <a:xfrm rot="5400000">
          <a:off x="6623099" y="2384144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8CBC2-8AB1-45D0-BEDA-10DB0A5CF92F}">
      <dsp:nvSpPr>
        <dsp:cNvPr id="0" name=""/>
        <dsp:cNvSpPr/>
      </dsp:nvSpPr>
      <dsp:spPr>
        <a:xfrm>
          <a:off x="6190456" y="2443526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ParentID</a:t>
          </a:r>
          <a:endParaRPr lang="en-US" sz="800" kern="1200" dirty="0"/>
        </a:p>
      </dsp:txBody>
      <dsp:txXfrm>
        <a:off x="6197082" y="2450152"/>
        <a:ext cx="891623" cy="212966"/>
      </dsp:txXfrm>
    </dsp:sp>
    <dsp:sp modelId="{A66A202D-2DDB-4986-9EC6-C4BFA9FEB5F2}">
      <dsp:nvSpPr>
        <dsp:cNvPr id="0" name=""/>
        <dsp:cNvSpPr/>
      </dsp:nvSpPr>
      <dsp:spPr>
        <a:xfrm rot="5400000">
          <a:off x="6623099" y="2689539"/>
          <a:ext cx="39588" cy="3958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82F96-5B65-4F27-875F-183EF5DAAFFD}">
      <dsp:nvSpPr>
        <dsp:cNvPr id="0" name=""/>
        <dsp:cNvSpPr/>
      </dsp:nvSpPr>
      <dsp:spPr>
        <a:xfrm>
          <a:off x="6190456" y="2748921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SyntheticSource</a:t>
          </a:r>
          <a:endParaRPr lang="en-US" sz="800" kern="1200" dirty="0"/>
        </a:p>
      </dsp:txBody>
      <dsp:txXfrm>
        <a:off x="6197082" y="2755547"/>
        <a:ext cx="891623" cy="212966"/>
      </dsp:txXfrm>
    </dsp:sp>
    <dsp:sp modelId="{21870E9B-C806-40DF-ACF1-ED29A4C61709}">
      <dsp:nvSpPr>
        <dsp:cNvPr id="0" name=""/>
        <dsp:cNvSpPr/>
      </dsp:nvSpPr>
      <dsp:spPr>
        <a:xfrm>
          <a:off x="7222013" y="1221945"/>
          <a:ext cx="904875" cy="226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7228639" y="1228571"/>
        <a:ext cx="891623" cy="212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52B1-D1E4-4245-90FA-B875F39D882E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0F6E7-6481-4086-918C-87C54A5FF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7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0F6E7-6481-4086-918C-87C54A5FF6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4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2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0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9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48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6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78C3-EEC8-47E7-9F23-B620022DBC40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3351-F304-4697-8B9B-FA67D32CA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59032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245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37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 Verlinde</dc:creator>
  <cp:lastModifiedBy>Jos Verlinde</cp:lastModifiedBy>
  <cp:revision>4</cp:revision>
  <dcterms:created xsi:type="dcterms:W3CDTF">2017-04-27T15:53:20Z</dcterms:created>
  <dcterms:modified xsi:type="dcterms:W3CDTF">2017-04-28T06:35:18Z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josverl@microsoft.com</vt:lpwstr>
  </property>
  <property fmtid="{D5CDD505-2E9C-101B-9397-08002B2CF9AE}" pid="6" name="MSIP_Label_f42aa342-8706-4288-bd11-ebb85995028c_SetDate">
    <vt:lpwstr>2017-04-27T17:58:35.1816298+02:00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