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6"/>
  </p:notesMasterIdLst>
  <p:handoutMasterIdLst>
    <p:handoutMasterId r:id="rId7"/>
  </p:handoutMasterIdLst>
  <p:sldIdLst>
    <p:sldId id="3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C4F94"/>
    <a:srgbClr val="396A31"/>
    <a:srgbClr val="2E359E"/>
    <a:srgbClr val="7D2924"/>
    <a:srgbClr val="4F4F4F"/>
    <a:srgbClr val="466D4C"/>
    <a:srgbClr val="408358"/>
    <a:srgbClr val="2D579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0929"/>
  </p:normalViewPr>
  <p:slideViewPr>
    <p:cSldViewPr>
      <p:cViewPr varScale="1">
        <p:scale>
          <a:sx n="159" d="100"/>
          <a:sy n="159" d="100"/>
        </p:scale>
        <p:origin x="138" y="216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6698C-6EFF-4640-929B-42FE4F75A6C2}" type="doc">
      <dgm:prSet loTypeId="urn:microsoft.com/office/officeart/2005/8/layout/process4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nl-NL"/>
        </a:p>
      </dgm:t>
    </dgm:pt>
    <dgm:pt modelId="{FE6D1D40-FAE4-4738-AC70-96FCB51F4069}">
      <dgm:prSet phldrT="[Text]"/>
      <dgm:spPr/>
      <dgm:t>
        <a:bodyPr/>
        <a:lstStyle/>
        <a:p>
          <a:r>
            <a:rPr lang="en-US" dirty="0" err="1"/>
            <a:t>CPython</a:t>
          </a:r>
          <a:r>
            <a:rPr lang="en-US" dirty="0"/>
            <a:t> Stubs</a:t>
          </a:r>
          <a:endParaRPr lang="nl-NL" dirty="0"/>
        </a:p>
      </dgm:t>
    </dgm:pt>
    <dgm:pt modelId="{74FE3FFF-0B61-49D6-A13A-A8FDE1324564}" type="parTrans" cxnId="{F14B3763-411B-4AEE-9DB8-A53628F89D01}">
      <dgm:prSet/>
      <dgm:spPr/>
      <dgm:t>
        <a:bodyPr/>
        <a:lstStyle/>
        <a:p>
          <a:endParaRPr lang="nl-NL"/>
        </a:p>
      </dgm:t>
    </dgm:pt>
    <dgm:pt modelId="{DAB1BF1A-5274-419C-9616-B0459D1DF583}" type="sibTrans" cxnId="{F14B3763-411B-4AEE-9DB8-A53628F89D01}">
      <dgm:prSet/>
      <dgm:spPr/>
      <dgm:t>
        <a:bodyPr/>
        <a:lstStyle/>
        <a:p>
          <a:endParaRPr lang="nl-NL"/>
        </a:p>
      </dgm:t>
    </dgm:pt>
    <dgm:pt modelId="{F10AD8F4-8C59-4941-A278-026EB80003E7}">
      <dgm:prSet phldrT="[Text]"/>
      <dgm:spPr/>
      <dgm:t>
        <a:bodyPr/>
        <a:lstStyle/>
        <a:p>
          <a:r>
            <a:rPr lang="en-US" dirty="0"/>
            <a:t>Frozen Stubs</a:t>
          </a:r>
          <a:endParaRPr lang="nl-NL" dirty="0"/>
        </a:p>
      </dgm:t>
    </dgm:pt>
    <dgm:pt modelId="{36A576A2-DA6F-4857-83B6-57A477843F31}" type="parTrans" cxnId="{6B2C636F-27B9-4322-85F5-F5BEE45A95F6}">
      <dgm:prSet/>
      <dgm:spPr/>
      <dgm:t>
        <a:bodyPr/>
        <a:lstStyle/>
        <a:p>
          <a:endParaRPr lang="nl-NL"/>
        </a:p>
      </dgm:t>
    </dgm:pt>
    <dgm:pt modelId="{13BA4CF4-0569-460B-B9F4-AB5C5B40B11E}" type="sibTrans" cxnId="{6B2C636F-27B9-4322-85F5-F5BEE45A95F6}">
      <dgm:prSet/>
      <dgm:spPr/>
      <dgm:t>
        <a:bodyPr/>
        <a:lstStyle/>
        <a:p>
          <a:endParaRPr lang="nl-NL"/>
        </a:p>
      </dgm:t>
    </dgm:pt>
    <dgm:pt modelId="{3E17EF58-C617-49CB-8DB5-D257856CFB1A}">
      <dgm:prSet phldrT="[Text]"/>
      <dgm:spPr/>
      <dgm:t>
        <a:bodyPr/>
        <a:lstStyle/>
        <a:p>
          <a:r>
            <a:rPr lang="en-US" dirty="0"/>
            <a:t>Specific to family, firmware version,</a:t>
          </a:r>
          <a:br>
            <a:rPr lang="en-US" dirty="0"/>
          </a:br>
          <a:r>
            <a:rPr lang="en-US" dirty="0"/>
            <a:t>often per board, port or variant</a:t>
          </a:r>
          <a:endParaRPr lang="nl-NL" dirty="0"/>
        </a:p>
      </dgm:t>
    </dgm:pt>
    <dgm:pt modelId="{CDF159AB-CA09-47D8-A5CA-8705FA54F326}" type="parTrans" cxnId="{81F59F30-40CA-4170-8327-F2E9F893238F}">
      <dgm:prSet/>
      <dgm:spPr/>
      <dgm:t>
        <a:bodyPr/>
        <a:lstStyle/>
        <a:p>
          <a:endParaRPr lang="nl-NL"/>
        </a:p>
      </dgm:t>
    </dgm:pt>
    <dgm:pt modelId="{682B438E-680C-4787-BF76-FEBC58F67937}" type="sibTrans" cxnId="{81F59F30-40CA-4170-8327-F2E9F893238F}">
      <dgm:prSet/>
      <dgm:spPr/>
      <dgm:t>
        <a:bodyPr/>
        <a:lstStyle/>
        <a:p>
          <a:endParaRPr lang="nl-NL"/>
        </a:p>
      </dgm:t>
    </dgm:pt>
    <dgm:pt modelId="{CACFC035-9DE1-4A6F-8E67-4027ED4A901D}">
      <dgm:prSet phldrT="[Text]"/>
      <dgm:spPr/>
      <dgm:t>
        <a:bodyPr/>
        <a:lstStyle/>
        <a:p>
          <a:r>
            <a:rPr lang="en-US" dirty="0"/>
            <a:t>Shared across all firmware families</a:t>
          </a:r>
          <a:endParaRPr lang="nl-NL" dirty="0"/>
        </a:p>
      </dgm:t>
    </dgm:pt>
    <dgm:pt modelId="{20658A56-10EB-4496-A1FD-D7C091AC097E}" type="parTrans" cxnId="{B867A809-CC2E-4862-AD46-43F18158E6CB}">
      <dgm:prSet/>
      <dgm:spPr/>
      <dgm:t>
        <a:bodyPr/>
        <a:lstStyle/>
        <a:p>
          <a:endParaRPr lang="nl-NL"/>
        </a:p>
      </dgm:t>
    </dgm:pt>
    <dgm:pt modelId="{C097D673-31BB-4E30-848B-EA71C51EABC6}" type="sibTrans" cxnId="{B867A809-CC2E-4862-AD46-43F18158E6CB}">
      <dgm:prSet/>
      <dgm:spPr/>
      <dgm:t>
        <a:bodyPr/>
        <a:lstStyle/>
        <a:p>
          <a:endParaRPr lang="nl-NL"/>
        </a:p>
      </dgm:t>
    </dgm:pt>
    <dgm:pt modelId="{786DE72F-C26E-4D58-80B9-DC4AA54197A1}">
      <dgm:prSet phldrT="[Text]"/>
      <dgm:spPr/>
      <dgm:t>
        <a:bodyPr/>
        <a:lstStyle/>
        <a:p>
          <a:r>
            <a:rPr lang="nl-NL" dirty="0"/>
            <a:t>Rich information and </a:t>
          </a:r>
          <a:r>
            <a:rPr lang="nl-NL" dirty="0" err="1"/>
            <a:t>completion</a:t>
          </a:r>
          <a:endParaRPr lang="nl-NL" dirty="0"/>
        </a:p>
      </dgm:t>
    </dgm:pt>
    <dgm:pt modelId="{AB8315BE-0E4D-4D8B-B1BA-BA155F2A56EA}" type="parTrans" cxnId="{1827B7C4-1A27-4D36-8578-5B1AA42A2170}">
      <dgm:prSet/>
      <dgm:spPr/>
      <dgm:t>
        <a:bodyPr/>
        <a:lstStyle/>
        <a:p>
          <a:endParaRPr lang="nl-NL"/>
        </a:p>
      </dgm:t>
    </dgm:pt>
    <dgm:pt modelId="{77583398-B94F-4556-B0D4-C951A7111EB9}" type="sibTrans" cxnId="{1827B7C4-1A27-4D36-8578-5B1AA42A2170}">
      <dgm:prSet/>
      <dgm:spPr/>
      <dgm:t>
        <a:bodyPr/>
        <a:lstStyle/>
        <a:p>
          <a:endParaRPr lang="nl-NL"/>
        </a:p>
      </dgm:t>
    </dgm:pt>
    <dgm:pt modelId="{DFEA17CA-F9B5-4681-B244-63D2CEE1C3CB}">
      <dgm:prSet phldrT="[Text]"/>
      <dgm:spPr/>
      <dgm:t>
        <a:bodyPr/>
        <a:lstStyle/>
        <a:p>
          <a:r>
            <a:rPr lang="nl-NL" dirty="0"/>
            <a:t>Rich information and </a:t>
          </a:r>
          <a:r>
            <a:rPr lang="nl-NL" dirty="0" err="1"/>
            <a:t>completion</a:t>
          </a:r>
          <a:endParaRPr lang="nl-NL" dirty="0"/>
        </a:p>
      </dgm:t>
    </dgm:pt>
    <dgm:pt modelId="{7AACEC5E-6BF2-4CE2-B4E8-8BC80E96338E}" type="parTrans" cxnId="{34373809-8553-40B2-836F-E3BC2EC1760F}">
      <dgm:prSet/>
      <dgm:spPr/>
      <dgm:t>
        <a:bodyPr/>
        <a:lstStyle/>
        <a:p>
          <a:endParaRPr lang="nl-NL"/>
        </a:p>
      </dgm:t>
    </dgm:pt>
    <dgm:pt modelId="{4FAED5BD-52E8-4771-896D-3A65EB419474}" type="sibTrans" cxnId="{34373809-8553-40B2-836F-E3BC2EC1760F}">
      <dgm:prSet/>
      <dgm:spPr/>
      <dgm:t>
        <a:bodyPr/>
        <a:lstStyle/>
        <a:p>
          <a:endParaRPr lang="nl-NL"/>
        </a:p>
      </dgm:t>
    </dgm:pt>
    <dgm:pt modelId="{0C9DF713-9AA2-4008-8FF3-BC40EBF0B9F0}">
      <dgm:prSet phldrT="[Text]"/>
      <dgm:spPr/>
      <dgm:t>
        <a:bodyPr/>
        <a:lstStyle/>
        <a:p>
          <a:r>
            <a:rPr lang="en-US" dirty="0"/>
            <a:t>Stubs generated on board</a:t>
          </a:r>
          <a:endParaRPr lang="nl-NL" dirty="0"/>
        </a:p>
      </dgm:t>
    </dgm:pt>
    <dgm:pt modelId="{1E0EC729-97B5-4D13-83E5-E4C8AA342DEA}" type="parTrans" cxnId="{6EDC183C-9892-41B3-B8CC-3CCEF058F691}">
      <dgm:prSet/>
      <dgm:spPr/>
      <dgm:t>
        <a:bodyPr/>
        <a:lstStyle/>
        <a:p>
          <a:endParaRPr lang="nl-NL"/>
        </a:p>
      </dgm:t>
    </dgm:pt>
    <dgm:pt modelId="{40713223-49AB-4F11-89B3-85D609ABFD84}" type="sibTrans" cxnId="{6EDC183C-9892-41B3-B8CC-3CCEF058F691}">
      <dgm:prSet/>
      <dgm:spPr/>
      <dgm:t>
        <a:bodyPr/>
        <a:lstStyle/>
        <a:p>
          <a:endParaRPr lang="nl-NL"/>
        </a:p>
      </dgm:t>
    </dgm:pt>
    <dgm:pt modelId="{0533DBA4-0E5B-4592-AF9A-42BDA879B732}">
      <dgm:prSet phldrT="[Text]"/>
      <dgm:spPr/>
      <dgm:t>
        <a:bodyPr/>
        <a:lstStyle/>
        <a:p>
          <a:r>
            <a:rPr lang="en-US" dirty="0"/>
            <a:t>Specific to family, firmware version, often per board , port or variant</a:t>
          </a:r>
          <a:endParaRPr lang="nl-NL" dirty="0"/>
        </a:p>
      </dgm:t>
    </dgm:pt>
    <dgm:pt modelId="{27A5A55A-B449-4B44-B264-A2959147A867}" type="parTrans" cxnId="{5F65DF23-EE34-44C5-AD3F-F689C40427FB}">
      <dgm:prSet/>
      <dgm:spPr/>
      <dgm:t>
        <a:bodyPr/>
        <a:lstStyle/>
        <a:p>
          <a:endParaRPr lang="nl-NL"/>
        </a:p>
      </dgm:t>
    </dgm:pt>
    <dgm:pt modelId="{37C00AF6-7A40-4F8E-A701-C2D87489725B}" type="sibTrans" cxnId="{5F65DF23-EE34-44C5-AD3F-F689C40427FB}">
      <dgm:prSet/>
      <dgm:spPr/>
      <dgm:t>
        <a:bodyPr/>
        <a:lstStyle/>
        <a:p>
          <a:endParaRPr lang="nl-NL"/>
        </a:p>
      </dgm:t>
    </dgm:pt>
    <dgm:pt modelId="{13537F21-66E6-444E-8DDC-7AE0F0FC21EF}">
      <dgm:prSet phldrT="[Text]"/>
      <dgm:spPr/>
      <dgm:t>
        <a:bodyPr/>
        <a:lstStyle/>
        <a:p>
          <a:r>
            <a:rPr lang="en-US" dirty="0"/>
            <a:t>Code completion, </a:t>
          </a:r>
          <a:br>
            <a:rPr lang="en-US" dirty="0"/>
          </a:br>
          <a:r>
            <a:rPr lang="en-US" dirty="0"/>
            <a:t>partial type and parameter information</a:t>
          </a:r>
          <a:endParaRPr lang="nl-NL" dirty="0"/>
        </a:p>
      </dgm:t>
    </dgm:pt>
    <dgm:pt modelId="{BECF4732-E0FA-4B9F-841B-1065412F1436}" type="parTrans" cxnId="{1CD09DFB-7313-4479-A4A3-A5F26D628A67}">
      <dgm:prSet/>
      <dgm:spPr/>
      <dgm:t>
        <a:bodyPr/>
        <a:lstStyle/>
        <a:p>
          <a:endParaRPr lang="nl-NL"/>
        </a:p>
      </dgm:t>
    </dgm:pt>
    <dgm:pt modelId="{BFD61AAF-08C5-4FFD-8088-ED59D408E7D7}" type="sibTrans" cxnId="{1CD09DFB-7313-4479-A4A3-A5F26D628A67}">
      <dgm:prSet/>
      <dgm:spPr/>
      <dgm:t>
        <a:bodyPr/>
        <a:lstStyle/>
        <a:p>
          <a:endParaRPr lang="nl-NL"/>
        </a:p>
      </dgm:t>
    </dgm:pt>
    <dgm:pt modelId="{E713FDE3-5E68-41C4-8180-531008DE0025}">
      <dgm:prSet phldrT="[Text]"/>
      <dgm:spPr/>
      <dgm:t>
        <a:bodyPr/>
        <a:lstStyle/>
        <a:p>
          <a:r>
            <a:rPr lang="en-US" dirty="0"/>
            <a:t>Project files</a:t>
          </a:r>
          <a:endParaRPr lang="nl-NL" dirty="0"/>
        </a:p>
      </dgm:t>
    </dgm:pt>
    <dgm:pt modelId="{C91A1E8B-4D84-48AA-A0D5-0B22E09A202E}" type="parTrans" cxnId="{53D7D9D1-5CAC-4305-8528-4C90BDA44A09}">
      <dgm:prSet/>
      <dgm:spPr/>
      <dgm:t>
        <a:bodyPr/>
        <a:lstStyle/>
        <a:p>
          <a:endParaRPr lang="nl-NL"/>
        </a:p>
      </dgm:t>
    </dgm:pt>
    <dgm:pt modelId="{A3787A13-389A-40D1-8B0D-B520E4BFBDCC}" type="sibTrans" cxnId="{53D7D9D1-5CAC-4305-8528-4C90BDA44A09}">
      <dgm:prSet/>
      <dgm:spPr/>
      <dgm:t>
        <a:bodyPr/>
        <a:lstStyle/>
        <a:p>
          <a:endParaRPr lang="nl-NL"/>
        </a:p>
      </dgm:t>
    </dgm:pt>
    <dgm:pt modelId="{EF3B4F57-7366-4C9F-8A71-8117EC9907F8}">
      <dgm:prSet phldrT="[Text]"/>
      <dgm:spPr/>
      <dgm:t>
        <a:bodyPr/>
        <a:lstStyle/>
        <a:p>
          <a:r>
            <a:rPr lang="en-US" dirty="0"/>
            <a:t>Project code and libraries</a:t>
          </a:r>
          <a:endParaRPr lang="nl-NL" dirty="0"/>
        </a:p>
      </dgm:t>
    </dgm:pt>
    <dgm:pt modelId="{93BFEC0A-8283-4CB3-A668-9ED2463A8AC7}" type="parTrans" cxnId="{44453F83-0B5F-4FEE-B4CC-FF8C2742246B}">
      <dgm:prSet/>
      <dgm:spPr/>
      <dgm:t>
        <a:bodyPr/>
        <a:lstStyle/>
        <a:p>
          <a:endParaRPr lang="nl-NL"/>
        </a:p>
      </dgm:t>
    </dgm:pt>
    <dgm:pt modelId="{F720BC31-CCB8-4F36-8233-C7B1817B8CD2}" type="sibTrans" cxnId="{44453F83-0B5F-4FEE-B4CC-FF8C2742246B}">
      <dgm:prSet/>
      <dgm:spPr/>
      <dgm:t>
        <a:bodyPr/>
        <a:lstStyle/>
        <a:p>
          <a:endParaRPr lang="nl-NL"/>
        </a:p>
      </dgm:t>
    </dgm:pt>
    <dgm:pt modelId="{4D72FD24-928B-47AD-8960-20457F6FBF7C}">
      <dgm:prSet phldrT="[Text]" custT="1"/>
      <dgm:spPr/>
      <dgm:t>
        <a:bodyPr/>
        <a:lstStyle/>
        <a:p>
          <a:pPr algn="l"/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src</a:t>
          </a:r>
          <a:r>
            <a:rPr lang="en-US" sz="100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/lib</a:t>
          </a:r>
          <a:endParaRPr lang="nl-NL" sz="100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gm:t>
    </dgm:pt>
    <dgm:pt modelId="{B20183B9-4615-475D-B97C-8179E658D4C9}" type="parTrans" cxnId="{D244360E-E5BA-4013-9638-A7CED5F298CF}">
      <dgm:prSet/>
      <dgm:spPr/>
      <dgm:t>
        <a:bodyPr/>
        <a:lstStyle/>
        <a:p>
          <a:endParaRPr lang="nl-NL"/>
        </a:p>
      </dgm:t>
    </dgm:pt>
    <dgm:pt modelId="{7DAC45DB-29BD-4385-BCA9-622E43D7A883}" type="sibTrans" cxnId="{D244360E-E5BA-4013-9638-A7CED5F298CF}">
      <dgm:prSet/>
      <dgm:spPr/>
      <dgm:t>
        <a:bodyPr/>
        <a:lstStyle/>
        <a:p>
          <a:endParaRPr lang="nl-NL"/>
        </a:p>
      </dgm:t>
    </dgm:pt>
    <dgm:pt modelId="{5A0FA014-A004-487D-BABB-31B06DAC04A8}">
      <dgm:prSet phldrT="[Text]" custT="1"/>
      <dgm:spPr/>
      <dgm:t>
        <a:bodyPr/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</a:t>
          </a: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-common</a:t>
          </a:r>
          <a:b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</a:b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cpython-pyboard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64F5135A-C2EF-4256-B641-65F4E575EC8B}" type="parTrans" cxnId="{A0C85B84-41FD-476A-B078-7CF1F2B0718C}">
      <dgm:prSet/>
      <dgm:spPr/>
      <dgm:t>
        <a:bodyPr/>
        <a:lstStyle/>
        <a:p>
          <a:endParaRPr lang="nl-NL"/>
        </a:p>
      </dgm:t>
    </dgm:pt>
    <dgm:pt modelId="{9C14BF8D-3604-4F2C-8D9D-9B0E35D42DFF}" type="sibTrans" cxnId="{A0C85B84-41FD-476A-B078-7CF1F2B0718C}">
      <dgm:prSet/>
      <dgm:spPr/>
      <dgm:t>
        <a:bodyPr/>
        <a:lstStyle/>
        <a:p>
          <a:endParaRPr lang="nl-NL"/>
        </a:p>
      </dgm:t>
    </dgm:pt>
    <dgm:pt modelId="{508A9950-8349-4668-8941-9992B668F2D7}">
      <dgm:prSet phldrT="[Text]" custT="1"/>
      <dgm:spPr/>
      <dgm:t>
        <a:bodyPr/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stubs/[board]_[version]_frozen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8CEF5D48-A594-4AD9-9533-BB245951872C}" type="parTrans" cxnId="{92BA9A06-231A-4047-BE8A-82C0298C16D6}">
      <dgm:prSet/>
      <dgm:spPr/>
      <dgm:t>
        <a:bodyPr/>
        <a:lstStyle/>
        <a:p>
          <a:endParaRPr lang="nl-NL"/>
        </a:p>
      </dgm:t>
    </dgm:pt>
    <dgm:pt modelId="{6C1918BF-5698-405A-9324-294D2E0FFDD6}" type="sibTrans" cxnId="{92BA9A06-231A-4047-BE8A-82C0298C16D6}">
      <dgm:prSet/>
      <dgm:spPr/>
      <dgm:t>
        <a:bodyPr/>
        <a:lstStyle/>
        <a:p>
          <a:endParaRPr lang="nl-NL"/>
        </a:p>
      </dgm:t>
    </dgm:pt>
    <dgm:pt modelId="{07F64ECB-F84A-4B52-B4FD-9BD8D6C26BEC}">
      <dgm:prSet phldrT="[Text]" custT="1"/>
      <dgm:spPr/>
      <dgm:t>
        <a:bodyPr/>
        <a:lstStyle/>
        <a:p>
          <a:pPr algn="l">
            <a:buNone/>
          </a:pPr>
          <a:r>
            <a:rPr lang="en-US" sz="10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</a:t>
          </a:r>
          <a:endParaRPr lang="nl-NL" sz="1000" dirty="0"/>
        </a:p>
      </dgm:t>
    </dgm:pt>
    <dgm:pt modelId="{BEC033FB-AA68-468B-8C60-FA2F649EFD78}" type="parTrans" cxnId="{B3CB7275-D975-410D-8045-B816AC962065}">
      <dgm:prSet/>
      <dgm:spPr/>
      <dgm:t>
        <a:bodyPr/>
        <a:lstStyle/>
        <a:p>
          <a:endParaRPr lang="nl-NL"/>
        </a:p>
      </dgm:t>
    </dgm:pt>
    <dgm:pt modelId="{553EDD2E-82BC-4E97-9D9E-4765EE63BC92}" type="sibTrans" cxnId="{B3CB7275-D975-410D-8045-B816AC962065}">
      <dgm:prSet/>
      <dgm:spPr/>
      <dgm:t>
        <a:bodyPr/>
        <a:lstStyle/>
        <a:p>
          <a:endParaRPr lang="nl-NL"/>
        </a:p>
      </dgm:t>
    </dgm:pt>
    <dgm:pt modelId="{165A7ADE-8FB6-47B2-ADFF-541164D39F66}">
      <dgm:prSet phldrT="[Text]" custT="1"/>
      <dgm:spPr/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B4020A97-BEF7-4690-96C2-FF5B5D3F3519}" type="parTrans" cxnId="{91866C95-078C-403B-99A4-955333F63124}">
      <dgm:prSet/>
      <dgm:spPr/>
      <dgm:t>
        <a:bodyPr/>
        <a:lstStyle/>
        <a:p>
          <a:endParaRPr lang="nl-NL"/>
        </a:p>
      </dgm:t>
    </dgm:pt>
    <dgm:pt modelId="{4F3A2DAE-10BC-420E-A783-5E3F3899C9CF}" type="sibTrans" cxnId="{91866C95-078C-403B-99A4-955333F63124}">
      <dgm:prSet/>
      <dgm:spPr/>
      <dgm:t>
        <a:bodyPr/>
        <a:lstStyle/>
        <a:p>
          <a:endParaRPr lang="nl-NL"/>
        </a:p>
      </dgm:t>
    </dgm:pt>
    <dgm:pt modelId="{C3F3CEA4-CBC6-48EE-86EB-25626BB006E7}">
      <dgm:prSet phldrT="[Text]" custT="1"/>
      <dgm:spPr/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0394D7F4-E0EC-4CF5-BA46-BE96F63E7888}" type="parTrans" cxnId="{51010BBE-2900-4ACF-B106-426C4B381ACC}">
      <dgm:prSet/>
      <dgm:spPr/>
      <dgm:t>
        <a:bodyPr/>
        <a:lstStyle/>
        <a:p>
          <a:endParaRPr lang="nl-NL"/>
        </a:p>
      </dgm:t>
    </dgm:pt>
    <dgm:pt modelId="{8493DD07-659D-461F-93F4-912EDAE30440}" type="sibTrans" cxnId="{51010BBE-2900-4ACF-B106-426C4B381ACC}">
      <dgm:prSet/>
      <dgm:spPr/>
      <dgm:t>
        <a:bodyPr/>
        <a:lstStyle/>
        <a:p>
          <a:endParaRPr lang="nl-NL"/>
        </a:p>
      </dgm:t>
    </dgm:pt>
    <dgm:pt modelId="{C24B7F6D-4B7A-4C2A-AFDD-3DF43D38EAAE}">
      <dgm:prSet phldrT="[Text]" custT="1"/>
      <dgm:spPr/>
      <dgm:t>
        <a:bodyPr/>
        <a:lstStyle/>
        <a:p>
          <a:pPr algn="ctr"/>
          <a:r>
            <a:rPr lang="en-US" sz="105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dirty="0"/>
        </a:p>
      </dgm:t>
    </dgm:pt>
    <dgm:pt modelId="{C5D42883-2FCA-4455-B6B9-8EA50C4166C7}" type="parTrans" cxnId="{FFE0B3CC-9FFC-4854-A2C4-A373D7153AF0}">
      <dgm:prSet/>
      <dgm:spPr/>
      <dgm:t>
        <a:bodyPr/>
        <a:lstStyle/>
        <a:p>
          <a:endParaRPr lang="nl-NL"/>
        </a:p>
      </dgm:t>
    </dgm:pt>
    <dgm:pt modelId="{926308DD-4A11-4460-8FA9-679344B436D4}" type="sibTrans" cxnId="{FFE0B3CC-9FFC-4854-A2C4-A373D7153AF0}">
      <dgm:prSet/>
      <dgm:spPr/>
      <dgm:t>
        <a:bodyPr/>
        <a:lstStyle/>
        <a:p>
          <a:endParaRPr lang="nl-NL"/>
        </a:p>
      </dgm:t>
    </dgm:pt>
    <dgm:pt modelId="{91803AE2-45EE-4A29-94DD-F389C2B6BE2A}">
      <dgm:prSet phldrT="[Text]"/>
      <dgm:spPr/>
      <dgm:t>
        <a:bodyPr/>
        <a:lstStyle/>
        <a:p>
          <a:r>
            <a:rPr lang="en-US" dirty="0"/>
            <a:t>Rich information and completion</a:t>
          </a:r>
          <a:endParaRPr lang="nl-NL" dirty="0"/>
        </a:p>
      </dgm:t>
    </dgm:pt>
    <dgm:pt modelId="{F2D8AAE0-676E-4EE9-9DF6-4802C8ADD9DA}" type="sibTrans" cxnId="{EB0E3210-97A0-4FF9-9912-D30613F6C4EB}">
      <dgm:prSet/>
      <dgm:spPr/>
      <dgm:t>
        <a:bodyPr/>
        <a:lstStyle/>
        <a:p>
          <a:endParaRPr lang="nl-NL"/>
        </a:p>
      </dgm:t>
    </dgm:pt>
    <dgm:pt modelId="{6FA25BD0-3371-4E64-A7C1-F290F36DD5F2}" type="parTrans" cxnId="{EB0E3210-97A0-4FF9-9912-D30613F6C4EB}">
      <dgm:prSet/>
      <dgm:spPr/>
      <dgm:t>
        <a:bodyPr/>
        <a:lstStyle/>
        <a:p>
          <a:endParaRPr lang="nl-NL"/>
        </a:p>
      </dgm:t>
    </dgm:pt>
    <dgm:pt modelId="{7994DA08-2F45-421E-AC89-498EB39E0D55}">
      <dgm:prSet phldrT="[Text]" custT="1"/>
      <dgm:spPr/>
      <dgm:t>
        <a:bodyPr/>
        <a:lstStyle/>
        <a:p>
          <a:pPr algn="ctr"/>
          <a:endParaRPr lang="nl-NL" sz="105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gm:t>
    </dgm:pt>
    <dgm:pt modelId="{D2FE968F-EDA6-41D7-807D-93FB8FF8EA85}" type="sibTrans" cxnId="{2383CC16-8097-418C-941E-E25C401685C4}">
      <dgm:prSet/>
      <dgm:spPr/>
      <dgm:t>
        <a:bodyPr/>
        <a:lstStyle/>
        <a:p>
          <a:endParaRPr lang="nl-NL"/>
        </a:p>
      </dgm:t>
    </dgm:pt>
    <dgm:pt modelId="{AB8FD80E-ECAD-4B36-84F4-06D917A16457}" type="parTrans" cxnId="{2383CC16-8097-418C-941E-E25C401685C4}">
      <dgm:prSet/>
      <dgm:spPr/>
      <dgm:t>
        <a:bodyPr/>
        <a:lstStyle/>
        <a:p>
          <a:endParaRPr lang="nl-NL"/>
        </a:p>
      </dgm:t>
    </dgm:pt>
    <dgm:pt modelId="{23D857AA-51C8-4912-9FDA-9FF74967AF3F}" type="pres">
      <dgm:prSet presAssocID="{6106698C-6EFF-4640-929B-42FE4F75A6C2}" presName="Name0" presStyleCnt="0">
        <dgm:presLayoutVars>
          <dgm:dir/>
          <dgm:animLvl val="lvl"/>
          <dgm:resizeHandles val="exact"/>
        </dgm:presLayoutVars>
      </dgm:prSet>
      <dgm:spPr/>
    </dgm:pt>
    <dgm:pt modelId="{9D3EBF65-6DC3-4A92-A134-5F1C5F3A4233}" type="pres">
      <dgm:prSet presAssocID="{0C9DF713-9AA2-4008-8FF3-BC40EBF0B9F0}" presName="boxAndChildren" presStyleCnt="0"/>
      <dgm:spPr/>
    </dgm:pt>
    <dgm:pt modelId="{04F5AD32-980E-4A55-BE02-E2CAE1E193CF}" type="pres">
      <dgm:prSet presAssocID="{0C9DF713-9AA2-4008-8FF3-BC40EBF0B9F0}" presName="parentTextBox" presStyleLbl="node1" presStyleIdx="0" presStyleCnt="4"/>
      <dgm:spPr/>
    </dgm:pt>
    <dgm:pt modelId="{CDA6F249-88AE-4E63-8748-4E95DFC9092B}" type="pres">
      <dgm:prSet presAssocID="{0C9DF713-9AA2-4008-8FF3-BC40EBF0B9F0}" presName="entireBox" presStyleLbl="node1" presStyleIdx="0" presStyleCnt="4"/>
      <dgm:spPr/>
    </dgm:pt>
    <dgm:pt modelId="{16518413-1091-4A56-B734-566FA5CC65CD}" type="pres">
      <dgm:prSet presAssocID="{0C9DF713-9AA2-4008-8FF3-BC40EBF0B9F0}" presName="descendantBox" presStyleCnt="0"/>
      <dgm:spPr/>
    </dgm:pt>
    <dgm:pt modelId="{E2DF109D-EFA4-4FD0-B9F1-F348003A107B}" type="pres">
      <dgm:prSet presAssocID="{0533DBA4-0E5B-4592-AF9A-42BDA879B732}" presName="childTextBox" presStyleLbl="fgAccFollowNode1" presStyleIdx="0" presStyleCnt="16">
        <dgm:presLayoutVars>
          <dgm:bulletEnabled val="1"/>
        </dgm:presLayoutVars>
      </dgm:prSet>
      <dgm:spPr/>
    </dgm:pt>
    <dgm:pt modelId="{D7F4F0E6-D522-4F4A-941F-C91E013FD5B8}" type="pres">
      <dgm:prSet presAssocID="{13537F21-66E6-444E-8DDC-7AE0F0FC21EF}" presName="childTextBox" presStyleLbl="fgAccFollowNode1" presStyleIdx="1" presStyleCnt="16">
        <dgm:presLayoutVars>
          <dgm:bulletEnabled val="1"/>
        </dgm:presLayoutVars>
      </dgm:prSet>
      <dgm:spPr/>
    </dgm:pt>
    <dgm:pt modelId="{EF4A475E-77A0-46E4-A598-B90B2E1235E2}" type="pres">
      <dgm:prSet presAssocID="{C24B7F6D-4B7A-4C2A-AFDD-3DF43D38EAAE}" presName="childTextBox" presStyleLbl="fgAccFollowNode1" presStyleIdx="2" presStyleCnt="16" custScaleX="26396">
        <dgm:presLayoutVars>
          <dgm:bulletEnabled val="1"/>
        </dgm:presLayoutVars>
      </dgm:prSet>
      <dgm:spPr/>
    </dgm:pt>
    <dgm:pt modelId="{AA00722B-8FDB-47D9-AAC3-97408A5C3078}" type="pres">
      <dgm:prSet presAssocID="{07F64ECB-F84A-4B52-B4FD-9BD8D6C26BEC}" presName="childTextBox" presStyleLbl="fgAccFollowNode1" presStyleIdx="3" presStyleCnt="16" custScaleX="70647">
        <dgm:presLayoutVars>
          <dgm:bulletEnabled val="1"/>
        </dgm:presLayoutVars>
      </dgm:prSet>
      <dgm:spPr/>
    </dgm:pt>
    <dgm:pt modelId="{957A6162-D52D-40FD-8726-008D06CDDC25}" type="pres">
      <dgm:prSet presAssocID="{13BA4CF4-0569-460B-B9F4-AB5C5B40B11E}" presName="sp" presStyleCnt="0"/>
      <dgm:spPr/>
    </dgm:pt>
    <dgm:pt modelId="{908CFC3D-ECE8-4DB1-A766-9F3CF736747A}" type="pres">
      <dgm:prSet presAssocID="{F10AD8F4-8C59-4941-A278-026EB80003E7}" presName="arrowAndChildren" presStyleCnt="0"/>
      <dgm:spPr/>
    </dgm:pt>
    <dgm:pt modelId="{6EDC33AD-BD05-444F-891C-055D3B17C457}" type="pres">
      <dgm:prSet presAssocID="{F10AD8F4-8C59-4941-A278-026EB80003E7}" presName="parentTextArrow" presStyleLbl="node1" presStyleIdx="0" presStyleCnt="4"/>
      <dgm:spPr/>
    </dgm:pt>
    <dgm:pt modelId="{14435D91-2B2F-4766-B08C-8EDF3038D9FF}" type="pres">
      <dgm:prSet presAssocID="{F10AD8F4-8C59-4941-A278-026EB80003E7}" presName="arrow" presStyleLbl="node1" presStyleIdx="1" presStyleCnt="4"/>
      <dgm:spPr/>
    </dgm:pt>
    <dgm:pt modelId="{7C911A35-6903-40C8-A585-B22635E15451}" type="pres">
      <dgm:prSet presAssocID="{F10AD8F4-8C59-4941-A278-026EB80003E7}" presName="descendantArrow" presStyleCnt="0"/>
      <dgm:spPr/>
    </dgm:pt>
    <dgm:pt modelId="{E68F6F66-B4B6-49CB-BCCF-E87219DB82C3}" type="pres">
      <dgm:prSet presAssocID="{3E17EF58-C617-49CB-8DB5-D257856CFB1A}" presName="childTextArrow" presStyleLbl="fgAccFollowNode1" presStyleIdx="4" presStyleCnt="16">
        <dgm:presLayoutVars>
          <dgm:bulletEnabled val="1"/>
        </dgm:presLayoutVars>
      </dgm:prSet>
      <dgm:spPr/>
    </dgm:pt>
    <dgm:pt modelId="{484DCDB8-3625-45CA-900D-C1848770B473}" type="pres">
      <dgm:prSet presAssocID="{DFEA17CA-F9B5-4681-B244-63D2CEE1C3CB}" presName="childTextArrow" presStyleLbl="fgAccFollowNode1" presStyleIdx="5" presStyleCnt="16">
        <dgm:presLayoutVars>
          <dgm:bulletEnabled val="1"/>
        </dgm:presLayoutVars>
      </dgm:prSet>
      <dgm:spPr/>
    </dgm:pt>
    <dgm:pt modelId="{C0988E5E-B7A5-4DA7-BBC4-E0A3EECD0582}" type="pres">
      <dgm:prSet presAssocID="{C3F3CEA4-CBC6-48EE-86EB-25626BB006E7}" presName="childTextArrow" presStyleLbl="fgAccFollowNode1" presStyleIdx="6" presStyleCnt="16" custScaleX="26396">
        <dgm:presLayoutVars>
          <dgm:bulletEnabled val="1"/>
        </dgm:presLayoutVars>
      </dgm:prSet>
      <dgm:spPr/>
    </dgm:pt>
    <dgm:pt modelId="{040670DA-D420-4904-9B0E-47F0D6F399A3}" type="pres">
      <dgm:prSet presAssocID="{508A9950-8349-4668-8941-9992B668F2D7}" presName="childTextArrow" presStyleLbl="fgAccFollowNode1" presStyleIdx="7" presStyleCnt="16" custScaleX="70647">
        <dgm:presLayoutVars>
          <dgm:bulletEnabled val="1"/>
        </dgm:presLayoutVars>
      </dgm:prSet>
      <dgm:spPr/>
    </dgm:pt>
    <dgm:pt modelId="{A5AC5DC7-E967-4218-82ED-EE15FCFFE6BC}" type="pres">
      <dgm:prSet presAssocID="{DAB1BF1A-5274-419C-9616-B0459D1DF583}" presName="sp" presStyleCnt="0"/>
      <dgm:spPr/>
    </dgm:pt>
    <dgm:pt modelId="{E834C08A-D84A-416E-B797-32BF1C8A0A0C}" type="pres">
      <dgm:prSet presAssocID="{FE6D1D40-FAE4-4738-AC70-96FCB51F4069}" presName="arrowAndChildren" presStyleCnt="0"/>
      <dgm:spPr/>
    </dgm:pt>
    <dgm:pt modelId="{E00DEC50-6A2E-42B5-B677-FD253D10922C}" type="pres">
      <dgm:prSet presAssocID="{FE6D1D40-FAE4-4738-AC70-96FCB51F4069}" presName="parentTextArrow" presStyleLbl="node1" presStyleIdx="1" presStyleCnt="4"/>
      <dgm:spPr/>
    </dgm:pt>
    <dgm:pt modelId="{C3EC264E-098E-42A7-B38D-5351B923C777}" type="pres">
      <dgm:prSet presAssocID="{FE6D1D40-FAE4-4738-AC70-96FCB51F4069}" presName="arrow" presStyleLbl="node1" presStyleIdx="2" presStyleCnt="4"/>
      <dgm:spPr/>
    </dgm:pt>
    <dgm:pt modelId="{D5A33422-54A4-462A-B9F1-E4D757A8AB8F}" type="pres">
      <dgm:prSet presAssocID="{FE6D1D40-FAE4-4738-AC70-96FCB51F4069}" presName="descendantArrow" presStyleCnt="0"/>
      <dgm:spPr/>
    </dgm:pt>
    <dgm:pt modelId="{65855472-5539-454E-97DB-31BDF1B94742}" type="pres">
      <dgm:prSet presAssocID="{CACFC035-9DE1-4A6F-8E67-4027ED4A901D}" presName="childTextArrow" presStyleLbl="fgAccFollowNode1" presStyleIdx="8" presStyleCnt="16">
        <dgm:presLayoutVars>
          <dgm:bulletEnabled val="1"/>
        </dgm:presLayoutVars>
      </dgm:prSet>
      <dgm:spPr/>
    </dgm:pt>
    <dgm:pt modelId="{C890F840-B989-4997-AC5C-AA17AEA7BE6E}" type="pres">
      <dgm:prSet presAssocID="{786DE72F-C26E-4D58-80B9-DC4AA54197A1}" presName="childTextArrow" presStyleLbl="fgAccFollowNode1" presStyleIdx="9" presStyleCnt="16">
        <dgm:presLayoutVars>
          <dgm:bulletEnabled val="1"/>
        </dgm:presLayoutVars>
      </dgm:prSet>
      <dgm:spPr/>
    </dgm:pt>
    <dgm:pt modelId="{E271761E-F825-49FA-B48D-1D1448794628}" type="pres">
      <dgm:prSet presAssocID="{165A7ADE-8FB6-47B2-ADFF-541164D39F66}" presName="childTextArrow" presStyleLbl="fgAccFollowNode1" presStyleIdx="10" presStyleCnt="16" custScaleX="26396">
        <dgm:presLayoutVars>
          <dgm:bulletEnabled val="1"/>
        </dgm:presLayoutVars>
      </dgm:prSet>
      <dgm:spPr/>
    </dgm:pt>
    <dgm:pt modelId="{A92AD40E-D44A-4F56-BDDF-424700DD564A}" type="pres">
      <dgm:prSet presAssocID="{5A0FA014-A004-487D-BABB-31B06DAC04A8}" presName="childTextArrow" presStyleLbl="fgAccFollowNode1" presStyleIdx="11" presStyleCnt="16" custScaleX="70647">
        <dgm:presLayoutVars>
          <dgm:bulletEnabled val="1"/>
        </dgm:presLayoutVars>
      </dgm:prSet>
      <dgm:spPr/>
    </dgm:pt>
    <dgm:pt modelId="{C98EA15D-E43D-4026-A853-1D1E3E8F26E9}" type="pres">
      <dgm:prSet presAssocID="{A3787A13-389A-40D1-8B0D-B520E4BFBDCC}" presName="sp" presStyleCnt="0"/>
      <dgm:spPr/>
    </dgm:pt>
    <dgm:pt modelId="{91E935C8-D3F0-4D0F-B77C-1B6F7B40A6AB}" type="pres">
      <dgm:prSet presAssocID="{E713FDE3-5E68-41C4-8180-531008DE0025}" presName="arrowAndChildren" presStyleCnt="0"/>
      <dgm:spPr/>
    </dgm:pt>
    <dgm:pt modelId="{5B8C3810-2BFF-4D49-B4C3-0B412737E8DE}" type="pres">
      <dgm:prSet presAssocID="{E713FDE3-5E68-41C4-8180-531008DE0025}" presName="parentTextArrow" presStyleLbl="node1" presStyleIdx="2" presStyleCnt="4"/>
      <dgm:spPr/>
    </dgm:pt>
    <dgm:pt modelId="{E0CD0F1B-974A-4D23-A725-276F180D3EE9}" type="pres">
      <dgm:prSet presAssocID="{E713FDE3-5E68-41C4-8180-531008DE0025}" presName="arrow" presStyleLbl="node1" presStyleIdx="3" presStyleCnt="4" custLinFactNeighborX="63263" custLinFactNeighborY="-123"/>
      <dgm:spPr/>
    </dgm:pt>
    <dgm:pt modelId="{A78DDE3B-28C8-4036-8B22-56E4338867A6}" type="pres">
      <dgm:prSet presAssocID="{E713FDE3-5E68-41C4-8180-531008DE0025}" presName="descendantArrow" presStyleCnt="0"/>
      <dgm:spPr/>
    </dgm:pt>
    <dgm:pt modelId="{63A46480-E9BA-47BA-9495-C4A6EF5A6747}" type="pres">
      <dgm:prSet presAssocID="{EF3B4F57-7366-4C9F-8A71-8117EC9907F8}" presName="childTextArrow" presStyleLbl="fgAccFollowNode1" presStyleIdx="12" presStyleCnt="16" custLinFactNeighborX="-53" custLinFactNeighborY="405">
        <dgm:presLayoutVars>
          <dgm:bulletEnabled val="1"/>
        </dgm:presLayoutVars>
      </dgm:prSet>
      <dgm:spPr/>
    </dgm:pt>
    <dgm:pt modelId="{FF29B72F-5A5A-4F1F-9CF0-DE05B51B8420}" type="pres">
      <dgm:prSet presAssocID="{91803AE2-45EE-4A29-94DD-F389C2B6BE2A}" presName="childTextArrow" presStyleLbl="fgAccFollowNode1" presStyleIdx="13" presStyleCnt="16">
        <dgm:presLayoutVars>
          <dgm:bulletEnabled val="1"/>
        </dgm:presLayoutVars>
      </dgm:prSet>
      <dgm:spPr/>
    </dgm:pt>
    <dgm:pt modelId="{EE35E475-DB09-4657-903E-E4137AE84D4C}" type="pres">
      <dgm:prSet presAssocID="{7994DA08-2F45-421E-AC89-498EB39E0D55}" presName="childTextArrow" presStyleLbl="fgAccFollowNode1" presStyleIdx="14" presStyleCnt="16" custScaleX="26396">
        <dgm:presLayoutVars>
          <dgm:bulletEnabled val="1"/>
        </dgm:presLayoutVars>
      </dgm:prSet>
      <dgm:spPr/>
    </dgm:pt>
    <dgm:pt modelId="{64CBE821-A851-4AC3-B6F5-786E54CE2E2D}" type="pres">
      <dgm:prSet presAssocID="{4D72FD24-928B-47AD-8960-20457F6FBF7C}" presName="childTextArrow" presStyleLbl="fgAccFollowNode1" presStyleIdx="15" presStyleCnt="16" custScaleX="70647">
        <dgm:presLayoutVars>
          <dgm:bulletEnabled val="1"/>
        </dgm:presLayoutVars>
      </dgm:prSet>
      <dgm:spPr/>
    </dgm:pt>
  </dgm:ptLst>
  <dgm:cxnLst>
    <dgm:cxn modelId="{D0F67405-C756-4518-ABCE-FDF9D06FC169}" type="presOf" srcId="{786DE72F-C26E-4D58-80B9-DC4AA54197A1}" destId="{C890F840-B989-4997-AC5C-AA17AEA7BE6E}" srcOrd="0" destOrd="0" presId="urn:microsoft.com/office/officeart/2005/8/layout/process4"/>
    <dgm:cxn modelId="{92BA9A06-231A-4047-BE8A-82C0298C16D6}" srcId="{F10AD8F4-8C59-4941-A278-026EB80003E7}" destId="{508A9950-8349-4668-8941-9992B668F2D7}" srcOrd="3" destOrd="0" parTransId="{8CEF5D48-A594-4AD9-9533-BB245951872C}" sibTransId="{6C1918BF-5698-405A-9324-294D2E0FFDD6}"/>
    <dgm:cxn modelId="{34373809-8553-40B2-836F-E3BC2EC1760F}" srcId="{F10AD8F4-8C59-4941-A278-026EB80003E7}" destId="{DFEA17CA-F9B5-4681-B244-63D2CEE1C3CB}" srcOrd="1" destOrd="0" parTransId="{7AACEC5E-6BF2-4CE2-B4E8-8BC80E96338E}" sibTransId="{4FAED5BD-52E8-4771-896D-3A65EB419474}"/>
    <dgm:cxn modelId="{B867A809-CC2E-4862-AD46-43F18158E6CB}" srcId="{FE6D1D40-FAE4-4738-AC70-96FCB51F4069}" destId="{CACFC035-9DE1-4A6F-8E67-4027ED4A901D}" srcOrd="0" destOrd="0" parTransId="{20658A56-10EB-4496-A1FD-D7C091AC097E}" sibTransId="{C097D673-31BB-4E30-848B-EA71C51EABC6}"/>
    <dgm:cxn modelId="{D244360E-E5BA-4013-9638-A7CED5F298CF}" srcId="{E713FDE3-5E68-41C4-8180-531008DE0025}" destId="{4D72FD24-928B-47AD-8960-20457F6FBF7C}" srcOrd="3" destOrd="0" parTransId="{B20183B9-4615-475D-B97C-8179E658D4C9}" sibTransId="{7DAC45DB-29BD-4385-BCA9-622E43D7A883}"/>
    <dgm:cxn modelId="{EB0E3210-97A0-4FF9-9912-D30613F6C4EB}" srcId="{E713FDE3-5E68-41C4-8180-531008DE0025}" destId="{91803AE2-45EE-4A29-94DD-F389C2B6BE2A}" srcOrd="1" destOrd="0" parTransId="{6FA25BD0-3371-4E64-A7C1-F290F36DD5F2}" sibTransId="{F2D8AAE0-676E-4EE9-9DF6-4802C8ADD9DA}"/>
    <dgm:cxn modelId="{FEC6B911-6D63-41AC-9CC4-AA8C92890E83}" type="presOf" srcId="{165A7ADE-8FB6-47B2-ADFF-541164D39F66}" destId="{E271761E-F825-49FA-B48D-1D1448794628}" srcOrd="0" destOrd="0" presId="urn:microsoft.com/office/officeart/2005/8/layout/process4"/>
    <dgm:cxn modelId="{097F8912-3FB7-415E-B728-B2FF7379403C}" type="presOf" srcId="{0C9DF713-9AA2-4008-8FF3-BC40EBF0B9F0}" destId="{CDA6F249-88AE-4E63-8748-4E95DFC9092B}" srcOrd="1" destOrd="0" presId="urn:microsoft.com/office/officeart/2005/8/layout/process4"/>
    <dgm:cxn modelId="{2383CC16-8097-418C-941E-E25C401685C4}" srcId="{E713FDE3-5E68-41C4-8180-531008DE0025}" destId="{7994DA08-2F45-421E-AC89-498EB39E0D55}" srcOrd="2" destOrd="0" parTransId="{AB8FD80E-ECAD-4B36-84F4-06D917A16457}" sibTransId="{D2FE968F-EDA6-41D7-807D-93FB8FF8EA85}"/>
    <dgm:cxn modelId="{5F65DF23-EE34-44C5-AD3F-F689C40427FB}" srcId="{0C9DF713-9AA2-4008-8FF3-BC40EBF0B9F0}" destId="{0533DBA4-0E5B-4592-AF9A-42BDA879B732}" srcOrd="0" destOrd="0" parTransId="{27A5A55A-B449-4B44-B264-A2959147A867}" sibTransId="{37C00AF6-7A40-4F8E-A701-C2D87489725B}"/>
    <dgm:cxn modelId="{76F4B425-8103-40C2-BF1E-C811100F7BA6}" type="presOf" srcId="{C24B7F6D-4B7A-4C2A-AFDD-3DF43D38EAAE}" destId="{EF4A475E-77A0-46E4-A598-B90B2E1235E2}" srcOrd="0" destOrd="0" presId="urn:microsoft.com/office/officeart/2005/8/layout/process4"/>
    <dgm:cxn modelId="{08001B2C-ED04-4562-B570-D69428ACAC2C}" type="presOf" srcId="{07F64ECB-F84A-4B52-B4FD-9BD8D6C26BEC}" destId="{AA00722B-8FDB-47D9-AAC3-97408A5C3078}" srcOrd="0" destOrd="0" presId="urn:microsoft.com/office/officeart/2005/8/layout/process4"/>
    <dgm:cxn modelId="{81F59F30-40CA-4170-8327-F2E9F893238F}" srcId="{F10AD8F4-8C59-4941-A278-026EB80003E7}" destId="{3E17EF58-C617-49CB-8DB5-D257856CFB1A}" srcOrd="0" destOrd="0" parTransId="{CDF159AB-CA09-47D8-A5CA-8705FA54F326}" sibTransId="{682B438E-680C-4787-BF76-FEBC58F67937}"/>
    <dgm:cxn modelId="{6EDC183C-9892-41B3-B8CC-3CCEF058F691}" srcId="{6106698C-6EFF-4640-929B-42FE4F75A6C2}" destId="{0C9DF713-9AA2-4008-8FF3-BC40EBF0B9F0}" srcOrd="3" destOrd="0" parTransId="{1E0EC729-97B5-4D13-83E5-E4C8AA342DEA}" sibTransId="{40713223-49AB-4F11-89B3-85D609ABFD84}"/>
    <dgm:cxn modelId="{68AA555F-7B7C-4348-883B-8609B7174036}" type="presOf" srcId="{EF3B4F57-7366-4C9F-8A71-8117EC9907F8}" destId="{63A46480-E9BA-47BA-9495-C4A6EF5A6747}" srcOrd="0" destOrd="0" presId="urn:microsoft.com/office/officeart/2005/8/layout/process4"/>
    <dgm:cxn modelId="{807FD061-BFBE-4946-993B-73FAE4D9EBAB}" type="presOf" srcId="{6106698C-6EFF-4640-929B-42FE4F75A6C2}" destId="{23D857AA-51C8-4912-9FDA-9FF74967AF3F}" srcOrd="0" destOrd="0" presId="urn:microsoft.com/office/officeart/2005/8/layout/process4"/>
    <dgm:cxn modelId="{F14B3763-411B-4AEE-9DB8-A53628F89D01}" srcId="{6106698C-6EFF-4640-929B-42FE4F75A6C2}" destId="{FE6D1D40-FAE4-4738-AC70-96FCB51F4069}" srcOrd="1" destOrd="0" parTransId="{74FE3FFF-0B61-49D6-A13A-A8FDE1324564}" sibTransId="{DAB1BF1A-5274-419C-9616-B0459D1DF583}"/>
    <dgm:cxn modelId="{5720C065-B442-489C-89BD-9C5A941E6DA0}" type="presOf" srcId="{5A0FA014-A004-487D-BABB-31B06DAC04A8}" destId="{A92AD40E-D44A-4F56-BDDF-424700DD564A}" srcOrd="0" destOrd="0" presId="urn:microsoft.com/office/officeart/2005/8/layout/process4"/>
    <dgm:cxn modelId="{D170FE6D-5146-4FE0-9E45-80A369C3A53A}" type="presOf" srcId="{0533DBA4-0E5B-4592-AF9A-42BDA879B732}" destId="{E2DF109D-EFA4-4FD0-B9F1-F348003A107B}" srcOrd="0" destOrd="0" presId="urn:microsoft.com/office/officeart/2005/8/layout/process4"/>
    <dgm:cxn modelId="{0166114F-A98E-49A0-8F72-A4C63E5A98D1}" type="presOf" srcId="{CACFC035-9DE1-4A6F-8E67-4027ED4A901D}" destId="{65855472-5539-454E-97DB-31BDF1B94742}" srcOrd="0" destOrd="0" presId="urn:microsoft.com/office/officeart/2005/8/layout/process4"/>
    <dgm:cxn modelId="{6B2C636F-27B9-4322-85F5-F5BEE45A95F6}" srcId="{6106698C-6EFF-4640-929B-42FE4F75A6C2}" destId="{F10AD8F4-8C59-4941-A278-026EB80003E7}" srcOrd="2" destOrd="0" parTransId="{36A576A2-DA6F-4857-83B6-57A477843F31}" sibTransId="{13BA4CF4-0569-460B-B9F4-AB5C5B40B11E}"/>
    <dgm:cxn modelId="{2FDC6D54-9ECC-4CB3-87DD-BEDA3F81CE7F}" type="presOf" srcId="{13537F21-66E6-444E-8DDC-7AE0F0FC21EF}" destId="{D7F4F0E6-D522-4F4A-941F-C91E013FD5B8}" srcOrd="0" destOrd="0" presId="urn:microsoft.com/office/officeart/2005/8/layout/process4"/>
    <dgm:cxn modelId="{B3CB7275-D975-410D-8045-B816AC962065}" srcId="{0C9DF713-9AA2-4008-8FF3-BC40EBF0B9F0}" destId="{07F64ECB-F84A-4B52-B4FD-9BD8D6C26BEC}" srcOrd="3" destOrd="0" parTransId="{BEC033FB-AA68-468B-8C60-FA2F649EFD78}" sibTransId="{553EDD2E-82BC-4E97-9D9E-4765EE63BC92}"/>
    <dgm:cxn modelId="{44453F83-0B5F-4FEE-B4CC-FF8C2742246B}" srcId="{E713FDE3-5E68-41C4-8180-531008DE0025}" destId="{EF3B4F57-7366-4C9F-8A71-8117EC9907F8}" srcOrd="0" destOrd="0" parTransId="{93BFEC0A-8283-4CB3-A668-9ED2463A8AC7}" sibTransId="{F720BC31-CCB8-4F36-8233-C7B1817B8CD2}"/>
    <dgm:cxn modelId="{A0C85B84-41FD-476A-B078-7CF1F2B0718C}" srcId="{FE6D1D40-FAE4-4738-AC70-96FCB51F4069}" destId="{5A0FA014-A004-487D-BABB-31B06DAC04A8}" srcOrd="3" destOrd="0" parTransId="{64F5135A-C2EF-4256-B641-65F4E575EC8B}" sibTransId="{9C14BF8D-3604-4F2C-8D9D-9B0E35D42DFF}"/>
    <dgm:cxn modelId="{C722EE84-B7FA-43D8-925A-76DD4FE054B4}" type="presOf" srcId="{FE6D1D40-FAE4-4738-AC70-96FCB51F4069}" destId="{E00DEC50-6A2E-42B5-B677-FD253D10922C}" srcOrd="0" destOrd="0" presId="urn:microsoft.com/office/officeart/2005/8/layout/process4"/>
    <dgm:cxn modelId="{26EFCF86-4A80-4D5D-A51E-BD4B4B3CF183}" type="presOf" srcId="{F10AD8F4-8C59-4941-A278-026EB80003E7}" destId="{6EDC33AD-BD05-444F-891C-055D3B17C457}" srcOrd="0" destOrd="0" presId="urn:microsoft.com/office/officeart/2005/8/layout/process4"/>
    <dgm:cxn modelId="{23E99089-A49A-4ACD-B1AC-5055F0E23E95}" type="presOf" srcId="{7994DA08-2F45-421E-AC89-498EB39E0D55}" destId="{EE35E475-DB09-4657-903E-E4137AE84D4C}" srcOrd="0" destOrd="0" presId="urn:microsoft.com/office/officeart/2005/8/layout/process4"/>
    <dgm:cxn modelId="{68F4C689-B2D7-4196-BD3A-B6149B9ECA62}" type="presOf" srcId="{3E17EF58-C617-49CB-8DB5-D257856CFB1A}" destId="{E68F6F66-B4B6-49CB-BCCF-E87219DB82C3}" srcOrd="0" destOrd="0" presId="urn:microsoft.com/office/officeart/2005/8/layout/process4"/>
    <dgm:cxn modelId="{33874995-A90F-4D17-87F4-DE95CD33B9C0}" type="presOf" srcId="{0C9DF713-9AA2-4008-8FF3-BC40EBF0B9F0}" destId="{04F5AD32-980E-4A55-BE02-E2CAE1E193CF}" srcOrd="0" destOrd="0" presId="urn:microsoft.com/office/officeart/2005/8/layout/process4"/>
    <dgm:cxn modelId="{91866C95-078C-403B-99A4-955333F63124}" srcId="{FE6D1D40-FAE4-4738-AC70-96FCB51F4069}" destId="{165A7ADE-8FB6-47B2-ADFF-541164D39F66}" srcOrd="2" destOrd="0" parTransId="{B4020A97-BEF7-4690-96C2-FF5B5D3F3519}" sibTransId="{4F3A2DAE-10BC-420E-A783-5E3F3899C9CF}"/>
    <dgm:cxn modelId="{EE9C9098-E210-4F99-BE6F-E05C95B2F6C2}" type="presOf" srcId="{508A9950-8349-4668-8941-9992B668F2D7}" destId="{040670DA-D420-4904-9B0E-47F0D6F399A3}" srcOrd="0" destOrd="0" presId="urn:microsoft.com/office/officeart/2005/8/layout/process4"/>
    <dgm:cxn modelId="{3EC5D198-3ECB-4530-87DA-4E0DBA9666B9}" type="presOf" srcId="{E713FDE3-5E68-41C4-8180-531008DE0025}" destId="{E0CD0F1B-974A-4D23-A725-276F180D3EE9}" srcOrd="1" destOrd="0" presId="urn:microsoft.com/office/officeart/2005/8/layout/process4"/>
    <dgm:cxn modelId="{7F90CB99-1E45-4D50-A7F8-BC30C759A64D}" type="presOf" srcId="{DFEA17CA-F9B5-4681-B244-63D2CEE1C3CB}" destId="{484DCDB8-3625-45CA-900D-C1848770B473}" srcOrd="0" destOrd="0" presId="urn:microsoft.com/office/officeart/2005/8/layout/process4"/>
    <dgm:cxn modelId="{388080B8-F493-4C0B-BC8A-B64954C27B0B}" type="presOf" srcId="{91803AE2-45EE-4A29-94DD-F389C2B6BE2A}" destId="{FF29B72F-5A5A-4F1F-9CF0-DE05B51B8420}" srcOrd="0" destOrd="0" presId="urn:microsoft.com/office/officeart/2005/8/layout/process4"/>
    <dgm:cxn modelId="{51010BBE-2900-4ACF-B106-426C4B381ACC}" srcId="{F10AD8F4-8C59-4941-A278-026EB80003E7}" destId="{C3F3CEA4-CBC6-48EE-86EB-25626BB006E7}" srcOrd="2" destOrd="0" parTransId="{0394D7F4-E0EC-4CF5-BA46-BE96F63E7888}" sibTransId="{8493DD07-659D-461F-93F4-912EDAE30440}"/>
    <dgm:cxn modelId="{95A267BF-76F6-4CDF-84D0-BD489E6C244D}" type="presOf" srcId="{F10AD8F4-8C59-4941-A278-026EB80003E7}" destId="{14435D91-2B2F-4766-B08C-8EDF3038D9FF}" srcOrd="1" destOrd="0" presId="urn:microsoft.com/office/officeart/2005/8/layout/process4"/>
    <dgm:cxn modelId="{1827B7C4-1A27-4D36-8578-5B1AA42A2170}" srcId="{FE6D1D40-FAE4-4738-AC70-96FCB51F4069}" destId="{786DE72F-C26E-4D58-80B9-DC4AA54197A1}" srcOrd="1" destOrd="0" parTransId="{AB8315BE-0E4D-4D8B-B1BA-BA155F2A56EA}" sibTransId="{77583398-B94F-4556-B0D4-C951A7111EB9}"/>
    <dgm:cxn modelId="{FFE0B3CC-9FFC-4854-A2C4-A373D7153AF0}" srcId="{0C9DF713-9AA2-4008-8FF3-BC40EBF0B9F0}" destId="{C24B7F6D-4B7A-4C2A-AFDD-3DF43D38EAAE}" srcOrd="2" destOrd="0" parTransId="{C5D42883-2FCA-4455-B6B9-8EA50C4166C7}" sibTransId="{926308DD-4A11-4460-8FA9-679344B436D4}"/>
    <dgm:cxn modelId="{402FDACE-08A5-40C0-90AF-57B984670881}" type="presOf" srcId="{E713FDE3-5E68-41C4-8180-531008DE0025}" destId="{5B8C3810-2BFF-4D49-B4C3-0B412737E8DE}" srcOrd="0" destOrd="0" presId="urn:microsoft.com/office/officeart/2005/8/layout/process4"/>
    <dgm:cxn modelId="{53D7D9D1-5CAC-4305-8528-4C90BDA44A09}" srcId="{6106698C-6EFF-4640-929B-42FE4F75A6C2}" destId="{E713FDE3-5E68-41C4-8180-531008DE0025}" srcOrd="0" destOrd="0" parTransId="{C91A1E8B-4D84-48AA-A0D5-0B22E09A202E}" sibTransId="{A3787A13-389A-40D1-8B0D-B520E4BFBDCC}"/>
    <dgm:cxn modelId="{5DEFB0E7-12C2-4DC5-A85D-CF91D4D29612}" type="presOf" srcId="{4D72FD24-928B-47AD-8960-20457F6FBF7C}" destId="{64CBE821-A851-4AC3-B6F5-786E54CE2E2D}" srcOrd="0" destOrd="0" presId="urn:microsoft.com/office/officeart/2005/8/layout/process4"/>
    <dgm:cxn modelId="{1CD09DFB-7313-4479-A4A3-A5F26D628A67}" srcId="{0C9DF713-9AA2-4008-8FF3-BC40EBF0B9F0}" destId="{13537F21-66E6-444E-8DDC-7AE0F0FC21EF}" srcOrd="1" destOrd="0" parTransId="{BECF4732-E0FA-4B9F-841B-1065412F1436}" sibTransId="{BFD61AAF-08C5-4FFD-8088-ED59D408E7D7}"/>
    <dgm:cxn modelId="{64B5D2FD-D795-48CA-A9A9-21520FC79504}" type="presOf" srcId="{FE6D1D40-FAE4-4738-AC70-96FCB51F4069}" destId="{C3EC264E-098E-42A7-B38D-5351B923C777}" srcOrd="1" destOrd="0" presId="urn:microsoft.com/office/officeart/2005/8/layout/process4"/>
    <dgm:cxn modelId="{454BDDFF-DA65-46E5-B02E-758FD8DE15F3}" type="presOf" srcId="{C3F3CEA4-CBC6-48EE-86EB-25626BB006E7}" destId="{C0988E5E-B7A5-4DA7-BBC4-E0A3EECD0582}" srcOrd="0" destOrd="0" presId="urn:microsoft.com/office/officeart/2005/8/layout/process4"/>
    <dgm:cxn modelId="{38FB780F-DD30-4D7A-82AE-A74847B972D3}" type="presParOf" srcId="{23D857AA-51C8-4912-9FDA-9FF74967AF3F}" destId="{9D3EBF65-6DC3-4A92-A134-5F1C5F3A4233}" srcOrd="0" destOrd="0" presId="urn:microsoft.com/office/officeart/2005/8/layout/process4"/>
    <dgm:cxn modelId="{9E95A9E6-DAC3-4A19-A57A-0719D4A518D4}" type="presParOf" srcId="{9D3EBF65-6DC3-4A92-A134-5F1C5F3A4233}" destId="{04F5AD32-980E-4A55-BE02-E2CAE1E193CF}" srcOrd="0" destOrd="0" presId="urn:microsoft.com/office/officeart/2005/8/layout/process4"/>
    <dgm:cxn modelId="{E7CC06D8-7D7D-4421-AEF1-8AD12A2FD8D5}" type="presParOf" srcId="{9D3EBF65-6DC3-4A92-A134-5F1C5F3A4233}" destId="{CDA6F249-88AE-4E63-8748-4E95DFC9092B}" srcOrd="1" destOrd="0" presId="urn:microsoft.com/office/officeart/2005/8/layout/process4"/>
    <dgm:cxn modelId="{8EBF028D-9ADA-4F15-AF66-B17B9E9195D5}" type="presParOf" srcId="{9D3EBF65-6DC3-4A92-A134-5F1C5F3A4233}" destId="{16518413-1091-4A56-B734-566FA5CC65CD}" srcOrd="2" destOrd="0" presId="urn:microsoft.com/office/officeart/2005/8/layout/process4"/>
    <dgm:cxn modelId="{3065771C-9702-4E2C-B98E-F4D5638D6F35}" type="presParOf" srcId="{16518413-1091-4A56-B734-566FA5CC65CD}" destId="{E2DF109D-EFA4-4FD0-B9F1-F348003A107B}" srcOrd="0" destOrd="0" presId="urn:microsoft.com/office/officeart/2005/8/layout/process4"/>
    <dgm:cxn modelId="{8DFB304B-35AB-4AC6-B14E-F5329F501888}" type="presParOf" srcId="{16518413-1091-4A56-B734-566FA5CC65CD}" destId="{D7F4F0E6-D522-4F4A-941F-C91E013FD5B8}" srcOrd="1" destOrd="0" presId="urn:microsoft.com/office/officeart/2005/8/layout/process4"/>
    <dgm:cxn modelId="{1A1BA1FC-30B2-4A7C-BC88-CFFA828252CE}" type="presParOf" srcId="{16518413-1091-4A56-B734-566FA5CC65CD}" destId="{EF4A475E-77A0-46E4-A598-B90B2E1235E2}" srcOrd="2" destOrd="0" presId="urn:microsoft.com/office/officeart/2005/8/layout/process4"/>
    <dgm:cxn modelId="{F57B8885-2204-4FE0-A499-F04BEFD9652F}" type="presParOf" srcId="{16518413-1091-4A56-B734-566FA5CC65CD}" destId="{AA00722B-8FDB-47D9-AAC3-97408A5C3078}" srcOrd="3" destOrd="0" presId="urn:microsoft.com/office/officeart/2005/8/layout/process4"/>
    <dgm:cxn modelId="{B7D32863-10F7-4E37-A6E0-0D1AA95B9B0D}" type="presParOf" srcId="{23D857AA-51C8-4912-9FDA-9FF74967AF3F}" destId="{957A6162-D52D-40FD-8726-008D06CDDC25}" srcOrd="1" destOrd="0" presId="urn:microsoft.com/office/officeart/2005/8/layout/process4"/>
    <dgm:cxn modelId="{4B3A5740-0E64-4156-BEF4-FFCCA8D00764}" type="presParOf" srcId="{23D857AA-51C8-4912-9FDA-9FF74967AF3F}" destId="{908CFC3D-ECE8-4DB1-A766-9F3CF736747A}" srcOrd="2" destOrd="0" presId="urn:microsoft.com/office/officeart/2005/8/layout/process4"/>
    <dgm:cxn modelId="{8C00C7ED-B932-45A7-B55D-68E6499652B0}" type="presParOf" srcId="{908CFC3D-ECE8-4DB1-A766-9F3CF736747A}" destId="{6EDC33AD-BD05-444F-891C-055D3B17C457}" srcOrd="0" destOrd="0" presId="urn:microsoft.com/office/officeart/2005/8/layout/process4"/>
    <dgm:cxn modelId="{CD5B0A0A-785E-4E7E-B7DD-11227C9A1201}" type="presParOf" srcId="{908CFC3D-ECE8-4DB1-A766-9F3CF736747A}" destId="{14435D91-2B2F-4766-B08C-8EDF3038D9FF}" srcOrd="1" destOrd="0" presId="urn:microsoft.com/office/officeart/2005/8/layout/process4"/>
    <dgm:cxn modelId="{3B7159A4-8B33-48CB-A3B9-3FC871364765}" type="presParOf" srcId="{908CFC3D-ECE8-4DB1-A766-9F3CF736747A}" destId="{7C911A35-6903-40C8-A585-B22635E15451}" srcOrd="2" destOrd="0" presId="urn:microsoft.com/office/officeart/2005/8/layout/process4"/>
    <dgm:cxn modelId="{CCBB6275-6672-4A23-9BEA-7979991E350A}" type="presParOf" srcId="{7C911A35-6903-40C8-A585-B22635E15451}" destId="{E68F6F66-B4B6-49CB-BCCF-E87219DB82C3}" srcOrd="0" destOrd="0" presId="urn:microsoft.com/office/officeart/2005/8/layout/process4"/>
    <dgm:cxn modelId="{C2B96EB1-656B-4143-8E0E-C4A8B105CE59}" type="presParOf" srcId="{7C911A35-6903-40C8-A585-B22635E15451}" destId="{484DCDB8-3625-45CA-900D-C1848770B473}" srcOrd="1" destOrd="0" presId="urn:microsoft.com/office/officeart/2005/8/layout/process4"/>
    <dgm:cxn modelId="{5A499082-A5FD-4D76-A616-523C094CA69B}" type="presParOf" srcId="{7C911A35-6903-40C8-A585-B22635E15451}" destId="{C0988E5E-B7A5-4DA7-BBC4-E0A3EECD0582}" srcOrd="2" destOrd="0" presId="urn:microsoft.com/office/officeart/2005/8/layout/process4"/>
    <dgm:cxn modelId="{1C11DB17-1A6C-467F-9987-E199E920F190}" type="presParOf" srcId="{7C911A35-6903-40C8-A585-B22635E15451}" destId="{040670DA-D420-4904-9B0E-47F0D6F399A3}" srcOrd="3" destOrd="0" presId="urn:microsoft.com/office/officeart/2005/8/layout/process4"/>
    <dgm:cxn modelId="{8B9666E1-0028-49E8-AE87-593E70D7C546}" type="presParOf" srcId="{23D857AA-51C8-4912-9FDA-9FF74967AF3F}" destId="{A5AC5DC7-E967-4218-82ED-EE15FCFFE6BC}" srcOrd="3" destOrd="0" presId="urn:microsoft.com/office/officeart/2005/8/layout/process4"/>
    <dgm:cxn modelId="{6800E179-654B-49D1-97FB-90BAEC990EC8}" type="presParOf" srcId="{23D857AA-51C8-4912-9FDA-9FF74967AF3F}" destId="{E834C08A-D84A-416E-B797-32BF1C8A0A0C}" srcOrd="4" destOrd="0" presId="urn:microsoft.com/office/officeart/2005/8/layout/process4"/>
    <dgm:cxn modelId="{11092B77-57E9-4F20-9382-43A22BD7A896}" type="presParOf" srcId="{E834C08A-D84A-416E-B797-32BF1C8A0A0C}" destId="{E00DEC50-6A2E-42B5-B677-FD253D10922C}" srcOrd="0" destOrd="0" presId="urn:microsoft.com/office/officeart/2005/8/layout/process4"/>
    <dgm:cxn modelId="{FA2DE5A4-3403-4C72-AFC4-5B3579A876C7}" type="presParOf" srcId="{E834C08A-D84A-416E-B797-32BF1C8A0A0C}" destId="{C3EC264E-098E-42A7-B38D-5351B923C777}" srcOrd="1" destOrd="0" presId="urn:microsoft.com/office/officeart/2005/8/layout/process4"/>
    <dgm:cxn modelId="{25C4A441-174D-4AAC-A3B7-014C8DF581FE}" type="presParOf" srcId="{E834C08A-D84A-416E-B797-32BF1C8A0A0C}" destId="{D5A33422-54A4-462A-B9F1-E4D757A8AB8F}" srcOrd="2" destOrd="0" presId="urn:microsoft.com/office/officeart/2005/8/layout/process4"/>
    <dgm:cxn modelId="{F7EC3DA2-758D-43A4-B85F-86C61EE56991}" type="presParOf" srcId="{D5A33422-54A4-462A-B9F1-E4D757A8AB8F}" destId="{65855472-5539-454E-97DB-31BDF1B94742}" srcOrd="0" destOrd="0" presId="urn:microsoft.com/office/officeart/2005/8/layout/process4"/>
    <dgm:cxn modelId="{15BD06E9-D1F0-4230-983C-E766B77C833F}" type="presParOf" srcId="{D5A33422-54A4-462A-B9F1-E4D757A8AB8F}" destId="{C890F840-B989-4997-AC5C-AA17AEA7BE6E}" srcOrd="1" destOrd="0" presId="urn:microsoft.com/office/officeart/2005/8/layout/process4"/>
    <dgm:cxn modelId="{4D75C753-90DC-4421-AEC5-2F04533A4B5E}" type="presParOf" srcId="{D5A33422-54A4-462A-B9F1-E4D757A8AB8F}" destId="{E271761E-F825-49FA-B48D-1D1448794628}" srcOrd="2" destOrd="0" presId="urn:microsoft.com/office/officeart/2005/8/layout/process4"/>
    <dgm:cxn modelId="{2F45FA49-C82D-4A8B-9EFA-F580C8C2772E}" type="presParOf" srcId="{D5A33422-54A4-462A-B9F1-E4D757A8AB8F}" destId="{A92AD40E-D44A-4F56-BDDF-424700DD564A}" srcOrd="3" destOrd="0" presId="urn:microsoft.com/office/officeart/2005/8/layout/process4"/>
    <dgm:cxn modelId="{53D43879-73A0-4974-ABEF-B970725BF7E8}" type="presParOf" srcId="{23D857AA-51C8-4912-9FDA-9FF74967AF3F}" destId="{C98EA15D-E43D-4026-A853-1D1E3E8F26E9}" srcOrd="5" destOrd="0" presId="urn:microsoft.com/office/officeart/2005/8/layout/process4"/>
    <dgm:cxn modelId="{57F8FC8F-BD0C-4140-90F7-60B2F60D4893}" type="presParOf" srcId="{23D857AA-51C8-4912-9FDA-9FF74967AF3F}" destId="{91E935C8-D3F0-4D0F-B77C-1B6F7B40A6AB}" srcOrd="6" destOrd="0" presId="urn:microsoft.com/office/officeart/2005/8/layout/process4"/>
    <dgm:cxn modelId="{94074323-2DB9-4954-AC8D-5555AE6C5230}" type="presParOf" srcId="{91E935C8-D3F0-4D0F-B77C-1B6F7B40A6AB}" destId="{5B8C3810-2BFF-4D49-B4C3-0B412737E8DE}" srcOrd="0" destOrd="0" presId="urn:microsoft.com/office/officeart/2005/8/layout/process4"/>
    <dgm:cxn modelId="{7F018F94-597C-448C-BAF6-721543997DC3}" type="presParOf" srcId="{91E935C8-D3F0-4D0F-B77C-1B6F7B40A6AB}" destId="{E0CD0F1B-974A-4D23-A725-276F180D3EE9}" srcOrd="1" destOrd="0" presId="urn:microsoft.com/office/officeart/2005/8/layout/process4"/>
    <dgm:cxn modelId="{3BE04AAB-2E46-4645-9843-B47759A190D1}" type="presParOf" srcId="{91E935C8-D3F0-4D0F-B77C-1B6F7B40A6AB}" destId="{A78DDE3B-28C8-4036-8B22-56E4338867A6}" srcOrd="2" destOrd="0" presId="urn:microsoft.com/office/officeart/2005/8/layout/process4"/>
    <dgm:cxn modelId="{72B20DCD-F7FD-4A65-B1E6-8A2604F9E3E5}" type="presParOf" srcId="{A78DDE3B-28C8-4036-8B22-56E4338867A6}" destId="{63A46480-E9BA-47BA-9495-C4A6EF5A6747}" srcOrd="0" destOrd="0" presId="urn:microsoft.com/office/officeart/2005/8/layout/process4"/>
    <dgm:cxn modelId="{B2667477-96E5-4FD2-8507-98699A31ECBC}" type="presParOf" srcId="{A78DDE3B-28C8-4036-8B22-56E4338867A6}" destId="{FF29B72F-5A5A-4F1F-9CF0-DE05B51B8420}" srcOrd="1" destOrd="0" presId="urn:microsoft.com/office/officeart/2005/8/layout/process4"/>
    <dgm:cxn modelId="{D83948DB-3AE6-4EC7-8A6E-CF203488732F}" type="presParOf" srcId="{A78DDE3B-28C8-4036-8B22-56E4338867A6}" destId="{EE35E475-DB09-4657-903E-E4137AE84D4C}" srcOrd="2" destOrd="0" presId="urn:microsoft.com/office/officeart/2005/8/layout/process4"/>
    <dgm:cxn modelId="{E1B6BC8B-FBF4-44C8-8D65-B6E97C7133E9}" type="presParOf" srcId="{A78DDE3B-28C8-4036-8B22-56E4338867A6}" destId="{64CBE821-A851-4AC3-B6F5-786E54CE2E2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6F249-88AE-4E63-8748-4E95DFC9092B}">
      <dsp:nvSpPr>
        <dsp:cNvPr id="0" name=""/>
        <dsp:cNvSpPr/>
      </dsp:nvSpPr>
      <dsp:spPr>
        <a:xfrm>
          <a:off x="0" y="3853859"/>
          <a:ext cx="10942665" cy="843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Stubs generated on board</a:t>
          </a:r>
          <a:endParaRPr lang="nl-NL" sz="1600" kern="1200" dirty="0"/>
        </a:p>
      </dsp:txBody>
      <dsp:txXfrm>
        <a:off x="0" y="3853859"/>
        <a:ext cx="10942665" cy="455290"/>
      </dsp:txXfrm>
    </dsp:sp>
    <dsp:sp modelId="{E2DF109D-EFA4-4FD0-B9F1-F348003A107B}">
      <dsp:nvSpPr>
        <dsp:cNvPr id="0" name=""/>
        <dsp:cNvSpPr/>
      </dsp:nvSpPr>
      <dsp:spPr>
        <a:xfrm>
          <a:off x="3669" y="4292287"/>
          <a:ext cx="3681394" cy="3878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Specific to family, firmware version, often per board , port or variant</a:t>
          </a:r>
          <a:endParaRPr lang="nl-NL" sz="1200" kern="1200" dirty="0"/>
        </a:p>
      </dsp:txBody>
      <dsp:txXfrm>
        <a:off x="3669" y="4292287"/>
        <a:ext cx="3681394" cy="387839"/>
      </dsp:txXfrm>
    </dsp:sp>
    <dsp:sp modelId="{D7F4F0E6-D522-4F4A-941F-C91E013FD5B8}">
      <dsp:nvSpPr>
        <dsp:cNvPr id="0" name=""/>
        <dsp:cNvSpPr/>
      </dsp:nvSpPr>
      <dsp:spPr>
        <a:xfrm>
          <a:off x="3685064" y="4292287"/>
          <a:ext cx="3681394" cy="387839"/>
        </a:xfrm>
        <a:prstGeom prst="rect">
          <a:avLst/>
        </a:prstGeom>
        <a:solidFill>
          <a:schemeClr val="accent5">
            <a:tint val="40000"/>
            <a:alpha val="90000"/>
            <a:hueOff val="-449318"/>
            <a:satOff val="-1522"/>
            <a:lumOff val="-19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completion, </a:t>
          </a:r>
          <a:br>
            <a:rPr lang="en-US" sz="1200" kern="1200" dirty="0"/>
          </a:br>
          <a:r>
            <a:rPr lang="en-US" sz="1200" kern="1200" dirty="0"/>
            <a:t>partial type and parameter information</a:t>
          </a:r>
          <a:endParaRPr lang="nl-NL" sz="1200" kern="1200" dirty="0"/>
        </a:p>
      </dsp:txBody>
      <dsp:txXfrm>
        <a:off x="3685064" y="4292287"/>
        <a:ext cx="3681394" cy="387839"/>
      </dsp:txXfrm>
    </dsp:sp>
    <dsp:sp modelId="{EF4A475E-77A0-46E4-A598-B90B2E1235E2}">
      <dsp:nvSpPr>
        <dsp:cNvPr id="0" name=""/>
        <dsp:cNvSpPr/>
      </dsp:nvSpPr>
      <dsp:spPr>
        <a:xfrm>
          <a:off x="7366459" y="4292287"/>
          <a:ext cx="971741" cy="387839"/>
        </a:xfrm>
        <a:prstGeom prst="rect">
          <a:avLst/>
        </a:prstGeom>
        <a:solidFill>
          <a:schemeClr val="accent5">
            <a:tint val="40000"/>
            <a:alpha val="90000"/>
            <a:hueOff val="-898635"/>
            <a:satOff val="-3044"/>
            <a:lumOff val="-39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/>
        </a:p>
      </dsp:txBody>
      <dsp:txXfrm>
        <a:off x="7366459" y="4292287"/>
        <a:ext cx="971741" cy="387839"/>
      </dsp:txXfrm>
    </dsp:sp>
    <dsp:sp modelId="{AA00722B-8FDB-47D9-AAC3-97408A5C3078}">
      <dsp:nvSpPr>
        <dsp:cNvPr id="0" name=""/>
        <dsp:cNvSpPr/>
      </dsp:nvSpPr>
      <dsp:spPr>
        <a:xfrm>
          <a:off x="8338200" y="4292287"/>
          <a:ext cx="2600795" cy="387839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</a:t>
          </a:r>
          <a:endParaRPr lang="nl-NL" sz="1000" kern="1200" dirty="0"/>
        </a:p>
      </dsp:txBody>
      <dsp:txXfrm>
        <a:off x="8338200" y="4292287"/>
        <a:ext cx="2600795" cy="387839"/>
      </dsp:txXfrm>
    </dsp:sp>
    <dsp:sp modelId="{14435D91-2B2F-4766-B08C-8EDF3038D9FF}">
      <dsp:nvSpPr>
        <dsp:cNvPr id="0" name=""/>
        <dsp:cNvSpPr/>
      </dsp:nvSpPr>
      <dsp:spPr>
        <a:xfrm rot="10800000">
          <a:off x="0" y="2569772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Frozen Stubs</a:t>
          </a:r>
          <a:endParaRPr lang="nl-NL" sz="1600" kern="1200" dirty="0"/>
        </a:p>
      </dsp:txBody>
      <dsp:txXfrm rot="-10800000">
        <a:off x="0" y="2569772"/>
        <a:ext cx="10942665" cy="455153"/>
      </dsp:txXfrm>
    </dsp:sp>
    <dsp:sp modelId="{E68F6F66-B4B6-49CB-BCCF-E87219DB82C3}">
      <dsp:nvSpPr>
        <dsp:cNvPr id="0" name=""/>
        <dsp:cNvSpPr/>
      </dsp:nvSpPr>
      <dsp:spPr>
        <a:xfrm>
          <a:off x="3669" y="3024925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1797270"/>
            <a:satOff val="-6089"/>
            <a:lumOff val="-78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Specific to family, firmware version,</a:t>
          </a:r>
          <a:br>
            <a:rPr lang="en-US" sz="1200" kern="1200" dirty="0"/>
          </a:br>
          <a:r>
            <a:rPr lang="en-US" sz="1200" kern="1200" dirty="0"/>
            <a:t>often per board, port or variant</a:t>
          </a:r>
          <a:endParaRPr lang="nl-NL" sz="1200" kern="1200" dirty="0"/>
        </a:p>
      </dsp:txBody>
      <dsp:txXfrm>
        <a:off x="3669" y="3024925"/>
        <a:ext cx="3681394" cy="387723"/>
      </dsp:txXfrm>
    </dsp:sp>
    <dsp:sp modelId="{484DCDB8-3625-45CA-900D-C1848770B473}">
      <dsp:nvSpPr>
        <dsp:cNvPr id="0" name=""/>
        <dsp:cNvSpPr/>
      </dsp:nvSpPr>
      <dsp:spPr>
        <a:xfrm>
          <a:off x="3685064" y="3024925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Rich information and </a:t>
          </a:r>
          <a:r>
            <a:rPr lang="nl-NL" sz="1200" kern="1200" dirty="0" err="1"/>
            <a:t>completion</a:t>
          </a:r>
          <a:endParaRPr lang="nl-NL" sz="1200" kern="1200" dirty="0"/>
        </a:p>
      </dsp:txBody>
      <dsp:txXfrm>
        <a:off x="3685064" y="3024925"/>
        <a:ext cx="3681394" cy="387723"/>
      </dsp:txXfrm>
    </dsp:sp>
    <dsp:sp modelId="{C0988E5E-B7A5-4DA7-BBC4-E0A3EECD0582}">
      <dsp:nvSpPr>
        <dsp:cNvPr id="0" name=""/>
        <dsp:cNvSpPr/>
      </dsp:nvSpPr>
      <dsp:spPr>
        <a:xfrm>
          <a:off x="7366459" y="3024925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7366459" y="3024925"/>
        <a:ext cx="971741" cy="387723"/>
      </dsp:txXfrm>
    </dsp:sp>
    <dsp:sp modelId="{040670DA-D420-4904-9B0E-47F0D6F399A3}">
      <dsp:nvSpPr>
        <dsp:cNvPr id="0" name=""/>
        <dsp:cNvSpPr/>
      </dsp:nvSpPr>
      <dsp:spPr>
        <a:xfrm>
          <a:off x="8338200" y="3024925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3145222"/>
            <a:satOff val="-10655"/>
            <a:lumOff val="-136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stubs/[board]_[version]_frozen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8338200" y="3024925"/>
        <a:ext cx="2600795" cy="387723"/>
      </dsp:txXfrm>
    </dsp:sp>
    <dsp:sp modelId="{C3EC264E-098E-42A7-B38D-5351B923C777}">
      <dsp:nvSpPr>
        <dsp:cNvPr id="0" name=""/>
        <dsp:cNvSpPr/>
      </dsp:nvSpPr>
      <dsp:spPr>
        <a:xfrm rot="10800000">
          <a:off x="0" y="1285684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CPython</a:t>
          </a:r>
          <a:r>
            <a:rPr lang="en-US" sz="1600" kern="1200" dirty="0"/>
            <a:t> Stubs</a:t>
          </a:r>
          <a:endParaRPr lang="nl-NL" sz="1600" kern="1200" dirty="0"/>
        </a:p>
      </dsp:txBody>
      <dsp:txXfrm rot="-10800000">
        <a:off x="0" y="1285684"/>
        <a:ext cx="10942665" cy="455153"/>
      </dsp:txXfrm>
    </dsp:sp>
    <dsp:sp modelId="{65855472-5539-454E-97DB-31BDF1B94742}">
      <dsp:nvSpPr>
        <dsp:cNvPr id="0" name=""/>
        <dsp:cNvSpPr/>
      </dsp:nvSpPr>
      <dsp:spPr>
        <a:xfrm>
          <a:off x="3669" y="1740838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3594540"/>
            <a:satOff val="-12177"/>
            <a:lumOff val="-156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Shared across all firmware families</a:t>
          </a:r>
          <a:endParaRPr lang="nl-NL" sz="1200" kern="1200" dirty="0"/>
        </a:p>
      </dsp:txBody>
      <dsp:txXfrm>
        <a:off x="3669" y="1740838"/>
        <a:ext cx="3681394" cy="387723"/>
      </dsp:txXfrm>
    </dsp:sp>
    <dsp:sp modelId="{C890F840-B989-4997-AC5C-AA17AEA7BE6E}">
      <dsp:nvSpPr>
        <dsp:cNvPr id="0" name=""/>
        <dsp:cNvSpPr/>
      </dsp:nvSpPr>
      <dsp:spPr>
        <a:xfrm>
          <a:off x="3685064" y="1740838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Rich information and </a:t>
          </a:r>
          <a:r>
            <a:rPr lang="nl-NL" sz="1200" kern="1200" dirty="0" err="1"/>
            <a:t>completion</a:t>
          </a:r>
          <a:endParaRPr lang="nl-NL" sz="1200" kern="1200" dirty="0"/>
        </a:p>
      </dsp:txBody>
      <dsp:txXfrm>
        <a:off x="3685064" y="1740838"/>
        <a:ext cx="3681394" cy="387723"/>
      </dsp:txXfrm>
    </dsp:sp>
    <dsp:sp modelId="{E271761E-F825-49FA-B48D-1D1448794628}">
      <dsp:nvSpPr>
        <dsp:cNvPr id="0" name=""/>
        <dsp:cNvSpPr/>
      </dsp:nvSpPr>
      <dsp:spPr>
        <a:xfrm>
          <a:off x="7366459" y="1740838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7366459" y="1740838"/>
        <a:ext cx="971741" cy="387723"/>
      </dsp:txXfrm>
    </dsp:sp>
    <dsp:sp modelId="{A92AD40E-D44A-4F56-BDDF-424700DD564A}">
      <dsp:nvSpPr>
        <dsp:cNvPr id="0" name=""/>
        <dsp:cNvSpPr/>
      </dsp:nvSpPr>
      <dsp:spPr>
        <a:xfrm>
          <a:off x="8338200" y="1740838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4942492"/>
            <a:satOff val="-16743"/>
            <a:lumOff val="-214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</a:t>
          </a: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-common</a:t>
          </a:r>
          <a:b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</a:b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cpython-pyboard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8338200" y="1740838"/>
        <a:ext cx="2600795" cy="387723"/>
      </dsp:txXfrm>
    </dsp:sp>
    <dsp:sp modelId="{E0CD0F1B-974A-4D23-A725-276F180D3EE9}">
      <dsp:nvSpPr>
        <dsp:cNvPr id="0" name=""/>
        <dsp:cNvSpPr/>
      </dsp:nvSpPr>
      <dsp:spPr>
        <a:xfrm rot="10800000">
          <a:off x="0" y="2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files</a:t>
          </a:r>
          <a:endParaRPr lang="nl-NL" sz="1600" kern="1200" dirty="0"/>
        </a:p>
      </dsp:txBody>
      <dsp:txXfrm rot="-10800000">
        <a:off x="0" y="2"/>
        <a:ext cx="10942665" cy="455153"/>
      </dsp:txXfrm>
    </dsp:sp>
    <dsp:sp modelId="{63A46480-E9BA-47BA-9495-C4A6EF5A6747}">
      <dsp:nvSpPr>
        <dsp:cNvPr id="0" name=""/>
        <dsp:cNvSpPr/>
      </dsp:nvSpPr>
      <dsp:spPr>
        <a:xfrm>
          <a:off x="1718" y="458321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code and libraries</a:t>
          </a:r>
          <a:endParaRPr lang="nl-NL" sz="1200" kern="1200" dirty="0"/>
        </a:p>
      </dsp:txBody>
      <dsp:txXfrm>
        <a:off x="1718" y="458321"/>
        <a:ext cx="3681394" cy="387723"/>
      </dsp:txXfrm>
    </dsp:sp>
    <dsp:sp modelId="{FF29B72F-5A5A-4F1F-9CF0-DE05B51B8420}">
      <dsp:nvSpPr>
        <dsp:cNvPr id="0" name=""/>
        <dsp:cNvSpPr/>
      </dsp:nvSpPr>
      <dsp:spPr>
        <a:xfrm>
          <a:off x="3685064" y="456751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5841127"/>
            <a:satOff val="-19788"/>
            <a:lumOff val="-253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Rich information and completion</a:t>
          </a:r>
          <a:endParaRPr lang="nl-NL" sz="1200" kern="1200" dirty="0"/>
        </a:p>
      </dsp:txBody>
      <dsp:txXfrm>
        <a:off x="3685064" y="456751"/>
        <a:ext cx="3681394" cy="387723"/>
      </dsp:txXfrm>
    </dsp:sp>
    <dsp:sp modelId="{EE35E475-DB09-4657-903E-E4137AE84D4C}">
      <dsp:nvSpPr>
        <dsp:cNvPr id="0" name=""/>
        <dsp:cNvSpPr/>
      </dsp:nvSpPr>
      <dsp:spPr>
        <a:xfrm>
          <a:off x="7366459" y="456751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6290445"/>
            <a:satOff val="-21310"/>
            <a:lumOff val="-273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5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sp:txBody>
      <dsp:txXfrm>
        <a:off x="7366459" y="456751"/>
        <a:ext cx="971741" cy="387723"/>
      </dsp:txXfrm>
    </dsp:sp>
    <dsp:sp modelId="{64CBE821-A851-4AC3-B6F5-786E54CE2E2D}">
      <dsp:nvSpPr>
        <dsp:cNvPr id="0" name=""/>
        <dsp:cNvSpPr/>
      </dsp:nvSpPr>
      <dsp:spPr>
        <a:xfrm>
          <a:off x="8338200" y="456751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src</a:t>
          </a:r>
          <a:r>
            <a:rPr lang="en-US" sz="100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/lib</a:t>
          </a:r>
          <a:endParaRPr lang="nl-NL" sz="100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sp:txBody>
      <dsp:txXfrm>
        <a:off x="8338200" y="456751"/>
        <a:ext cx="2600795" cy="3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FBAB82-CFB7-48C7-985F-4CA64674B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2F2C-03D4-40E7-AD86-A20A3E4C68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A520-BB14-4475-889E-7DE868972C79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ED3D-ED10-485B-A95B-325F2F609D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C24E1-3180-4956-9B81-39801E393B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D8F5-08F0-40E6-837D-495BF69B1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Transparent blocks with dashed outlines group">
            <a:extLst>
              <a:ext uri="{FF2B5EF4-FFF2-40B4-BE49-F238E27FC236}">
                <a16:creationId xmlns:a16="http://schemas.microsoft.com/office/drawing/2014/main" id="{39778C8F-28C3-0641-9BCF-3D9C87D5DC3D}"/>
              </a:ext>
            </a:extLst>
          </p:cNvPr>
          <p:cNvSpPr/>
          <p:nvPr userDrawn="1"/>
        </p:nvSpPr>
        <p:spPr>
          <a:xfrm>
            <a:off x="1600200" y="5289237"/>
            <a:ext cx="8534400" cy="1447800"/>
          </a:xfrm>
          <a:prstGeom prst="rect">
            <a:avLst/>
          </a:prstGeom>
          <a:noFill/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7" name="Group 109">
            <a:extLst>
              <a:ext uri="{FF2B5EF4-FFF2-40B4-BE49-F238E27FC236}">
                <a16:creationId xmlns:a16="http://schemas.microsoft.com/office/drawing/2014/main" id="{8B144D76-8641-CE40-9320-C708747DFAE0}"/>
              </a:ext>
            </a:extLst>
          </p:cNvPr>
          <p:cNvGrpSpPr/>
          <p:nvPr/>
        </p:nvGrpSpPr>
        <p:grpSpPr>
          <a:xfrm>
            <a:off x="2269888" y="5365438"/>
            <a:ext cx="1616312" cy="1298433"/>
            <a:chOff x="855014" y="3216417"/>
            <a:chExt cx="1616312" cy="129843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5E4E5C1-76F2-904D-9682-AE862F0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D01F08C-B9B1-B94E-985C-5F72F064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2F9D91-D3E5-7547-B6B8-389A79F4C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" name="Group 109">
            <a:extLst>
              <a:ext uri="{FF2B5EF4-FFF2-40B4-BE49-F238E27FC236}">
                <a16:creationId xmlns:a16="http://schemas.microsoft.com/office/drawing/2014/main" id="{2E7A064B-CA12-F043-A7A1-709760526C15}"/>
              </a:ext>
            </a:extLst>
          </p:cNvPr>
          <p:cNvGrpSpPr/>
          <p:nvPr/>
        </p:nvGrpSpPr>
        <p:grpSpPr>
          <a:xfrm>
            <a:off x="3489088" y="5365438"/>
            <a:ext cx="1616312" cy="1298433"/>
            <a:chOff x="855014" y="3216417"/>
            <a:chExt cx="1616312" cy="129843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836918B-7EA8-6944-AB1D-E54021620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4E66B17B-2FFD-B745-BD71-24070FDB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D412485-BB03-0542-9656-28791175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643680A6-9311-CE47-A532-809903DD3406}"/>
              </a:ext>
            </a:extLst>
          </p:cNvPr>
          <p:cNvGrpSpPr/>
          <p:nvPr/>
        </p:nvGrpSpPr>
        <p:grpSpPr>
          <a:xfrm>
            <a:off x="4708288" y="5365438"/>
            <a:ext cx="1616312" cy="1298433"/>
            <a:chOff x="855014" y="3216417"/>
            <a:chExt cx="1616312" cy="129843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8239163-E63C-1444-AB8B-A31737461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F76097C-4EBF-CD45-AEF2-99317D62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6D54F6D-6A64-E847-99ED-FCE105273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25" name="Group 109">
            <a:extLst>
              <a:ext uri="{FF2B5EF4-FFF2-40B4-BE49-F238E27FC236}">
                <a16:creationId xmlns:a16="http://schemas.microsoft.com/office/drawing/2014/main" id="{98751688-C5A6-444F-89B9-B4783F24374E}"/>
              </a:ext>
            </a:extLst>
          </p:cNvPr>
          <p:cNvGrpSpPr/>
          <p:nvPr/>
        </p:nvGrpSpPr>
        <p:grpSpPr>
          <a:xfrm>
            <a:off x="5927488" y="5365438"/>
            <a:ext cx="1616312" cy="1298433"/>
            <a:chOff x="855014" y="3216417"/>
            <a:chExt cx="1616312" cy="129843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4238C63-EE23-CD4B-9D94-40BF76A9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05758948-E096-0548-902E-ECEA54E7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411EFBF-F571-6745-831B-D61D80538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31" name="Group 109">
            <a:extLst>
              <a:ext uri="{FF2B5EF4-FFF2-40B4-BE49-F238E27FC236}">
                <a16:creationId xmlns:a16="http://schemas.microsoft.com/office/drawing/2014/main" id="{95D3DBEB-6717-0D46-9667-E43F3207E8C2}"/>
              </a:ext>
            </a:extLst>
          </p:cNvPr>
          <p:cNvGrpSpPr/>
          <p:nvPr/>
        </p:nvGrpSpPr>
        <p:grpSpPr>
          <a:xfrm>
            <a:off x="7146688" y="5365438"/>
            <a:ext cx="1616312" cy="1298433"/>
            <a:chOff x="855014" y="3216417"/>
            <a:chExt cx="1616312" cy="129843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D47BE62-9F52-9C4A-8362-9DA7A4BB7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37480E7C-E037-2648-BB2D-EF87F1C0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109DDEC-4BB7-B940-B46B-A0EC49EC2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A45C2A27-EA18-1645-859C-6986F51C27E2}"/>
              </a:ext>
            </a:extLst>
          </p:cNvPr>
          <p:cNvGrpSpPr/>
          <p:nvPr/>
        </p:nvGrpSpPr>
        <p:grpSpPr>
          <a:xfrm>
            <a:off x="8365888" y="5365438"/>
            <a:ext cx="1616312" cy="1298433"/>
            <a:chOff x="6172200" y="2902092"/>
            <a:chExt cx="1616312" cy="129843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EB75B2-2127-944B-A610-0DED8ACA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966" y="2902092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1605DC5-AD4A-0842-B527-297F2116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3263"/>
              <a:ext cx="1169766" cy="10772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AFBA19D-4045-AB43-92BB-0CEB34C06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902092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97499B4-6740-4E4B-96CC-C974D990C7A9}"/>
              </a:ext>
            </a:extLst>
          </p:cNvPr>
          <p:cNvSpPr txBox="1"/>
          <p:nvPr userDrawn="1"/>
        </p:nvSpPr>
        <p:spPr>
          <a:xfrm rot="16200000">
            <a:off x="1206154" y="5730816"/>
            <a:ext cx="1447800" cy="5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44" name="Group 247">
            <a:extLst>
              <a:ext uri="{FF2B5EF4-FFF2-40B4-BE49-F238E27FC236}">
                <a16:creationId xmlns:a16="http://schemas.microsoft.com/office/drawing/2014/main" id="{A7718A2D-4370-8043-99CC-EDA1D99B87FC}"/>
              </a:ext>
            </a:extLst>
          </p:cNvPr>
          <p:cNvGrpSpPr/>
          <p:nvPr/>
        </p:nvGrpSpPr>
        <p:grpSpPr>
          <a:xfrm>
            <a:off x="762000" y="3886192"/>
            <a:ext cx="1618488" cy="1298445"/>
            <a:chOff x="152400" y="4114800"/>
            <a:chExt cx="1653184" cy="1327193"/>
          </a:xfrm>
        </p:grpSpPr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D42EEC6-2283-9946-9D91-F08A1730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7C8F1C81-1307-584E-9ED7-BE2EAB8444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890" y="4339790"/>
              <a:ext cx="1196451" cy="11018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DE3FFA8-D9C9-654D-83B7-8EED0098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4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50" name="Group 251">
            <a:extLst>
              <a:ext uri="{FF2B5EF4-FFF2-40B4-BE49-F238E27FC236}">
                <a16:creationId xmlns:a16="http://schemas.microsoft.com/office/drawing/2014/main" id="{5C4AA349-C77B-804A-9B74-15F70285966C}"/>
              </a:ext>
            </a:extLst>
          </p:cNvPr>
          <p:cNvGrpSpPr/>
          <p:nvPr/>
        </p:nvGrpSpPr>
        <p:grpSpPr>
          <a:xfrm>
            <a:off x="1981200" y="3886192"/>
            <a:ext cx="1618488" cy="1298445"/>
            <a:chOff x="1905000" y="4114800"/>
            <a:chExt cx="1653184" cy="1327193"/>
          </a:xfrm>
        </p:grpSpPr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0D9F4A68-6106-9041-AAAF-D96FF8A2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51A4D6E9-599D-5149-9325-8DA1BC9A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4339790"/>
              <a:ext cx="1196451" cy="11018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405095F-9FBF-9F4F-B066-E50A6E37B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56" name="Group 263">
            <a:extLst>
              <a:ext uri="{FF2B5EF4-FFF2-40B4-BE49-F238E27FC236}">
                <a16:creationId xmlns:a16="http://schemas.microsoft.com/office/drawing/2014/main" id="{7B09034A-1CC3-F04B-AD67-53678DBC6522}"/>
              </a:ext>
            </a:extLst>
          </p:cNvPr>
          <p:cNvGrpSpPr/>
          <p:nvPr/>
        </p:nvGrpSpPr>
        <p:grpSpPr>
          <a:xfrm>
            <a:off x="3200400" y="3886192"/>
            <a:ext cx="1618488" cy="1298445"/>
            <a:chOff x="3745408" y="4114800"/>
            <a:chExt cx="1653184" cy="1327193"/>
          </a:xfrm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8CF3355B-1E36-C84A-A354-575A56934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408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7DE6CFF9-613C-3D41-8B88-0A662895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898" y="4339790"/>
              <a:ext cx="1196451" cy="11018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BDF385E-56E1-4740-9028-D0B2570A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462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2" name="Group 255">
            <a:extLst>
              <a:ext uri="{FF2B5EF4-FFF2-40B4-BE49-F238E27FC236}">
                <a16:creationId xmlns:a16="http://schemas.microsoft.com/office/drawing/2014/main" id="{A2892309-0B37-944D-9421-FF74A18BD91C}"/>
              </a:ext>
            </a:extLst>
          </p:cNvPr>
          <p:cNvGrpSpPr/>
          <p:nvPr/>
        </p:nvGrpSpPr>
        <p:grpSpPr>
          <a:xfrm>
            <a:off x="4419600" y="3886192"/>
            <a:ext cx="1618488" cy="1298445"/>
            <a:chOff x="5486400" y="4114800"/>
            <a:chExt cx="1653184" cy="1327193"/>
          </a:xfrm>
        </p:grpSpPr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B093F95-70FE-C34C-8349-AC7E2D1D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573F4F06-6953-AC45-8494-82E6EA595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890" y="4339790"/>
              <a:ext cx="1196451" cy="11018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F6F1A91A-8E9E-AC4F-8647-AA974FC79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8" name="Group 259">
            <a:extLst>
              <a:ext uri="{FF2B5EF4-FFF2-40B4-BE49-F238E27FC236}">
                <a16:creationId xmlns:a16="http://schemas.microsoft.com/office/drawing/2014/main" id="{EAA9745F-E2BC-1349-8CA6-6657EE94D778}"/>
              </a:ext>
            </a:extLst>
          </p:cNvPr>
          <p:cNvGrpSpPr/>
          <p:nvPr/>
        </p:nvGrpSpPr>
        <p:grpSpPr>
          <a:xfrm>
            <a:off x="5638800" y="3886192"/>
            <a:ext cx="1618488" cy="1298445"/>
            <a:chOff x="7239000" y="4114800"/>
            <a:chExt cx="1653184" cy="1327193"/>
          </a:xfrm>
        </p:grpSpPr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82D78757-67E8-A342-9377-CDEA3F157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1" name="Rectangle 6">
              <a:extLst>
                <a:ext uri="{FF2B5EF4-FFF2-40B4-BE49-F238E27FC236}">
                  <a16:creationId xmlns:a16="http://schemas.microsoft.com/office/drawing/2014/main" id="{EAF86015-9C27-F84F-8A9A-E85F4E16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90" y="4339790"/>
              <a:ext cx="1196451" cy="11018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F7D8AF03-9E4A-1F4F-9D5B-0B000439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0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4" name="Group 222">
            <a:extLst>
              <a:ext uri="{FF2B5EF4-FFF2-40B4-BE49-F238E27FC236}">
                <a16:creationId xmlns:a16="http://schemas.microsoft.com/office/drawing/2014/main" id="{C62B8E36-35BB-C845-96C9-9FF5FC6CCF5D}"/>
              </a:ext>
            </a:extLst>
          </p:cNvPr>
          <p:cNvGrpSpPr/>
          <p:nvPr/>
        </p:nvGrpSpPr>
        <p:grpSpPr>
          <a:xfrm>
            <a:off x="780288" y="2740563"/>
            <a:ext cx="1618488" cy="1298446"/>
            <a:chOff x="2207024" y="4267200"/>
            <a:chExt cx="1843017" cy="1479593"/>
          </a:xfrm>
        </p:grpSpPr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C293293-01D5-494C-9CC2-BEF96E35C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7" name="Rectangle 6">
              <a:extLst>
                <a:ext uri="{FF2B5EF4-FFF2-40B4-BE49-F238E27FC236}">
                  <a16:creationId xmlns:a16="http://schemas.microsoft.com/office/drawing/2014/main" id="{B89845F2-29F5-E742-BD68-0127C91D5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518025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1B33CF39-1718-E24A-8185-1956BC86F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5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0" name="Group 226">
            <a:extLst>
              <a:ext uri="{FF2B5EF4-FFF2-40B4-BE49-F238E27FC236}">
                <a16:creationId xmlns:a16="http://schemas.microsoft.com/office/drawing/2014/main" id="{57ABC02E-A297-EA4A-9D48-8DC956AF9902}"/>
              </a:ext>
            </a:extLst>
          </p:cNvPr>
          <p:cNvGrpSpPr/>
          <p:nvPr/>
        </p:nvGrpSpPr>
        <p:grpSpPr>
          <a:xfrm>
            <a:off x="1999488" y="2740563"/>
            <a:ext cx="1618488" cy="1298445"/>
            <a:chOff x="1905000" y="2667000"/>
            <a:chExt cx="1653184" cy="1327193"/>
          </a:xfrm>
        </p:grpSpPr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C57F57AD-690E-3F4A-9BB7-A4459830B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E8402EB7-9374-894F-B894-21C10DB9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2891990"/>
              <a:ext cx="1196451" cy="11018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A6B46A9B-8335-434B-9E7A-9331E2AB7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6" name="Group 230">
            <a:extLst>
              <a:ext uri="{FF2B5EF4-FFF2-40B4-BE49-F238E27FC236}">
                <a16:creationId xmlns:a16="http://schemas.microsoft.com/office/drawing/2014/main" id="{2EF459DB-E3B4-BC4D-A5AA-5B41D60D7E7D}"/>
              </a:ext>
            </a:extLst>
          </p:cNvPr>
          <p:cNvGrpSpPr/>
          <p:nvPr/>
        </p:nvGrpSpPr>
        <p:grpSpPr>
          <a:xfrm>
            <a:off x="3218688" y="2740563"/>
            <a:ext cx="1618488" cy="1298445"/>
            <a:chOff x="3745408" y="2667000"/>
            <a:chExt cx="1653184" cy="1327193"/>
          </a:xfrm>
        </p:grpSpPr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D7D37398-8C22-BC40-880F-6B48D60AD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408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9AD54AC1-5070-3D49-9581-A4845316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898" y="2891990"/>
              <a:ext cx="1196451" cy="11018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CEFD47D-7ED6-974E-95A9-5224D189D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462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2" name="Group 234">
            <a:extLst>
              <a:ext uri="{FF2B5EF4-FFF2-40B4-BE49-F238E27FC236}">
                <a16:creationId xmlns:a16="http://schemas.microsoft.com/office/drawing/2014/main" id="{72091942-50FB-4C40-85C9-12FB9DFB7221}"/>
              </a:ext>
            </a:extLst>
          </p:cNvPr>
          <p:cNvGrpSpPr/>
          <p:nvPr/>
        </p:nvGrpSpPr>
        <p:grpSpPr>
          <a:xfrm>
            <a:off x="4437888" y="2740563"/>
            <a:ext cx="1618488" cy="1298445"/>
            <a:chOff x="5486400" y="2667000"/>
            <a:chExt cx="1653184" cy="1327193"/>
          </a:xfrm>
        </p:grpSpPr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5CC88804-D94B-694C-99CA-CB6AAC512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1C7E3663-C2F9-8548-8E1D-06BB202E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890" y="2891990"/>
              <a:ext cx="1196451" cy="11018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717CB72A-55CF-E444-A236-9723644FD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8" name="Group 238">
            <a:extLst>
              <a:ext uri="{FF2B5EF4-FFF2-40B4-BE49-F238E27FC236}">
                <a16:creationId xmlns:a16="http://schemas.microsoft.com/office/drawing/2014/main" id="{1BEE5F28-82BF-C149-ABB3-45C07680469F}"/>
              </a:ext>
            </a:extLst>
          </p:cNvPr>
          <p:cNvGrpSpPr/>
          <p:nvPr/>
        </p:nvGrpSpPr>
        <p:grpSpPr>
          <a:xfrm>
            <a:off x="5657088" y="2740563"/>
            <a:ext cx="1618488" cy="1298445"/>
            <a:chOff x="7239000" y="2667000"/>
            <a:chExt cx="1653184" cy="1327193"/>
          </a:xfrm>
        </p:grpSpPr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B56B6F0-718D-5E4B-92A9-E5D38D18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A850EF89-12D5-9C46-8C64-DF0E43C3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90" y="2891990"/>
              <a:ext cx="1196451" cy="11018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2F3CEE0E-9FD1-4749-BCF3-BF80C553D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0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4E2D7F5-F6FD-584C-8E30-63A1B58DB272}"/>
              </a:ext>
            </a:extLst>
          </p:cNvPr>
          <p:cNvSpPr txBox="1"/>
          <p:nvPr userDrawn="1"/>
        </p:nvSpPr>
        <p:spPr>
          <a:xfrm>
            <a:off x="7845944" y="4969800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105" name="Group 210">
            <a:extLst>
              <a:ext uri="{FF2B5EF4-FFF2-40B4-BE49-F238E27FC236}">
                <a16:creationId xmlns:a16="http://schemas.microsoft.com/office/drawing/2014/main" id="{9E3C7413-7BB0-6A44-B30C-1D5788E21A9E}"/>
              </a:ext>
            </a:extLst>
          </p:cNvPr>
          <p:cNvGrpSpPr/>
          <p:nvPr/>
        </p:nvGrpSpPr>
        <p:grpSpPr>
          <a:xfrm>
            <a:off x="7845944" y="3664390"/>
            <a:ext cx="1618488" cy="1298445"/>
            <a:chOff x="2918816" y="1177326"/>
            <a:chExt cx="1653184" cy="1327193"/>
          </a:xfrm>
        </p:grpSpPr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3349A77D-29CE-7F4B-B9BF-445D6BEF5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816" y="1177326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8" name="Rectangle 6">
              <a:extLst>
                <a:ext uri="{FF2B5EF4-FFF2-40B4-BE49-F238E27FC236}">
                  <a16:creationId xmlns:a16="http://schemas.microsoft.com/office/drawing/2014/main" id="{EB00998C-FD37-7848-90AB-AD936B9F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306" y="1402316"/>
              <a:ext cx="1196451" cy="1101836"/>
            </a:xfrm>
            <a:prstGeom prst="rect">
              <a:avLst/>
            </a:pr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D053178D-434B-2E40-B514-5669C4DB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870" y="1177326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CE6A046-F330-A74C-A4E7-452DDE5C54D9}"/>
              </a:ext>
            </a:extLst>
          </p:cNvPr>
          <p:cNvSpPr txBox="1"/>
          <p:nvPr userDrawn="1"/>
        </p:nvSpPr>
        <p:spPr>
          <a:xfrm>
            <a:off x="9615114" y="4942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Steel block</a:t>
            </a:r>
          </a:p>
        </p:txBody>
      </p:sp>
      <p:grpSp>
        <p:nvGrpSpPr>
          <p:cNvPr id="112" name="Group 220">
            <a:extLst>
              <a:ext uri="{FF2B5EF4-FFF2-40B4-BE49-F238E27FC236}">
                <a16:creationId xmlns:a16="http://schemas.microsoft.com/office/drawing/2014/main" id="{D0312B90-0BB1-AA4C-8768-4BEDA0D7091A}"/>
              </a:ext>
            </a:extLst>
          </p:cNvPr>
          <p:cNvGrpSpPr/>
          <p:nvPr/>
        </p:nvGrpSpPr>
        <p:grpSpPr>
          <a:xfrm>
            <a:off x="9561796" y="3646596"/>
            <a:ext cx="1618488" cy="1298445"/>
            <a:chOff x="7414282" y="575271"/>
            <a:chExt cx="1618488" cy="1298445"/>
          </a:xfrm>
        </p:grpSpPr>
        <p:grpSp>
          <p:nvGrpSpPr>
            <p:cNvPr id="114" name="Group 214">
              <a:extLst>
                <a:ext uri="{FF2B5EF4-FFF2-40B4-BE49-F238E27FC236}">
                  <a16:creationId xmlns:a16="http://schemas.microsoft.com/office/drawing/2014/main" id="{9EADFBC7-0D47-0D4A-84C3-A6C88C070C43}"/>
                </a:ext>
              </a:extLst>
            </p:cNvPr>
            <p:cNvGrpSpPr/>
            <p:nvPr/>
          </p:nvGrpSpPr>
          <p:grpSpPr>
            <a:xfrm>
              <a:off x="7414282" y="575271"/>
              <a:ext cx="1618488" cy="1298445"/>
              <a:chOff x="4876800" y="1177326"/>
              <a:chExt cx="1653184" cy="1327193"/>
            </a:xfrm>
          </p:grpSpPr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6A984675-26B3-F841-89CC-E0848AEDC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800" y="1177326"/>
                <a:ext cx="1653184" cy="22621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69000">
                    <a:schemeClr val="bg1">
                      <a:lumMod val="75000"/>
                    </a:schemeClr>
                  </a:gs>
                  <a:gs pos="26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117" name="Rectangle 6">
                <a:extLst>
                  <a:ext uri="{FF2B5EF4-FFF2-40B4-BE49-F238E27FC236}">
                    <a16:creationId xmlns:a16="http://schemas.microsoft.com/office/drawing/2014/main" id="{40365B6C-B318-5248-98FE-F7D4FDA8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290" y="1402316"/>
                <a:ext cx="1196451" cy="1101836"/>
              </a:xfrm>
              <a:prstGeom prst="rect">
                <a:avLst/>
              </a:prstGeom>
              <a:gradFill rotWithShape="0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27000">
                    <a:schemeClr val="bg2"/>
                  </a:gs>
                  <a:gs pos="3700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F94B37D-FC69-DC41-8EDD-01FDAA876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1854" y="1177326"/>
                <a:ext cx="458130" cy="1327193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  <a:gs pos="18000">
                    <a:schemeClr val="tx1">
                      <a:lumMod val="50000"/>
                      <a:lumOff val="50000"/>
                    </a:schemeClr>
                  </a:gs>
                  <a:gs pos="36000">
                    <a:schemeClr val="tx1">
                      <a:lumMod val="75000"/>
                      <a:lumOff val="25000"/>
                    </a:schemeClr>
                  </a:gs>
                  <a:gs pos="59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C48D71-409A-6645-8219-23DE7992C1BB}"/>
                </a:ext>
              </a:extLst>
            </p:cNvPr>
            <p:cNvSpPr/>
            <p:nvPr/>
          </p:nvSpPr>
          <p:spPr>
            <a:xfrm>
              <a:off x="7776452" y="707512"/>
              <a:ext cx="685800" cy="1850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grpSp>
        <p:nvGrpSpPr>
          <p:cNvPr id="120" name="Group 109">
            <a:extLst>
              <a:ext uri="{FF2B5EF4-FFF2-40B4-BE49-F238E27FC236}">
                <a16:creationId xmlns:a16="http://schemas.microsoft.com/office/drawing/2014/main" id="{C6C3B406-4C02-A447-88C5-DD3CDA3BA6FD}"/>
              </a:ext>
            </a:extLst>
          </p:cNvPr>
          <p:cNvGrpSpPr/>
          <p:nvPr/>
        </p:nvGrpSpPr>
        <p:grpSpPr>
          <a:xfrm>
            <a:off x="7645795" y="2222444"/>
            <a:ext cx="1616312" cy="1298433"/>
            <a:chOff x="855014" y="3216417"/>
            <a:chExt cx="1616312" cy="1298433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24723779-7891-E545-A54B-FC672FE40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BDFED7EF-253A-6C45-AE59-FC8D6386B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BA6B42E-04B7-1545-AC4D-C88F268E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26" name="Group 109">
            <a:extLst>
              <a:ext uri="{FF2B5EF4-FFF2-40B4-BE49-F238E27FC236}">
                <a16:creationId xmlns:a16="http://schemas.microsoft.com/office/drawing/2014/main" id="{1F612AE0-1841-974E-B945-795DFE8A6F3F}"/>
              </a:ext>
            </a:extLst>
          </p:cNvPr>
          <p:cNvGrpSpPr/>
          <p:nvPr/>
        </p:nvGrpSpPr>
        <p:grpSpPr>
          <a:xfrm>
            <a:off x="8864995" y="2222444"/>
            <a:ext cx="1616312" cy="1298433"/>
            <a:chOff x="855014" y="3216417"/>
            <a:chExt cx="1616312" cy="1298433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10BFA613-E1C8-DC48-80C8-A48B5AC97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B78799F1-7B40-7A42-9B58-6D33595A8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34C17E98-C68E-4143-B869-2B409817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437A203-D224-7848-AE76-BE010FDEE4CF}"/>
              </a:ext>
            </a:extLst>
          </p:cNvPr>
          <p:cNvGrpSpPr/>
          <p:nvPr/>
        </p:nvGrpSpPr>
        <p:grpSpPr>
          <a:xfrm>
            <a:off x="10084195" y="2222444"/>
            <a:ext cx="1616312" cy="1298433"/>
            <a:chOff x="6172200" y="2902092"/>
            <a:chExt cx="1616312" cy="1298433"/>
          </a:xfrm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42361457-C9AA-3A45-89BB-5428BBEFA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966" y="2902092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3A045B76-4CD6-8A4B-983E-FAF576822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3263"/>
              <a:ext cx="1169766" cy="107726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B7E9485E-4027-FD45-9D11-5402AB275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902092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8" name="Group 109">
            <a:extLst>
              <a:ext uri="{FF2B5EF4-FFF2-40B4-BE49-F238E27FC236}">
                <a16:creationId xmlns:a16="http://schemas.microsoft.com/office/drawing/2014/main" id="{F1E139B3-842F-6C4C-9973-477FFAEA9C98}"/>
              </a:ext>
            </a:extLst>
          </p:cNvPr>
          <p:cNvGrpSpPr/>
          <p:nvPr/>
        </p:nvGrpSpPr>
        <p:grpSpPr>
          <a:xfrm>
            <a:off x="7645795" y="1032784"/>
            <a:ext cx="1616312" cy="1298433"/>
            <a:chOff x="855014" y="3216417"/>
            <a:chExt cx="1616312" cy="12984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88FF9F15-127D-3F4A-83D3-2AE8890D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181B8959-E3C1-D442-B79A-6A600939C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9E15F2A0-9A2E-E241-89D7-29BEC843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44" name="Group 109">
            <a:extLst>
              <a:ext uri="{FF2B5EF4-FFF2-40B4-BE49-F238E27FC236}">
                <a16:creationId xmlns:a16="http://schemas.microsoft.com/office/drawing/2014/main" id="{EC660DAB-B3CC-B142-8F5E-AFC4351527D9}"/>
              </a:ext>
            </a:extLst>
          </p:cNvPr>
          <p:cNvGrpSpPr/>
          <p:nvPr/>
        </p:nvGrpSpPr>
        <p:grpSpPr>
          <a:xfrm>
            <a:off x="8864995" y="1032784"/>
            <a:ext cx="1616312" cy="1298433"/>
            <a:chOff x="855014" y="3216417"/>
            <a:chExt cx="1616312" cy="1298433"/>
          </a:xfrm>
          <a:solidFill>
            <a:schemeClr val="accent6">
              <a:lumMod val="20000"/>
              <a:lumOff val="80000"/>
              <a:alpha val="50000"/>
            </a:schemeClr>
          </a:solidFill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832E5CFD-FEC4-4B42-9AFE-1F590780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E53C48FB-6396-CA42-B703-9C49FAEB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C4335240-1482-6A45-A52B-85AECFEF2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50" name="Group 109">
            <a:extLst>
              <a:ext uri="{FF2B5EF4-FFF2-40B4-BE49-F238E27FC236}">
                <a16:creationId xmlns:a16="http://schemas.microsoft.com/office/drawing/2014/main" id="{1A69A96D-EB6C-AD41-B828-8ED8948519B2}"/>
              </a:ext>
            </a:extLst>
          </p:cNvPr>
          <p:cNvGrpSpPr/>
          <p:nvPr/>
        </p:nvGrpSpPr>
        <p:grpSpPr>
          <a:xfrm>
            <a:off x="10084195" y="1032784"/>
            <a:ext cx="1616312" cy="1298433"/>
            <a:chOff x="855014" y="3216417"/>
            <a:chExt cx="1616312" cy="1298433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CC8C09D3-9293-9D45-87F8-96C70DEE2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3" name="Rectangle 6">
              <a:extLst>
                <a:ext uri="{FF2B5EF4-FFF2-40B4-BE49-F238E27FC236}">
                  <a16:creationId xmlns:a16="http://schemas.microsoft.com/office/drawing/2014/main" id="{8A26303B-3963-5642-A0BD-A8C651AB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DE2E7B61-31D7-4549-B800-A62FA7AD0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313D3EF-E89F-7D41-A69B-9311AAD3F774}"/>
              </a:ext>
            </a:extLst>
          </p:cNvPr>
          <p:cNvSpPr txBox="1"/>
          <p:nvPr userDrawn="1"/>
        </p:nvSpPr>
        <p:spPr>
          <a:xfrm>
            <a:off x="8647302" y="680924"/>
            <a:ext cx="201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</a:t>
            </a:r>
          </a:p>
        </p:txBody>
      </p:sp>
      <p:grpSp>
        <p:nvGrpSpPr>
          <p:cNvPr id="157" name="Group 327">
            <a:extLst>
              <a:ext uri="{FF2B5EF4-FFF2-40B4-BE49-F238E27FC236}">
                <a16:creationId xmlns:a16="http://schemas.microsoft.com/office/drawing/2014/main" id="{E19B09D0-0DB6-204B-A82A-4FFB190729B4}"/>
              </a:ext>
            </a:extLst>
          </p:cNvPr>
          <p:cNvGrpSpPr/>
          <p:nvPr/>
        </p:nvGrpSpPr>
        <p:grpSpPr>
          <a:xfrm>
            <a:off x="1447801" y="1295401"/>
            <a:ext cx="1618488" cy="1298448"/>
            <a:chOff x="4707613" y="3733800"/>
            <a:chExt cx="1674899" cy="1344168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2700000" scaled="1"/>
            <a:tileRect/>
          </a:gradFill>
        </p:grpSpPr>
        <p:grpSp>
          <p:nvGrpSpPr>
            <p:cNvPr id="159" name="Group 1164">
              <a:extLst>
                <a:ext uri="{FF2B5EF4-FFF2-40B4-BE49-F238E27FC236}">
                  <a16:creationId xmlns:a16="http://schemas.microsoft.com/office/drawing/2014/main" id="{FAA14047-B857-7E46-B2C9-70530A74589A}"/>
                </a:ext>
              </a:extLst>
            </p:cNvPr>
            <p:cNvGrpSpPr/>
            <p:nvPr/>
          </p:nvGrpSpPr>
          <p:grpSpPr>
            <a:xfrm>
              <a:off x="4707618" y="3740487"/>
              <a:ext cx="1663972" cy="1337481"/>
              <a:chOff x="2578983" y="3203630"/>
              <a:chExt cx="789966" cy="645996"/>
            </a:xfrm>
            <a:grpFill/>
          </p:grpSpPr>
          <p:sp>
            <p:nvSpPr>
              <p:cNvPr id="162" name="Freeform 5">
                <a:extLst>
                  <a:ext uri="{FF2B5EF4-FFF2-40B4-BE49-F238E27FC236}">
                    <a16:creationId xmlns:a16="http://schemas.microsoft.com/office/drawing/2014/main" id="{2C5B2A87-8D7D-E240-9989-3B1CCBFE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32036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64DF261-6391-FB46-A07D-89291888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3313667"/>
                <a:ext cx="571718" cy="535959"/>
              </a:xfrm>
              <a:prstGeom prst="rect">
                <a:avLst/>
              </a:prstGeom>
              <a:grpFill/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951FD38E-A4E0-FB4F-80AE-4C52A1C8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32036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pFill/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60" name="Rectangle 6">
              <a:extLst>
                <a:ext uri="{FF2B5EF4-FFF2-40B4-BE49-F238E27FC236}">
                  <a16:creationId xmlns:a16="http://schemas.microsoft.com/office/drawing/2014/main" id="{D19403F7-D713-764E-BBC0-06DB03AE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613" y="3968310"/>
              <a:ext cx="1200638" cy="110965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0000"/>
                    <a:lumOff val="60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C8DD9C1D-DD9E-9841-A12C-A951134C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541" y="37338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66" name="Group 326">
            <a:extLst>
              <a:ext uri="{FF2B5EF4-FFF2-40B4-BE49-F238E27FC236}">
                <a16:creationId xmlns:a16="http://schemas.microsoft.com/office/drawing/2014/main" id="{FDDBB55E-AC21-3647-9505-D4416FD20E64}"/>
              </a:ext>
            </a:extLst>
          </p:cNvPr>
          <p:cNvGrpSpPr/>
          <p:nvPr/>
        </p:nvGrpSpPr>
        <p:grpSpPr>
          <a:xfrm>
            <a:off x="2667000" y="1295401"/>
            <a:ext cx="1618488" cy="1298448"/>
            <a:chOff x="2662848" y="3810000"/>
            <a:chExt cx="1674899" cy="1344168"/>
          </a:xfrm>
        </p:grpSpPr>
        <p:grpSp>
          <p:nvGrpSpPr>
            <p:cNvPr id="168" name="Group 1186">
              <a:extLst>
                <a:ext uri="{FF2B5EF4-FFF2-40B4-BE49-F238E27FC236}">
                  <a16:creationId xmlns:a16="http://schemas.microsoft.com/office/drawing/2014/main" id="{B4E5FF15-0382-9043-AE9C-6710D73278C7}"/>
                </a:ext>
              </a:extLst>
            </p:cNvPr>
            <p:cNvGrpSpPr/>
            <p:nvPr/>
          </p:nvGrpSpPr>
          <p:grpSpPr>
            <a:xfrm>
              <a:off x="2662853" y="3816687"/>
              <a:ext cx="1663972" cy="1337481"/>
              <a:chOff x="2578983" y="2670230"/>
              <a:chExt cx="789966" cy="645996"/>
            </a:xfrm>
          </p:grpSpPr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AA57915D-1330-E34F-A083-9E6AC5C94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26702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2" name="Rectangle 6">
                <a:extLst>
                  <a:ext uri="{FF2B5EF4-FFF2-40B4-BE49-F238E27FC236}">
                    <a16:creationId xmlns:a16="http://schemas.microsoft.com/office/drawing/2014/main" id="{A2E82FC0-F74F-6041-B098-95F69FB60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27802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CCEFDA">
                      <a:alpha val="65000"/>
                    </a:srgbClr>
                  </a:gs>
                  <a:gs pos="100000">
                    <a:srgbClr val="9FE2B4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3" name="Freeform 7">
                <a:extLst>
                  <a:ext uri="{FF2B5EF4-FFF2-40B4-BE49-F238E27FC236}">
                    <a16:creationId xmlns:a16="http://schemas.microsoft.com/office/drawing/2014/main" id="{30242CEC-651E-3845-A35B-E1D75D2CC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26702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5FDF0">
                      <a:alpha val="75000"/>
                    </a:srgbClr>
                  </a:gs>
                  <a:gs pos="100000">
                    <a:srgbClr val="DBF8E8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7CF0710E-466B-754C-86D6-608C6FF73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848" y="4044510"/>
              <a:ext cx="1200638" cy="110965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6">
                    <a:lumMod val="40000"/>
                    <a:lumOff val="60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005ACFA1-A4A3-C845-BFE7-536D50075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776" y="38100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75" name="Group 328">
            <a:extLst>
              <a:ext uri="{FF2B5EF4-FFF2-40B4-BE49-F238E27FC236}">
                <a16:creationId xmlns:a16="http://schemas.microsoft.com/office/drawing/2014/main" id="{5609BCA1-BBBF-BC41-9E18-5A88F875F481}"/>
              </a:ext>
            </a:extLst>
          </p:cNvPr>
          <p:cNvGrpSpPr/>
          <p:nvPr/>
        </p:nvGrpSpPr>
        <p:grpSpPr>
          <a:xfrm>
            <a:off x="3886201" y="1295401"/>
            <a:ext cx="1618488" cy="1298448"/>
            <a:chOff x="6917413" y="3657600"/>
            <a:chExt cx="1674899" cy="1344168"/>
          </a:xfrm>
        </p:grpSpPr>
        <p:grpSp>
          <p:nvGrpSpPr>
            <p:cNvPr id="177" name="Group 1144">
              <a:extLst>
                <a:ext uri="{FF2B5EF4-FFF2-40B4-BE49-F238E27FC236}">
                  <a16:creationId xmlns:a16="http://schemas.microsoft.com/office/drawing/2014/main" id="{88F4EBCD-7183-474D-88E4-8CD6FD54D5A5}"/>
                </a:ext>
              </a:extLst>
            </p:cNvPr>
            <p:cNvGrpSpPr/>
            <p:nvPr/>
          </p:nvGrpSpPr>
          <p:grpSpPr>
            <a:xfrm>
              <a:off x="6917417" y="3664287"/>
              <a:ext cx="1663972" cy="1337481"/>
              <a:chOff x="1283583" y="3813230"/>
              <a:chExt cx="789966" cy="645996"/>
            </a:xfrm>
          </p:grpSpPr>
          <p:sp>
            <p:nvSpPr>
              <p:cNvPr id="180" name="Freeform 5">
                <a:extLst>
                  <a:ext uri="{FF2B5EF4-FFF2-40B4-BE49-F238E27FC236}">
                    <a16:creationId xmlns:a16="http://schemas.microsoft.com/office/drawing/2014/main" id="{13C3FE0C-B1D2-DE42-A10C-0C9C66A58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301" y="38132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1" name="Rectangle 6">
                <a:extLst>
                  <a:ext uri="{FF2B5EF4-FFF2-40B4-BE49-F238E27FC236}">
                    <a16:creationId xmlns:a16="http://schemas.microsoft.com/office/drawing/2014/main" id="{CAA937D9-20B9-9F48-BDAE-A26FEA7E6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83" y="39232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DFDFDF">
                      <a:alpha val="65000"/>
                    </a:srgbClr>
                  </a:gs>
                  <a:gs pos="100000">
                    <a:srgbClr val="C8C8C8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EAE997D5-DEED-5343-938E-FA666276C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583" y="38132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4F4F4">
                      <a:alpha val="75000"/>
                    </a:srgbClr>
                  </a:gs>
                  <a:gs pos="100000">
                    <a:srgbClr val="E8E8E8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78" name="Rectangle 6">
              <a:extLst>
                <a:ext uri="{FF2B5EF4-FFF2-40B4-BE49-F238E27FC236}">
                  <a16:creationId xmlns:a16="http://schemas.microsoft.com/office/drawing/2014/main" id="{1FBE6CCA-AF70-D544-B5FE-484E59D6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413" y="3892110"/>
              <a:ext cx="1200638" cy="110965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accent3">
                    <a:lumMod val="40000"/>
                    <a:lumOff val="6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A5AB580-5599-0E42-B1C5-912B384B6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8341" y="36576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84" name="Group 325">
            <a:extLst>
              <a:ext uri="{FF2B5EF4-FFF2-40B4-BE49-F238E27FC236}">
                <a16:creationId xmlns:a16="http://schemas.microsoft.com/office/drawing/2014/main" id="{B56EC45D-9579-274F-8758-5BF8E9B03095}"/>
              </a:ext>
            </a:extLst>
          </p:cNvPr>
          <p:cNvGrpSpPr/>
          <p:nvPr/>
        </p:nvGrpSpPr>
        <p:grpSpPr>
          <a:xfrm>
            <a:off x="5105400" y="1295407"/>
            <a:ext cx="1618489" cy="1298450"/>
            <a:chOff x="707113" y="3810000"/>
            <a:chExt cx="1674899" cy="1344168"/>
          </a:xfrm>
        </p:grpSpPr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8F710A19-4F7D-F44D-84AD-5E698D3D8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72" y="3816687"/>
              <a:ext cx="459712" cy="1336615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7" name="Rectangle 6">
              <a:extLst>
                <a:ext uri="{FF2B5EF4-FFF2-40B4-BE49-F238E27FC236}">
                  <a16:creationId xmlns:a16="http://schemas.microsoft.com/office/drawing/2014/main" id="{D0F07E5E-BD2F-224B-BD1C-665D748E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5" y="4044510"/>
              <a:ext cx="1204257" cy="1109658"/>
            </a:xfrm>
            <a:prstGeom prst="rect">
              <a:avLst/>
            </a:prstGeom>
            <a:gradFill rotWithShape="0">
              <a:gsLst>
                <a:gs pos="0">
                  <a:srgbClr val="F4C8C3">
                    <a:alpha val="65000"/>
                  </a:srgbClr>
                </a:gs>
                <a:gs pos="100000">
                  <a:srgbClr val="EDA6A1">
                    <a:alpha val="5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4940BD55-9046-1E4D-A696-F20968F94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115" y="3816687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FBE6E0">
                    <a:alpha val="75000"/>
                  </a:srgbClr>
                </a:gs>
                <a:gs pos="100000">
                  <a:srgbClr val="F8DAD3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89" name="Rectangle 6">
              <a:extLst>
                <a:ext uri="{FF2B5EF4-FFF2-40B4-BE49-F238E27FC236}">
                  <a16:creationId xmlns:a16="http://schemas.microsoft.com/office/drawing/2014/main" id="{D27B9022-5DC8-EA49-AE77-F2B4C9BD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3" y="4044510"/>
              <a:ext cx="1200638" cy="110965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50000"/>
                  </a:srgbClr>
                </a:gs>
                <a:gs pos="74000">
                  <a:schemeClr val="accent4">
                    <a:lumMod val="40000"/>
                    <a:lumOff val="6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559EE349-B2E8-254B-B2A2-CA8C33508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41" y="38100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92" name="Group 284">
            <a:extLst>
              <a:ext uri="{FF2B5EF4-FFF2-40B4-BE49-F238E27FC236}">
                <a16:creationId xmlns:a16="http://schemas.microsoft.com/office/drawing/2014/main" id="{A734E6F6-0ED9-E64B-904F-D80525D6A153}"/>
              </a:ext>
            </a:extLst>
          </p:cNvPr>
          <p:cNvGrpSpPr/>
          <p:nvPr/>
        </p:nvGrpSpPr>
        <p:grpSpPr>
          <a:xfrm>
            <a:off x="1447802" y="152401"/>
            <a:ext cx="1618489" cy="1298448"/>
            <a:chOff x="5638799" y="828676"/>
            <a:chExt cx="2386953" cy="1914525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5E3A89FC-89A6-ED4B-80F8-D2FF0E989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6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5" name="Rectangle 6">
              <a:extLst>
                <a:ext uri="{FF2B5EF4-FFF2-40B4-BE49-F238E27FC236}">
                  <a16:creationId xmlns:a16="http://schemas.microsoft.com/office/drawing/2014/main" id="{66AD40C2-ED12-364A-8BE8-4DADAFF1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3C66F6BD-01A9-3A42-A7A8-B77F09121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7" name="Rectangle 6">
              <a:extLst>
                <a:ext uri="{FF2B5EF4-FFF2-40B4-BE49-F238E27FC236}">
                  <a16:creationId xmlns:a16="http://schemas.microsoft.com/office/drawing/2014/main" id="{49282E96-D3CC-D442-816F-818BCAF1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9" y="1162694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44929885-C2E0-7141-824D-DAB854B8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0" name="Group 138">
            <a:extLst>
              <a:ext uri="{FF2B5EF4-FFF2-40B4-BE49-F238E27FC236}">
                <a16:creationId xmlns:a16="http://schemas.microsoft.com/office/drawing/2014/main" id="{B3323162-B0CB-594D-AC48-52B681BA2E74}"/>
              </a:ext>
            </a:extLst>
          </p:cNvPr>
          <p:cNvGrpSpPr/>
          <p:nvPr/>
        </p:nvGrpSpPr>
        <p:grpSpPr>
          <a:xfrm>
            <a:off x="2667002" y="152401"/>
            <a:ext cx="1618489" cy="1298448"/>
            <a:chOff x="2961109" y="2460548"/>
            <a:chExt cx="1145738" cy="912260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8D694D2D-424F-C145-9E61-B0BC5465C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899" y="2465086"/>
              <a:ext cx="314473" cy="907134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3" name="Rectangle 6">
              <a:extLst>
                <a:ext uri="{FF2B5EF4-FFF2-40B4-BE49-F238E27FC236}">
                  <a16:creationId xmlns:a16="http://schemas.microsoft.com/office/drawing/2014/main" id="{A721CE71-51A9-9A46-BDAE-ED04B39F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110" y="2619705"/>
              <a:ext cx="823790" cy="753103"/>
            </a:xfrm>
            <a:prstGeom prst="rect">
              <a:avLst/>
            </a:prstGeom>
            <a:gradFill rotWithShape="0">
              <a:gsLst>
                <a:gs pos="0">
                  <a:srgbClr val="7EC391">
                    <a:alpha val="75000"/>
                  </a:srgbClr>
                </a:gs>
                <a:gs pos="100000">
                  <a:srgbClr val="4C8965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68F57012-CDDF-2047-9863-B84A575D7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110" y="2465086"/>
              <a:ext cx="1138263" cy="1546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ADE4BE">
                    <a:alpha val="75000"/>
                  </a:srgbClr>
                </a:gs>
                <a:gs pos="100000">
                  <a:srgbClr val="A2D6B1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5" name="Rectangle 6">
              <a:extLst>
                <a:ext uri="{FF2B5EF4-FFF2-40B4-BE49-F238E27FC236}">
                  <a16:creationId xmlns:a16="http://schemas.microsoft.com/office/drawing/2014/main" id="{78AD4285-AACB-E049-8904-E28951FB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109" y="2619706"/>
              <a:ext cx="821314" cy="7531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6">
                    <a:lumMod val="45000"/>
                    <a:lumOff val="55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4189B12E-1816-6E43-96E4-5ACAACD6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584" y="2460548"/>
              <a:ext cx="1138263" cy="1546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8" name="Group 1">
            <a:extLst>
              <a:ext uri="{FF2B5EF4-FFF2-40B4-BE49-F238E27FC236}">
                <a16:creationId xmlns:a16="http://schemas.microsoft.com/office/drawing/2014/main" id="{EA7BA577-F46F-BF4E-A4D7-95395EE44162}"/>
              </a:ext>
            </a:extLst>
          </p:cNvPr>
          <p:cNvGrpSpPr/>
          <p:nvPr/>
        </p:nvGrpSpPr>
        <p:grpSpPr>
          <a:xfrm>
            <a:off x="3886201" y="152401"/>
            <a:ext cx="1618487" cy="1298448"/>
            <a:chOff x="2188204" y="849642"/>
            <a:chExt cx="5379980" cy="4343400"/>
          </a:xfrm>
        </p:grpSpPr>
        <p:sp>
          <p:nvSpPr>
            <p:cNvPr id="210" name="Freeform 5">
              <a:extLst>
                <a:ext uri="{FF2B5EF4-FFF2-40B4-BE49-F238E27FC236}">
                  <a16:creationId xmlns:a16="http://schemas.microsoft.com/office/drawing/2014/main" id="{6E8C5A61-8C07-E44C-B134-EAB45B568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429" y="871250"/>
              <a:ext cx="1476653" cy="43189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1" name="Rectangle 6">
              <a:extLst>
                <a:ext uri="{FF2B5EF4-FFF2-40B4-BE49-F238E27FC236}">
                  <a16:creationId xmlns:a16="http://schemas.microsoft.com/office/drawing/2014/main" id="{7FE212DB-F9F4-464F-A6B4-8C5165756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208" y="1607411"/>
              <a:ext cx="3868224" cy="3585631"/>
            </a:xfrm>
            <a:prstGeom prst="rect">
              <a:avLst/>
            </a:prstGeom>
            <a:gradFill rotWithShape="0">
              <a:gsLst>
                <a:gs pos="0">
                  <a:srgbClr val="A3A3A3">
                    <a:alpha val="65000"/>
                  </a:srgbClr>
                </a:gs>
                <a:gs pos="100000">
                  <a:srgbClr val="848484">
                    <a:alpha val="5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AB6CC7CA-39C7-154B-B96C-8ACC6CEDF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208" y="871250"/>
              <a:ext cx="5344878" cy="736160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CFCFCF">
                    <a:alpha val="75000"/>
                  </a:srgbClr>
                </a:gs>
                <a:gs pos="100000">
                  <a:srgbClr val="CBCBCB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3" name="Rectangle 6">
              <a:extLst>
                <a:ext uri="{FF2B5EF4-FFF2-40B4-BE49-F238E27FC236}">
                  <a16:creationId xmlns:a16="http://schemas.microsoft.com/office/drawing/2014/main" id="{9EC196B1-2509-7447-B2A6-96EE0409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204" y="1607414"/>
              <a:ext cx="3856598" cy="358562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accent3">
                    <a:lumMod val="10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57DA7949-8037-424E-8FBE-99A5DC58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306" y="849642"/>
              <a:ext cx="5344878" cy="736160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16" name="Group 293">
            <a:extLst>
              <a:ext uri="{FF2B5EF4-FFF2-40B4-BE49-F238E27FC236}">
                <a16:creationId xmlns:a16="http://schemas.microsoft.com/office/drawing/2014/main" id="{62EB4A34-AB07-324C-89DF-EBD14D6C9E2F}"/>
              </a:ext>
            </a:extLst>
          </p:cNvPr>
          <p:cNvGrpSpPr/>
          <p:nvPr/>
        </p:nvGrpSpPr>
        <p:grpSpPr>
          <a:xfrm>
            <a:off x="5105398" y="152401"/>
            <a:ext cx="1618489" cy="1298448"/>
            <a:chOff x="5698198" y="2133600"/>
            <a:chExt cx="1674719" cy="1346025"/>
          </a:xfrm>
        </p:grpSpPr>
        <p:grpSp>
          <p:nvGrpSpPr>
            <p:cNvPr id="218" name="Group 1199">
              <a:extLst>
                <a:ext uri="{FF2B5EF4-FFF2-40B4-BE49-F238E27FC236}">
                  <a16:creationId xmlns:a16="http://schemas.microsoft.com/office/drawing/2014/main" id="{D8F1F6AD-DDFC-F249-B795-AE3ACE8F78DE}"/>
                </a:ext>
              </a:extLst>
            </p:cNvPr>
            <p:cNvGrpSpPr/>
            <p:nvPr/>
          </p:nvGrpSpPr>
          <p:grpSpPr>
            <a:xfrm>
              <a:off x="5698198" y="2140297"/>
              <a:ext cx="1663791" cy="1339328"/>
              <a:chOff x="2578983" y="2060630"/>
              <a:chExt cx="789966" cy="645996"/>
            </a:xfrm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603D26F2-0604-3148-8DBC-E0114410E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20606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FED1975F-C69F-6B49-936D-E92906E0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21706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C77575">
                      <a:alpha val="65000"/>
                    </a:srgbClr>
                  </a:gs>
                  <a:gs pos="100000">
                    <a:srgbClr val="AB5558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3" name="Freeform 7">
                <a:extLst>
                  <a:ext uri="{FF2B5EF4-FFF2-40B4-BE49-F238E27FC236}">
                    <a16:creationId xmlns:a16="http://schemas.microsoft.com/office/drawing/2014/main" id="{6E68E813-9640-9841-9F64-B20A859C9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20606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0B5B8">
                      <a:alpha val="75000"/>
                    </a:srgbClr>
                  </a:gs>
                  <a:gs pos="100000">
                    <a:srgbClr val="E6A1A3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219" name="Rectangle 6">
              <a:extLst>
                <a:ext uri="{FF2B5EF4-FFF2-40B4-BE49-F238E27FC236}">
                  <a16:creationId xmlns:a16="http://schemas.microsoft.com/office/drawing/2014/main" id="{6F55E568-DB9F-D14F-A67F-148D7BAA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199" y="2368434"/>
              <a:ext cx="1200509" cy="1111189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50000"/>
                  </a:srgbClr>
                </a:gs>
                <a:gs pos="74000">
                  <a:schemeClr val="accent2">
                    <a:lumMod val="60000"/>
                    <a:lumOff val="4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F2B45B5E-20CB-A942-B3AC-838AA3BE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125" y="2133600"/>
              <a:ext cx="1663792" cy="22813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24" name="Rectangle 223" title="Glass blocks group">
            <a:extLst>
              <a:ext uri="{FF2B5EF4-FFF2-40B4-BE49-F238E27FC236}">
                <a16:creationId xmlns:a16="http://schemas.microsoft.com/office/drawing/2014/main" id="{23B2E9D8-1C63-2E4B-AF49-4624529DA85F}"/>
              </a:ext>
            </a:extLst>
          </p:cNvPr>
          <p:cNvSpPr/>
          <p:nvPr userDrawn="1"/>
        </p:nvSpPr>
        <p:spPr>
          <a:xfrm>
            <a:off x="838200" y="76201"/>
            <a:ext cx="6400800" cy="2590800"/>
          </a:xfrm>
          <a:prstGeom prst="rect">
            <a:avLst/>
          </a:prstGeom>
          <a:noFill/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E2AFA48-874F-074E-8974-C01508F1A066}"/>
              </a:ext>
            </a:extLst>
          </p:cNvPr>
          <p:cNvSpPr txBox="1"/>
          <p:nvPr userDrawn="1"/>
        </p:nvSpPr>
        <p:spPr>
          <a:xfrm rot="16200000">
            <a:off x="-356800" y="1238426"/>
            <a:ext cx="266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Glass blocks</a:t>
            </a:r>
          </a:p>
        </p:txBody>
      </p:sp>
      <p:sp>
        <p:nvSpPr>
          <p:cNvPr id="227" name="Text Placeholder 226">
            <a:extLst>
              <a:ext uri="{FF2B5EF4-FFF2-40B4-BE49-F238E27FC236}">
                <a16:creationId xmlns:a16="http://schemas.microsoft.com/office/drawing/2014/main" id="{3698ED41-470B-0E4D-8176-C5D1FB9EE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6402" y="52090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28" name="Text Placeholder 226">
            <a:extLst>
              <a:ext uri="{FF2B5EF4-FFF2-40B4-BE49-F238E27FC236}">
                <a16:creationId xmlns:a16="http://schemas.microsoft.com/office/drawing/2014/main" id="{49C9B427-54FD-9A43-870E-086CFCFA9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700" y="572778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29" name="Text Placeholder 226">
            <a:extLst>
              <a:ext uri="{FF2B5EF4-FFF2-40B4-BE49-F238E27FC236}">
                <a16:creationId xmlns:a16="http://schemas.microsoft.com/office/drawing/2014/main" id="{099A9EF8-3655-3A43-8047-4C90589027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6949" y="575309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0" name="Text Placeholder 226">
            <a:extLst>
              <a:ext uri="{FF2B5EF4-FFF2-40B4-BE49-F238E27FC236}">
                <a16:creationId xmlns:a16="http://schemas.microsoft.com/office/drawing/2014/main" id="{A1A1E704-165D-8144-A9CC-11CE86EEB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922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1" name="Text Placeholder 226">
            <a:extLst>
              <a:ext uri="{FF2B5EF4-FFF2-40B4-BE49-F238E27FC236}">
                <a16:creationId xmlns:a16="http://schemas.microsoft.com/office/drawing/2014/main" id="{52112F94-F7B4-404E-BD1F-70C91787D1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1671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2" name="Text Placeholder 226">
            <a:extLst>
              <a:ext uri="{FF2B5EF4-FFF2-40B4-BE49-F238E27FC236}">
                <a16:creationId xmlns:a16="http://schemas.microsoft.com/office/drawing/2014/main" id="{13C29E6A-C3C6-5245-BCB3-C02C9D7B61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23420" y="575357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3" name="Text Placeholder 226">
            <a:extLst>
              <a:ext uri="{FF2B5EF4-FFF2-40B4-BE49-F238E27FC236}">
                <a16:creationId xmlns:a16="http://schemas.microsoft.com/office/drawing/2014/main" id="{4BBE5ED3-5530-D94B-8447-FFC21E4C8F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01758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4" name="Text Placeholder 226">
            <a:extLst>
              <a:ext uri="{FF2B5EF4-FFF2-40B4-BE49-F238E27FC236}">
                <a16:creationId xmlns:a16="http://schemas.microsoft.com/office/drawing/2014/main" id="{3683EEAB-9B16-D843-ACB2-DCB352B94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6478" y="259581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5" name="Text Placeholder 226">
            <a:extLst>
              <a:ext uri="{FF2B5EF4-FFF2-40B4-BE49-F238E27FC236}">
                <a16:creationId xmlns:a16="http://schemas.microsoft.com/office/drawing/2014/main" id="{C8B90E42-9710-E744-AE4F-DB792DF4BF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5661" y="260421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6" name="Text Placeholder 226">
            <a:extLst>
              <a:ext uri="{FF2B5EF4-FFF2-40B4-BE49-F238E27FC236}">
                <a16:creationId xmlns:a16="http://schemas.microsoft.com/office/drawing/2014/main" id="{11A96680-BE31-7145-B2AE-9A6D217BC8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88193" y="141778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7" name="Text Placeholder 226">
            <a:extLst>
              <a:ext uri="{FF2B5EF4-FFF2-40B4-BE49-F238E27FC236}">
                <a16:creationId xmlns:a16="http://schemas.microsoft.com/office/drawing/2014/main" id="{97171420-6767-354E-8D47-4FDBF60F49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7044" y="141778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8" name="Text Placeholder 226">
            <a:extLst>
              <a:ext uri="{FF2B5EF4-FFF2-40B4-BE49-F238E27FC236}">
                <a16:creationId xmlns:a16="http://schemas.microsoft.com/office/drawing/2014/main" id="{F6364316-B854-AA4F-B3B0-26E4BED11BC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63582" y="1436901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9" name="Text Placeholder 226">
            <a:extLst>
              <a:ext uri="{FF2B5EF4-FFF2-40B4-BE49-F238E27FC236}">
                <a16:creationId xmlns:a16="http://schemas.microsoft.com/office/drawing/2014/main" id="{79D8E09F-88E0-8C45-A294-320FDEBA01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12609" y="25976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0" name="Text Placeholder 226">
            <a:extLst>
              <a:ext uri="{FF2B5EF4-FFF2-40B4-BE49-F238E27FC236}">
                <a16:creationId xmlns:a16="http://schemas.microsoft.com/office/drawing/2014/main" id="{7167AF5D-DB6F-AA43-85A1-BC14C12848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03444" y="42317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1" name="Text Placeholder 226">
            <a:extLst>
              <a:ext uri="{FF2B5EF4-FFF2-40B4-BE49-F238E27FC236}">
                <a16:creationId xmlns:a16="http://schemas.microsoft.com/office/drawing/2014/main" id="{2528C3AD-EF6D-074D-93D8-DF271276C9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73273" y="423233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2" name="Text Placeholder 226">
            <a:extLst>
              <a:ext uri="{FF2B5EF4-FFF2-40B4-BE49-F238E27FC236}">
                <a16:creationId xmlns:a16="http://schemas.microsoft.com/office/drawing/2014/main" id="{267593B2-8328-F84C-B06F-01FA9521C6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8604" y="42317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3" name="Text Placeholder 226">
            <a:extLst>
              <a:ext uri="{FF2B5EF4-FFF2-40B4-BE49-F238E27FC236}">
                <a16:creationId xmlns:a16="http://schemas.microsoft.com/office/drawing/2014/main" id="{F7E69B6C-F1A0-7841-8732-D7552E68E9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49709" y="403371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4" name="Text Placeholder 226">
            <a:extLst>
              <a:ext uri="{FF2B5EF4-FFF2-40B4-BE49-F238E27FC236}">
                <a16:creationId xmlns:a16="http://schemas.microsoft.com/office/drawing/2014/main" id="{AB367A65-70B4-C14E-B9C6-C0107B978F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62552" y="4033716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5" name="Text Placeholder 226">
            <a:extLst>
              <a:ext uri="{FF2B5EF4-FFF2-40B4-BE49-F238E27FC236}">
                <a16:creationId xmlns:a16="http://schemas.microsoft.com/office/drawing/2014/main" id="{82DE197C-97E0-C746-93A8-1EC920DE04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85499" y="425172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6" name="Text Placeholder 226">
            <a:extLst>
              <a:ext uri="{FF2B5EF4-FFF2-40B4-BE49-F238E27FC236}">
                <a16:creationId xmlns:a16="http://schemas.microsoft.com/office/drawing/2014/main" id="{F7859E5B-8808-FF4A-B4A5-7898531A4FC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66926" y="425172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7" name="Text Placeholder 226">
            <a:extLst>
              <a:ext uri="{FF2B5EF4-FFF2-40B4-BE49-F238E27FC236}">
                <a16:creationId xmlns:a16="http://schemas.microsoft.com/office/drawing/2014/main" id="{8B3950FA-5601-FB46-828F-18920410CFE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72205" y="1678930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8" name="Text Placeholder 226">
            <a:extLst>
              <a:ext uri="{FF2B5EF4-FFF2-40B4-BE49-F238E27FC236}">
                <a16:creationId xmlns:a16="http://schemas.microsoft.com/office/drawing/2014/main" id="{7CBD3A22-EB03-D744-BA98-A2670B92E7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4676" y="166603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9" name="Text Placeholder 226">
            <a:extLst>
              <a:ext uri="{FF2B5EF4-FFF2-40B4-BE49-F238E27FC236}">
                <a16:creationId xmlns:a16="http://schemas.microsoft.com/office/drawing/2014/main" id="{AD23F3B3-D0CD-8248-899C-397065623AF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26821" y="168044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0" name="Text Placeholder 226">
            <a:extLst>
              <a:ext uri="{FF2B5EF4-FFF2-40B4-BE49-F238E27FC236}">
                <a16:creationId xmlns:a16="http://schemas.microsoft.com/office/drawing/2014/main" id="{326AF766-CA14-624A-BC39-AEC4E87D50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35806" y="166390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1" name="Text Placeholder 226">
            <a:extLst>
              <a:ext uri="{FF2B5EF4-FFF2-40B4-BE49-F238E27FC236}">
                <a16:creationId xmlns:a16="http://schemas.microsoft.com/office/drawing/2014/main" id="{022AA550-8267-F849-86B7-469ED70A2E3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96423" y="52421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2" name="Text Placeholder 226">
            <a:extLst>
              <a:ext uri="{FF2B5EF4-FFF2-40B4-BE49-F238E27FC236}">
                <a16:creationId xmlns:a16="http://schemas.microsoft.com/office/drawing/2014/main" id="{20CA6821-D72E-D342-AD2F-85676CCE1D7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906896" y="52421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3" name="Text Placeholder 226">
            <a:extLst>
              <a:ext uri="{FF2B5EF4-FFF2-40B4-BE49-F238E27FC236}">
                <a16:creationId xmlns:a16="http://schemas.microsoft.com/office/drawing/2014/main" id="{FF7A3E6E-029A-8C4F-88E7-18259A7AC8F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44405" y="511494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6" name="Text Placeholder 226">
            <a:extLst>
              <a:ext uri="{FF2B5EF4-FFF2-40B4-BE49-F238E27FC236}">
                <a16:creationId xmlns:a16="http://schemas.microsoft.com/office/drawing/2014/main" id="{9993EB91-3A79-3B4E-B8F0-655B46FDC8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5256" y="3121876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7" name="Text Placeholder 226">
            <a:extLst>
              <a:ext uri="{FF2B5EF4-FFF2-40B4-BE49-F238E27FC236}">
                <a16:creationId xmlns:a16="http://schemas.microsoft.com/office/drawing/2014/main" id="{22565F09-CA1E-C645-9DD1-A02168BC541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646048" y="313690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8" name="Text Placeholder 226">
            <a:extLst>
              <a:ext uri="{FF2B5EF4-FFF2-40B4-BE49-F238E27FC236}">
                <a16:creationId xmlns:a16="http://schemas.microsoft.com/office/drawing/2014/main" id="{486C9747-2C1F-A444-895C-FE3F3921652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56176" y="312793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9" name="Text Placeholder 226">
            <a:extLst>
              <a:ext uri="{FF2B5EF4-FFF2-40B4-BE49-F238E27FC236}">
                <a16:creationId xmlns:a16="http://schemas.microsoft.com/office/drawing/2014/main" id="{74C8E3D0-7AC4-984E-80A9-06C78985E90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21395" y="313690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0" name="Text Placeholder 226">
            <a:extLst>
              <a:ext uri="{FF2B5EF4-FFF2-40B4-BE49-F238E27FC236}">
                <a16:creationId xmlns:a16="http://schemas.microsoft.com/office/drawing/2014/main" id="{DD9C63D8-34A2-F14F-8E74-BA6C311AF9C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86614" y="312355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1" name="Title 260">
            <a:extLst>
              <a:ext uri="{FF2B5EF4-FFF2-40B4-BE49-F238E27FC236}">
                <a16:creationId xmlns:a16="http://schemas.microsoft.com/office/drawing/2014/main" id="{D149ED33-2CF4-744B-8F67-2E135B97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19" y="234433"/>
            <a:ext cx="4369967" cy="321304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title="Black background for display only">
            <a:extLst>
              <a:ext uri="{FF2B5EF4-FFF2-40B4-BE49-F238E27FC236}">
                <a16:creationId xmlns:a16="http://schemas.microsoft.com/office/drawing/2014/main" id="{24D8AB17-2846-8748-A672-A6EB37D47D16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49" title="Light Blue Transparent Block with Dashed Outlines">
            <a:extLst>
              <a:ext uri="{FF2B5EF4-FFF2-40B4-BE49-F238E27FC236}">
                <a16:creationId xmlns:a16="http://schemas.microsoft.com/office/drawing/2014/main" id="{065E7B3C-7793-B144-B7F9-03BEF4801638}"/>
              </a:ext>
            </a:extLst>
          </p:cNvPr>
          <p:cNvGrpSpPr/>
          <p:nvPr userDrawn="1"/>
        </p:nvGrpSpPr>
        <p:grpSpPr>
          <a:xfrm>
            <a:off x="6781801" y="5194384"/>
            <a:ext cx="975861" cy="1041032"/>
            <a:chOff x="1862138" y="0"/>
            <a:chExt cx="5419726" cy="578167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92EE6D3-2F79-F246-961C-6EE6D4DCC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A48558-371C-A343-A5AA-31AD7F246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EC898EF-A251-C546-9FAE-3C4B73071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1" name="Group 37" title="Green Transparent Block with Dashed Outlines">
            <a:extLst>
              <a:ext uri="{FF2B5EF4-FFF2-40B4-BE49-F238E27FC236}">
                <a16:creationId xmlns:a16="http://schemas.microsoft.com/office/drawing/2014/main" id="{2783FF71-3733-FA44-94AC-12035B183715}"/>
              </a:ext>
            </a:extLst>
          </p:cNvPr>
          <p:cNvGrpSpPr/>
          <p:nvPr userDrawn="1"/>
        </p:nvGrpSpPr>
        <p:grpSpPr>
          <a:xfrm>
            <a:off x="5638801" y="5194384"/>
            <a:ext cx="975861" cy="1041032"/>
            <a:chOff x="-685800" y="2514600"/>
            <a:chExt cx="975861" cy="1041032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D29B890-E26E-9247-80C2-EEB44726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B62BAA7-5065-634F-B690-6634E047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99D5BF9-F3F9-1A44-874E-17AB3EF00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15" name="Group 41" title="Gray Transparent Block with Dashed Outlines">
            <a:extLst>
              <a:ext uri="{FF2B5EF4-FFF2-40B4-BE49-F238E27FC236}">
                <a16:creationId xmlns:a16="http://schemas.microsoft.com/office/drawing/2014/main" id="{4F6A314D-29A9-CC49-A4CC-21725B6B9A98}"/>
              </a:ext>
            </a:extLst>
          </p:cNvPr>
          <p:cNvGrpSpPr/>
          <p:nvPr userDrawn="1"/>
        </p:nvGrpSpPr>
        <p:grpSpPr>
          <a:xfrm>
            <a:off x="9067801" y="5194384"/>
            <a:ext cx="975861" cy="1041032"/>
            <a:chOff x="-685800" y="3603051"/>
            <a:chExt cx="975861" cy="1041032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92A5B4E-654D-F546-B32F-10D97652E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B031AA6-FD86-C049-9EA4-E875F3E0D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210067-E6DA-E944-9638-73006F12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19" name="Group 45" title="Red Transparent Block with Dashed Outlines">
            <a:extLst>
              <a:ext uri="{FF2B5EF4-FFF2-40B4-BE49-F238E27FC236}">
                <a16:creationId xmlns:a16="http://schemas.microsoft.com/office/drawing/2014/main" id="{F4B3346D-BFE9-684F-A262-401FC753B662}"/>
              </a:ext>
            </a:extLst>
          </p:cNvPr>
          <p:cNvGrpSpPr/>
          <p:nvPr userDrawn="1"/>
        </p:nvGrpSpPr>
        <p:grpSpPr>
          <a:xfrm>
            <a:off x="2209801" y="5194384"/>
            <a:ext cx="975861" cy="1041032"/>
            <a:chOff x="-685800" y="4746051"/>
            <a:chExt cx="975861" cy="1041032"/>
          </a:xfrm>
          <a:solidFill>
            <a:schemeClr val="accent2">
              <a:lumMod val="50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4E1D949-DD64-3748-A515-382D2CAF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4A14FF-ABF4-D14C-9AEA-D766C30D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76A4430-16CD-7548-B739-9A71BF92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</p:grpSp>
      <p:grpSp>
        <p:nvGrpSpPr>
          <p:cNvPr id="23" name="Group 49" title="Blue Transparent Block with Dashed Outlines">
            <a:extLst>
              <a:ext uri="{FF2B5EF4-FFF2-40B4-BE49-F238E27FC236}">
                <a16:creationId xmlns:a16="http://schemas.microsoft.com/office/drawing/2014/main" id="{F4100486-BEBD-4648-8DA0-3C6660C549CA}"/>
              </a:ext>
            </a:extLst>
          </p:cNvPr>
          <p:cNvGrpSpPr/>
          <p:nvPr userDrawn="1"/>
        </p:nvGrpSpPr>
        <p:grpSpPr>
          <a:xfrm>
            <a:off x="7924801" y="5194384"/>
            <a:ext cx="975861" cy="1041032"/>
            <a:chOff x="-685800" y="5816968"/>
            <a:chExt cx="975861" cy="1041032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C47D29E-DF30-3146-B6CC-03CEEE5D8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297AAA9-B8E0-B340-A94E-2194BA6CF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8026A26-117E-6C47-94A4-6BDB95D82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27" name="Group 49" title="Yellow Transparent Block with Dashed Outlines">
            <a:extLst>
              <a:ext uri="{FF2B5EF4-FFF2-40B4-BE49-F238E27FC236}">
                <a16:creationId xmlns:a16="http://schemas.microsoft.com/office/drawing/2014/main" id="{957C49DF-42C7-0342-ACFF-59557C40DD15}"/>
              </a:ext>
            </a:extLst>
          </p:cNvPr>
          <p:cNvGrpSpPr/>
          <p:nvPr userDrawn="1"/>
        </p:nvGrpSpPr>
        <p:grpSpPr>
          <a:xfrm>
            <a:off x="3352801" y="5194384"/>
            <a:ext cx="975861" cy="1041032"/>
            <a:chOff x="1862138" y="0"/>
            <a:chExt cx="5419726" cy="5781675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80C9398-1AFC-B84E-A68E-C1501CBD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66874550-BCC9-6F4C-8D68-C5AAB4293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5A175C70-912A-1B4C-9D9E-FF8B88FD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31" name="Group 57" title="Light Yellow Transparent Block with Dashed Outlines">
            <a:extLst>
              <a:ext uri="{FF2B5EF4-FFF2-40B4-BE49-F238E27FC236}">
                <a16:creationId xmlns:a16="http://schemas.microsoft.com/office/drawing/2014/main" id="{D7478007-EF02-A647-B251-81F1DC5305B1}"/>
              </a:ext>
            </a:extLst>
          </p:cNvPr>
          <p:cNvGrpSpPr/>
          <p:nvPr userDrawn="1"/>
        </p:nvGrpSpPr>
        <p:grpSpPr>
          <a:xfrm>
            <a:off x="4495801" y="5194384"/>
            <a:ext cx="975861" cy="1041032"/>
            <a:chOff x="-685800" y="0"/>
            <a:chExt cx="975861" cy="1041032"/>
          </a:xfrm>
          <a:effectLst/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EE5EB31-69A4-9940-BFDD-8EE2589A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58B73C6-9A52-8741-BDAD-747F6240C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DC21633E-9F13-DC48-B87E-B7B4638A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6AE0B1-CE4A-F44D-97FF-82B493CE8A45}"/>
              </a:ext>
            </a:extLst>
          </p:cNvPr>
          <p:cNvSpPr txBox="1"/>
          <p:nvPr userDrawn="1"/>
        </p:nvSpPr>
        <p:spPr>
          <a:xfrm>
            <a:off x="2209800" y="6299284"/>
            <a:ext cx="7861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36" name="Group 21" title="Highlight Block">
            <a:extLst>
              <a:ext uri="{FF2B5EF4-FFF2-40B4-BE49-F238E27FC236}">
                <a16:creationId xmlns:a16="http://schemas.microsoft.com/office/drawing/2014/main" id="{A66E3245-A919-1D4F-9A67-F8FDC2728296}"/>
              </a:ext>
            </a:extLst>
          </p:cNvPr>
          <p:cNvGrpSpPr/>
          <p:nvPr userDrawn="1"/>
        </p:nvGrpSpPr>
        <p:grpSpPr>
          <a:xfrm>
            <a:off x="9446296" y="3962400"/>
            <a:ext cx="975861" cy="1041032"/>
            <a:chOff x="-685800" y="0"/>
            <a:chExt cx="975861" cy="1041032"/>
          </a:xfrm>
          <a:effectLst>
            <a:glow rad="215900">
              <a:srgbClr val="FFF678">
                <a:alpha val="65000"/>
              </a:srgbClr>
            </a:glow>
          </a:effectLst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603F479-D0D2-EF42-B433-04D157C4A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gradFill rotWithShape="0">
              <a:gsLst>
                <a:gs pos="0">
                  <a:srgbClr val="FFFDE4"/>
                </a:gs>
                <a:gs pos="100000">
                  <a:srgbClr val="FFEE89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7FF4DC3-85D6-C644-BF65-2CA299D7B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D38B3792-8A63-D148-ABFC-04B75FD08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444875-522F-DF4E-A0CC-477FCE35A455}"/>
              </a:ext>
            </a:extLst>
          </p:cNvPr>
          <p:cNvSpPr txBox="1"/>
          <p:nvPr userDrawn="1"/>
        </p:nvSpPr>
        <p:spPr>
          <a:xfrm>
            <a:off x="9321800" y="3657600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41" name="Group 9" title="Gray Block">
            <a:extLst>
              <a:ext uri="{FF2B5EF4-FFF2-40B4-BE49-F238E27FC236}">
                <a16:creationId xmlns:a16="http://schemas.microsoft.com/office/drawing/2014/main" id="{C846529B-4F94-3B44-BC80-556A679DDAA3}"/>
              </a:ext>
            </a:extLst>
          </p:cNvPr>
          <p:cNvGrpSpPr/>
          <p:nvPr userDrawn="1"/>
        </p:nvGrpSpPr>
        <p:grpSpPr>
          <a:xfrm>
            <a:off x="8123923" y="3962400"/>
            <a:ext cx="975861" cy="1041032"/>
            <a:chOff x="-685800" y="3603051"/>
            <a:chExt cx="975861" cy="1041032"/>
          </a:xfrm>
        </p:grpSpPr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F83B3EC-C90F-A44A-833F-5309EE67A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146BC5F-9E1E-0D43-962E-1CF2DFA07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F19CC90-9DFA-7049-BF70-0DC642002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5" name="Group 5" title="Green Block">
            <a:extLst>
              <a:ext uri="{FF2B5EF4-FFF2-40B4-BE49-F238E27FC236}">
                <a16:creationId xmlns:a16="http://schemas.microsoft.com/office/drawing/2014/main" id="{62557AA7-B643-4046-8F8C-BF51F145ECA4}"/>
              </a:ext>
            </a:extLst>
          </p:cNvPr>
          <p:cNvGrpSpPr/>
          <p:nvPr userDrawn="1"/>
        </p:nvGrpSpPr>
        <p:grpSpPr>
          <a:xfrm>
            <a:off x="4967740" y="3962400"/>
            <a:ext cx="975861" cy="1041032"/>
            <a:chOff x="-685800" y="2514600"/>
            <a:chExt cx="975861" cy="1041032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71DD82E-A456-1E47-9E2C-D60B87F3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95C7B57-57AF-334F-8626-78116069D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EF1B9B8C-5BE8-D745-9CF1-164224A3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9" name="Group 49" title="Yellow Block">
            <a:extLst>
              <a:ext uri="{FF2B5EF4-FFF2-40B4-BE49-F238E27FC236}">
                <a16:creationId xmlns:a16="http://schemas.microsoft.com/office/drawing/2014/main" id="{7BF5D28B-4AD3-9A4B-B955-FC969D3960DC}"/>
              </a:ext>
            </a:extLst>
          </p:cNvPr>
          <p:cNvGrpSpPr/>
          <p:nvPr userDrawn="1"/>
        </p:nvGrpSpPr>
        <p:grpSpPr>
          <a:xfrm>
            <a:off x="2863618" y="3962400"/>
            <a:ext cx="975861" cy="1041032"/>
            <a:chOff x="1862138" y="0"/>
            <a:chExt cx="5419726" cy="5781675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396324A1-8D10-844E-AC8F-D93D727E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E379D4D-97E7-4C4E-8B8B-53300F3F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8D17BF57-B3F4-0D4F-9FAC-E42E8583B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53" name="Group 13" title="Red Block">
            <a:extLst>
              <a:ext uri="{FF2B5EF4-FFF2-40B4-BE49-F238E27FC236}">
                <a16:creationId xmlns:a16="http://schemas.microsoft.com/office/drawing/2014/main" id="{1BF48670-7711-0E45-9CBC-5845C7588CB2}"/>
              </a:ext>
            </a:extLst>
          </p:cNvPr>
          <p:cNvGrpSpPr/>
          <p:nvPr userDrawn="1"/>
        </p:nvGrpSpPr>
        <p:grpSpPr>
          <a:xfrm>
            <a:off x="1811557" y="3962400"/>
            <a:ext cx="975861" cy="1041032"/>
            <a:chOff x="-685800" y="4746051"/>
            <a:chExt cx="975861" cy="1041032"/>
          </a:xfrm>
        </p:grpSpPr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C8E0849B-2787-0945-A5BA-03496F733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C50E5AB1-7155-3B44-8D0D-E02B20EB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78A4B4C-D832-2C44-8C70-BF026AAA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57" name="Group 168" title=" Blue Block">
            <a:extLst>
              <a:ext uri="{FF2B5EF4-FFF2-40B4-BE49-F238E27FC236}">
                <a16:creationId xmlns:a16="http://schemas.microsoft.com/office/drawing/2014/main" id="{6E0CBF95-7B03-1948-900B-C808FA89D1E7}"/>
              </a:ext>
            </a:extLst>
          </p:cNvPr>
          <p:cNvGrpSpPr/>
          <p:nvPr userDrawn="1"/>
        </p:nvGrpSpPr>
        <p:grpSpPr>
          <a:xfrm>
            <a:off x="7071862" y="3975016"/>
            <a:ext cx="975861" cy="1041032"/>
            <a:chOff x="-685800" y="5816968"/>
            <a:chExt cx="975861" cy="1041032"/>
          </a:xfrm>
        </p:grpSpPr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22DE307-D3DA-6944-9051-BC577E09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D69DD29-7ABB-074E-ADC6-F9BF7A423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559BB26-F584-954B-B461-568D269DF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61" name="Group 49" title="Light Blue Block">
            <a:extLst>
              <a:ext uri="{FF2B5EF4-FFF2-40B4-BE49-F238E27FC236}">
                <a16:creationId xmlns:a16="http://schemas.microsoft.com/office/drawing/2014/main" id="{5244E0E7-E8A6-4441-8D02-445B40B06D5D}"/>
              </a:ext>
            </a:extLst>
          </p:cNvPr>
          <p:cNvGrpSpPr/>
          <p:nvPr userDrawn="1"/>
        </p:nvGrpSpPr>
        <p:grpSpPr>
          <a:xfrm>
            <a:off x="6019801" y="3973256"/>
            <a:ext cx="975861" cy="1041032"/>
            <a:chOff x="1862138" y="0"/>
            <a:chExt cx="5419726" cy="5781675"/>
          </a:xfrm>
        </p:grpSpPr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F621D18D-77E6-B84F-8493-2BB3EE4FE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483533F-2E6A-9441-876C-E001F02D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1D68C8FA-4A8B-5D40-98EA-8D2D32E87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65" name="Group 29" title="Light Yellow Block">
            <a:extLst>
              <a:ext uri="{FF2B5EF4-FFF2-40B4-BE49-F238E27FC236}">
                <a16:creationId xmlns:a16="http://schemas.microsoft.com/office/drawing/2014/main" id="{675C63ED-4981-CF45-BB8B-F5CDB716E283}"/>
              </a:ext>
            </a:extLst>
          </p:cNvPr>
          <p:cNvGrpSpPr/>
          <p:nvPr userDrawn="1"/>
        </p:nvGrpSpPr>
        <p:grpSpPr>
          <a:xfrm>
            <a:off x="3915679" y="3962400"/>
            <a:ext cx="975861" cy="1041032"/>
            <a:chOff x="-685800" y="0"/>
            <a:chExt cx="975861" cy="1041032"/>
          </a:xfrm>
          <a:effectLst/>
        </p:grpSpPr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724BCE83-CECE-2A4B-B6CE-D7338B92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6B0293C5-5DBB-B740-B3F3-8802C66F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9253C6DF-BAC4-8E45-B43A-D5A44BFA4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E31382D-A0AA-A247-A5E5-55B7531571C3}"/>
              </a:ext>
            </a:extLst>
          </p:cNvPr>
          <p:cNvSpPr txBox="1"/>
          <p:nvPr userDrawn="1"/>
        </p:nvSpPr>
        <p:spPr>
          <a:xfrm>
            <a:off x="1905000" y="3632284"/>
            <a:ext cx="708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Blocks</a:t>
            </a:r>
          </a:p>
        </p:txBody>
      </p:sp>
      <p:grpSp>
        <p:nvGrpSpPr>
          <p:cNvPr id="70" name="Group 105" title="Green Block">
            <a:extLst>
              <a:ext uri="{FF2B5EF4-FFF2-40B4-BE49-F238E27FC236}">
                <a16:creationId xmlns:a16="http://schemas.microsoft.com/office/drawing/2014/main" id="{A1806075-54CE-D140-8BE2-C37319482201}"/>
              </a:ext>
            </a:extLst>
          </p:cNvPr>
          <p:cNvGrpSpPr/>
          <p:nvPr userDrawn="1"/>
        </p:nvGrpSpPr>
        <p:grpSpPr>
          <a:xfrm>
            <a:off x="4967740" y="558716"/>
            <a:ext cx="975861" cy="1041032"/>
            <a:chOff x="-685800" y="2514600"/>
            <a:chExt cx="975861" cy="1041032"/>
          </a:xfrm>
        </p:grpSpPr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CA3A943F-4DD0-D248-888D-182FFE9C8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B04013CC-D122-074D-B6C0-1D5D08F9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605EE26E-CCBD-D44D-9E68-2D50EB48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74" name="Group 49" title="Light Blue Transparent Block with Dashed Outlines">
            <a:extLst>
              <a:ext uri="{FF2B5EF4-FFF2-40B4-BE49-F238E27FC236}">
                <a16:creationId xmlns:a16="http://schemas.microsoft.com/office/drawing/2014/main" id="{B43BB403-7942-9447-B803-DAA82153C3CB}"/>
              </a:ext>
            </a:extLst>
          </p:cNvPr>
          <p:cNvGrpSpPr/>
          <p:nvPr userDrawn="1"/>
        </p:nvGrpSpPr>
        <p:grpSpPr>
          <a:xfrm>
            <a:off x="6781801" y="1841048"/>
            <a:ext cx="975861" cy="1041032"/>
            <a:chOff x="1862138" y="0"/>
            <a:chExt cx="5419726" cy="5781675"/>
          </a:xfrm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834B8739-8825-F544-8764-1F3AE9503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0723205-D980-1A4F-A1B6-7D3DC7E1F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B9B133-F49A-574D-A0B2-B100E5B5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78" name="Group 137" title="Green Transparent Block with Dashed Outlines">
            <a:extLst>
              <a:ext uri="{FF2B5EF4-FFF2-40B4-BE49-F238E27FC236}">
                <a16:creationId xmlns:a16="http://schemas.microsoft.com/office/drawing/2014/main" id="{9E4FF980-C205-BF43-A409-8BE30578D2D4}"/>
              </a:ext>
            </a:extLst>
          </p:cNvPr>
          <p:cNvGrpSpPr/>
          <p:nvPr userDrawn="1"/>
        </p:nvGrpSpPr>
        <p:grpSpPr>
          <a:xfrm>
            <a:off x="5638801" y="1841048"/>
            <a:ext cx="975861" cy="1041032"/>
            <a:chOff x="-685800" y="2514600"/>
            <a:chExt cx="975861" cy="1041032"/>
          </a:xfrm>
        </p:grpSpPr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B63B8B29-D6AA-EB49-B291-5596E175C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CA10974-6F16-CF48-A0B0-46C291F76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9BBE2AF2-3FE8-2740-A16F-B1937E9E8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82" name="Group 141" title="Gray Transparent Block with Dashed Outlines">
            <a:extLst>
              <a:ext uri="{FF2B5EF4-FFF2-40B4-BE49-F238E27FC236}">
                <a16:creationId xmlns:a16="http://schemas.microsoft.com/office/drawing/2014/main" id="{5A1B29BB-FF14-1048-86BA-A37F74E420CA}"/>
              </a:ext>
            </a:extLst>
          </p:cNvPr>
          <p:cNvGrpSpPr/>
          <p:nvPr userDrawn="1"/>
        </p:nvGrpSpPr>
        <p:grpSpPr>
          <a:xfrm>
            <a:off x="9067801" y="1841048"/>
            <a:ext cx="975861" cy="1041032"/>
            <a:chOff x="-685800" y="3603051"/>
            <a:chExt cx="975861" cy="1041032"/>
          </a:xfrm>
        </p:grpSpPr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734A10F2-D113-9546-97B1-1137318B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AE53ACC3-B32B-AB47-9029-BFD796BE2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E03EEC1-93AE-E74A-A815-2C5E80E6A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86" name="Group 145" title="Red Transparent Block with Dashed Outlines">
            <a:extLst>
              <a:ext uri="{FF2B5EF4-FFF2-40B4-BE49-F238E27FC236}">
                <a16:creationId xmlns:a16="http://schemas.microsoft.com/office/drawing/2014/main" id="{8FCE541C-7113-C540-ABB9-8EE9F5B3F951}"/>
              </a:ext>
            </a:extLst>
          </p:cNvPr>
          <p:cNvGrpSpPr/>
          <p:nvPr userDrawn="1"/>
        </p:nvGrpSpPr>
        <p:grpSpPr>
          <a:xfrm>
            <a:off x="2209801" y="1841048"/>
            <a:ext cx="975861" cy="1041032"/>
            <a:chOff x="-685800" y="4746051"/>
            <a:chExt cx="975861" cy="1041032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CB21A97B-5170-1545-9964-60C0B050A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A28DF2F-76CA-2C40-97A6-B31986EFB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8F6A4F3A-4017-324B-B238-F2D558D11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</p:grpSp>
      <p:grpSp>
        <p:nvGrpSpPr>
          <p:cNvPr id="90" name="Group 149" title="Blue Transparent Block with Dashed Outlines">
            <a:extLst>
              <a:ext uri="{FF2B5EF4-FFF2-40B4-BE49-F238E27FC236}">
                <a16:creationId xmlns:a16="http://schemas.microsoft.com/office/drawing/2014/main" id="{EE567B59-B19B-BA45-97CE-04DEA190F983}"/>
              </a:ext>
            </a:extLst>
          </p:cNvPr>
          <p:cNvGrpSpPr/>
          <p:nvPr userDrawn="1"/>
        </p:nvGrpSpPr>
        <p:grpSpPr>
          <a:xfrm>
            <a:off x="7924801" y="1841048"/>
            <a:ext cx="975861" cy="1041032"/>
            <a:chOff x="-685800" y="5816968"/>
            <a:chExt cx="975861" cy="1041032"/>
          </a:xfrm>
        </p:grpSpPr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7833B254-0C0A-7646-9E2B-1AD82719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A357543E-2CA0-6140-9A6B-9C139A38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96F754CE-30F0-9145-890B-42F0E38C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94" name="Group 49" title="Yellow Transparent Block with Dashed Outlines">
            <a:extLst>
              <a:ext uri="{FF2B5EF4-FFF2-40B4-BE49-F238E27FC236}">
                <a16:creationId xmlns:a16="http://schemas.microsoft.com/office/drawing/2014/main" id="{541299AA-E5F7-7046-A223-313C46FDD81B}"/>
              </a:ext>
            </a:extLst>
          </p:cNvPr>
          <p:cNvGrpSpPr/>
          <p:nvPr userDrawn="1"/>
        </p:nvGrpSpPr>
        <p:grpSpPr>
          <a:xfrm>
            <a:off x="3352801" y="1841048"/>
            <a:ext cx="975861" cy="1041032"/>
            <a:chOff x="1862138" y="0"/>
            <a:chExt cx="5419726" cy="57816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A9DA2A06-AF0B-EA46-BE1C-6DA9421D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C6CF5BD-733A-5E41-9BFB-E755C13FC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BAD0BEFD-B073-1A4C-A959-BB04488A6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98" name="Group 157" title="Light Yellow Transparent Block with Dashed Outlines">
            <a:extLst>
              <a:ext uri="{FF2B5EF4-FFF2-40B4-BE49-F238E27FC236}">
                <a16:creationId xmlns:a16="http://schemas.microsoft.com/office/drawing/2014/main" id="{B6E66D25-87A2-8A46-AECA-44B8E4042455}"/>
              </a:ext>
            </a:extLst>
          </p:cNvPr>
          <p:cNvGrpSpPr/>
          <p:nvPr userDrawn="1"/>
        </p:nvGrpSpPr>
        <p:grpSpPr>
          <a:xfrm>
            <a:off x="4495801" y="1841048"/>
            <a:ext cx="975861" cy="1041032"/>
            <a:chOff x="-685800" y="0"/>
            <a:chExt cx="975861" cy="1041032"/>
          </a:xfrm>
          <a:effectLst/>
        </p:grpSpPr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0B475F6-2315-F241-923B-C32EA301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09CD925E-C30D-0F4B-8CAC-484A20F61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AFDDD3E1-346A-384A-8042-CF4F5AB85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A83BD2B-A767-714E-A398-9A9C0D9D6804}"/>
              </a:ext>
            </a:extLst>
          </p:cNvPr>
          <p:cNvSpPr txBox="1"/>
          <p:nvPr userDrawn="1"/>
        </p:nvSpPr>
        <p:spPr>
          <a:xfrm>
            <a:off x="2209800" y="2945948"/>
            <a:ext cx="7861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103" name="Group 121" title="Highlight Block">
            <a:extLst>
              <a:ext uri="{FF2B5EF4-FFF2-40B4-BE49-F238E27FC236}">
                <a16:creationId xmlns:a16="http://schemas.microsoft.com/office/drawing/2014/main" id="{0EE8EAEC-80BE-6A44-8F7D-74B396F0CD7D}"/>
              </a:ext>
            </a:extLst>
          </p:cNvPr>
          <p:cNvGrpSpPr/>
          <p:nvPr userDrawn="1"/>
        </p:nvGrpSpPr>
        <p:grpSpPr>
          <a:xfrm>
            <a:off x="9446296" y="558716"/>
            <a:ext cx="975861" cy="1041032"/>
            <a:chOff x="-685800" y="0"/>
            <a:chExt cx="975861" cy="1041032"/>
          </a:xfrm>
          <a:effectLst>
            <a:glow rad="215900">
              <a:srgbClr val="FFF678">
                <a:alpha val="65000"/>
              </a:srgbClr>
            </a:glow>
          </a:effectLst>
        </p:grpSpPr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57AB6A6D-A3C3-DF4B-873F-D20C76D5F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1EF207BA-2360-524A-BD13-004504F61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99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D89DC787-5AF0-C840-BD07-C46329314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86852DB-5174-A746-BB98-2C2864A58EFA}"/>
              </a:ext>
            </a:extLst>
          </p:cNvPr>
          <p:cNvSpPr txBox="1"/>
          <p:nvPr userDrawn="1"/>
        </p:nvSpPr>
        <p:spPr>
          <a:xfrm>
            <a:off x="9321800" y="253916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108" name="Group 49" title="Yellow Block">
            <a:extLst>
              <a:ext uri="{FF2B5EF4-FFF2-40B4-BE49-F238E27FC236}">
                <a16:creationId xmlns:a16="http://schemas.microsoft.com/office/drawing/2014/main" id="{3BEA1DD8-F935-C34F-90E8-DD83F2650206}"/>
              </a:ext>
            </a:extLst>
          </p:cNvPr>
          <p:cNvGrpSpPr/>
          <p:nvPr userDrawn="1"/>
        </p:nvGrpSpPr>
        <p:grpSpPr>
          <a:xfrm>
            <a:off x="2863618" y="558716"/>
            <a:ext cx="975861" cy="1041032"/>
            <a:chOff x="1862138" y="0"/>
            <a:chExt cx="5419726" cy="5781675"/>
          </a:xfrm>
        </p:grpSpPr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832D33E-0573-3343-97FA-839800218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2856C65F-A217-FA4D-9914-A6B30BFBB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4682D048-2844-5D4B-85F9-75DFFC3F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12" name="Group 129" title="Light Yellow Block">
            <a:extLst>
              <a:ext uri="{FF2B5EF4-FFF2-40B4-BE49-F238E27FC236}">
                <a16:creationId xmlns:a16="http://schemas.microsoft.com/office/drawing/2014/main" id="{F3AAF813-5DBD-A04E-AE52-2C9E0D834C4B}"/>
              </a:ext>
            </a:extLst>
          </p:cNvPr>
          <p:cNvGrpSpPr/>
          <p:nvPr userDrawn="1"/>
        </p:nvGrpSpPr>
        <p:grpSpPr>
          <a:xfrm>
            <a:off x="3915679" y="558716"/>
            <a:ext cx="975861" cy="1041032"/>
            <a:chOff x="-685800" y="0"/>
            <a:chExt cx="975861" cy="1041032"/>
          </a:xfrm>
          <a:solidFill>
            <a:schemeClr val="accent4">
              <a:lumMod val="60000"/>
              <a:lumOff val="40000"/>
            </a:schemeClr>
          </a:solidFill>
          <a:effectLst/>
        </p:grpSpPr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2346AE2-803F-724F-91D5-465EC5A9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9753895-5E9F-5346-9D7A-C0C65CDC5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23512841-61C8-E046-8074-463C63B43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116" name="Group 49" title="Light Blue Block">
            <a:extLst>
              <a:ext uri="{FF2B5EF4-FFF2-40B4-BE49-F238E27FC236}">
                <a16:creationId xmlns:a16="http://schemas.microsoft.com/office/drawing/2014/main" id="{418A1642-1ADE-B343-91F9-7EE43CB99F2F}"/>
              </a:ext>
            </a:extLst>
          </p:cNvPr>
          <p:cNvGrpSpPr/>
          <p:nvPr userDrawn="1"/>
        </p:nvGrpSpPr>
        <p:grpSpPr>
          <a:xfrm>
            <a:off x="6019801" y="555112"/>
            <a:ext cx="975861" cy="1041032"/>
            <a:chOff x="1862138" y="0"/>
            <a:chExt cx="5419726" cy="5781675"/>
          </a:xfrm>
        </p:grpSpPr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0E36E203-6D75-B54E-9D01-199220B09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B8662774-64F3-7C42-ABCE-FD00D23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5C11F79D-5658-9241-8F43-D63082252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0" name="Group 109" title="Gray Block">
            <a:extLst>
              <a:ext uri="{FF2B5EF4-FFF2-40B4-BE49-F238E27FC236}">
                <a16:creationId xmlns:a16="http://schemas.microsoft.com/office/drawing/2014/main" id="{4F3F582F-728E-2F41-B989-BE84AB903465}"/>
              </a:ext>
            </a:extLst>
          </p:cNvPr>
          <p:cNvGrpSpPr/>
          <p:nvPr userDrawn="1"/>
        </p:nvGrpSpPr>
        <p:grpSpPr>
          <a:xfrm>
            <a:off x="8123923" y="558716"/>
            <a:ext cx="975861" cy="1041032"/>
            <a:chOff x="-685800" y="3603051"/>
            <a:chExt cx="975861" cy="1041032"/>
          </a:xfrm>
        </p:grpSpPr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F0D00657-3D94-F84C-9183-ACE4410D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8AF19AA8-BCA5-FB4E-8283-5C293DE6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12639F98-C779-4940-9431-84362241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4" name="Group 113" title="Red Block">
            <a:extLst>
              <a:ext uri="{FF2B5EF4-FFF2-40B4-BE49-F238E27FC236}">
                <a16:creationId xmlns:a16="http://schemas.microsoft.com/office/drawing/2014/main" id="{CBF9061E-3100-2A40-A2AB-AF8FA434081E}"/>
              </a:ext>
            </a:extLst>
          </p:cNvPr>
          <p:cNvGrpSpPr/>
          <p:nvPr userDrawn="1"/>
        </p:nvGrpSpPr>
        <p:grpSpPr>
          <a:xfrm>
            <a:off x="1811557" y="558716"/>
            <a:ext cx="975861" cy="1041032"/>
            <a:chOff x="-685800" y="4746051"/>
            <a:chExt cx="975861" cy="1041032"/>
          </a:xfrm>
        </p:grpSpPr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348962BD-D801-8B41-AC62-84ED1BAC6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92FFD507-F822-7F40-BFA3-D8F11B5B2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9048B61F-2056-124A-A8E4-714A5EC7C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8" name="Group 117" title=" Blue Block">
            <a:extLst>
              <a:ext uri="{FF2B5EF4-FFF2-40B4-BE49-F238E27FC236}">
                <a16:creationId xmlns:a16="http://schemas.microsoft.com/office/drawing/2014/main" id="{BC766A63-3034-F342-A3BF-2B2B4A8D285F}"/>
              </a:ext>
            </a:extLst>
          </p:cNvPr>
          <p:cNvGrpSpPr/>
          <p:nvPr userDrawn="1"/>
        </p:nvGrpSpPr>
        <p:grpSpPr>
          <a:xfrm>
            <a:off x="7071862" y="558716"/>
            <a:ext cx="975861" cy="1041032"/>
            <a:chOff x="-685800" y="5816968"/>
            <a:chExt cx="975861" cy="1041032"/>
          </a:xfrm>
        </p:grpSpPr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4D8DC4EB-B14E-3C43-9AEF-DC4DAEC5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F04EFF8C-7F29-D045-909D-15DE7B7EF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52EC26F9-ED48-AF46-A330-42B2BDEA4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704DAB6-DD8E-4648-8030-0ABC86D228E7}"/>
              </a:ext>
            </a:extLst>
          </p:cNvPr>
          <p:cNvSpPr txBox="1"/>
          <p:nvPr userDrawn="1"/>
        </p:nvSpPr>
        <p:spPr>
          <a:xfrm>
            <a:off x="1905000" y="228600"/>
            <a:ext cx="708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40094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2AB5C47-A43B-480E-9177-14F5779B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9A6E9-80A7-4D91-BDE5-D725F83CE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200" y="2247900"/>
            <a:ext cx="8991600" cy="2362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2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DCFA5-436D-44C8-A90D-19E2C01B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A54C-E6DB-42D4-9AF9-06CF49E9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021D-2A98-4E7A-80CE-749CD3AF7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BA4E-52EC-4AEE-B56A-FEA8BD898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5186-D9A3-4843-A3D7-85B47D95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8DAF5F-D62C-408C-88C1-5C3412F329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46934" y="6680200"/>
            <a:ext cx="6900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AF33602B-EB68-49E5-B379-44576E3500C7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112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E4251C-A047-409F-9040-63BAF1A32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981983"/>
              </p:ext>
            </p:extLst>
          </p:nvPr>
        </p:nvGraphicFramePr>
        <p:xfrm>
          <a:off x="697950" y="1844824"/>
          <a:ext cx="10942666" cy="469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1C574E50-3256-47FC-A329-3EBC53E2B77E}"/>
              </a:ext>
            </a:extLst>
          </p:cNvPr>
          <p:cNvSpPr/>
          <p:nvPr/>
        </p:nvSpPr>
        <p:spPr>
          <a:xfrm>
            <a:off x="690491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Pylint</a:t>
            </a:r>
            <a:endParaRPr lang="en-US" dirty="0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AB01B0AA-7000-44F0-80F3-BC594B0B04A0}"/>
              </a:ext>
            </a:extLst>
          </p:cNvPr>
          <p:cNvSpPr/>
          <p:nvPr/>
        </p:nvSpPr>
        <p:spPr>
          <a:xfrm>
            <a:off x="7750723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Autocomplete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717656FC-A53F-4BF8-86FA-1B60A4D0F29F}"/>
              </a:ext>
            </a:extLst>
          </p:cNvPr>
          <p:cNvSpPr/>
          <p:nvPr/>
        </p:nvSpPr>
        <p:spPr>
          <a:xfrm>
            <a:off x="9622931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38B4A8CC-F6A4-4613-A4C8-DF214EB4ECDE}"/>
              </a:ext>
            </a:extLst>
          </p:cNvPr>
          <p:cNvSpPr/>
          <p:nvPr/>
        </p:nvSpPr>
        <p:spPr>
          <a:xfrm>
            <a:off x="690491" y="522130"/>
            <a:ext cx="1872208" cy="36004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pylintrc</a:t>
            </a:r>
            <a:endParaRPr lang="en-US" sz="1200" kern="12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D5A35358-723A-42E4-9C8F-1045116DEF6C}"/>
              </a:ext>
            </a:extLst>
          </p:cNvPr>
          <p:cNvSpPr/>
          <p:nvPr/>
        </p:nvSpPr>
        <p:spPr>
          <a:xfrm>
            <a:off x="7750723" y="522130"/>
            <a:ext cx="3744416" cy="36004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vscode</a:t>
            </a:r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settings.json</a:t>
            </a:r>
            <a:endParaRPr lang="en-US" sz="1200" kern="12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3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305EBB2-397A-4139-ABA5-7BC7E1501952}" vid="{EE73F434-21A1-47C3-981B-481FD3A5902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0BE423-975A-4585-AD1F-6C44A3B86F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40E8D33-AA51-49D1-BCBB-B259B4D6A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4EE66-DBE2-4060-9A25-981CC5E31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Colored block graphics</Template>
  <TotalTime>61</TotalTime>
  <Words>118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Cascadia Code Light</vt:lpstr>
      <vt:lpstr>Times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micropython stubber</dc:subject>
  <dc:creator>Jos Verlinde</dc:creator>
  <cp:keywords/>
  <dc:description/>
  <cp:lastModifiedBy>Jos Verlinde</cp:lastModifiedBy>
  <cp:revision>1</cp:revision>
  <dcterms:created xsi:type="dcterms:W3CDTF">2020-10-25T18:38:46Z</dcterms:created>
  <dcterms:modified xsi:type="dcterms:W3CDTF">2020-10-25T19:40:41Z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