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57" r:id="rId5"/>
    <p:sldMasterId id="2147484949" r:id="rId6"/>
    <p:sldMasterId id="2147484999" r:id="rId7"/>
  </p:sldMasterIdLst>
  <p:notesMasterIdLst>
    <p:notesMasterId r:id="rId61"/>
  </p:notesMasterIdLst>
  <p:handoutMasterIdLst>
    <p:handoutMasterId r:id="rId62"/>
  </p:handoutMasterIdLst>
  <p:sldIdLst>
    <p:sldId id="1857" r:id="rId8"/>
    <p:sldId id="2076137650" r:id="rId9"/>
    <p:sldId id="1960" r:id="rId10"/>
    <p:sldId id="268" r:id="rId11"/>
    <p:sldId id="269" r:id="rId12"/>
    <p:sldId id="270" r:id="rId13"/>
    <p:sldId id="271" r:id="rId14"/>
    <p:sldId id="272" r:id="rId15"/>
    <p:sldId id="273" r:id="rId16"/>
    <p:sldId id="277" r:id="rId17"/>
    <p:sldId id="3765" r:id="rId18"/>
    <p:sldId id="3767" r:id="rId19"/>
    <p:sldId id="3769" r:id="rId20"/>
    <p:sldId id="2076136438" r:id="rId21"/>
    <p:sldId id="279" r:id="rId22"/>
    <p:sldId id="2076136439" r:id="rId23"/>
    <p:sldId id="257" r:id="rId24"/>
    <p:sldId id="258" r:id="rId25"/>
    <p:sldId id="259" r:id="rId26"/>
    <p:sldId id="260" r:id="rId27"/>
    <p:sldId id="261" r:id="rId28"/>
    <p:sldId id="262" r:id="rId29"/>
    <p:sldId id="263" r:id="rId30"/>
    <p:sldId id="265" r:id="rId31"/>
    <p:sldId id="267" r:id="rId32"/>
    <p:sldId id="266" r:id="rId33"/>
    <p:sldId id="3763" r:id="rId34"/>
    <p:sldId id="3766" r:id="rId35"/>
    <p:sldId id="3764" r:id="rId36"/>
    <p:sldId id="1959" r:id="rId37"/>
    <p:sldId id="280" r:id="rId38"/>
    <p:sldId id="3690" r:id="rId39"/>
    <p:sldId id="4247" r:id="rId40"/>
    <p:sldId id="4248" r:id="rId41"/>
    <p:sldId id="1722" r:id="rId42"/>
    <p:sldId id="1860" r:id="rId43"/>
    <p:sldId id="4243" r:id="rId44"/>
    <p:sldId id="1318" r:id="rId45"/>
    <p:sldId id="4246" r:id="rId46"/>
    <p:sldId id="4245" r:id="rId47"/>
    <p:sldId id="4249" r:id="rId48"/>
    <p:sldId id="4252" r:id="rId49"/>
    <p:sldId id="4251" r:id="rId50"/>
    <p:sldId id="4255" r:id="rId51"/>
    <p:sldId id="4250" r:id="rId52"/>
    <p:sldId id="4256" r:id="rId53"/>
    <p:sldId id="4254" r:id="rId54"/>
    <p:sldId id="3735" r:id="rId55"/>
    <p:sldId id="3736" r:id="rId56"/>
    <p:sldId id="3737" r:id="rId57"/>
    <p:sldId id="3688" r:id="rId58"/>
    <p:sldId id="3686" r:id="rId59"/>
    <p:sldId id="3687" r:id="rId6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B1BBE2A-6D55-4595-AFBA-0E30BE368C15}">
          <p14:sldIdLst>
            <p14:sldId id="1857"/>
            <p14:sldId id="2076137650"/>
          </p14:sldIdLst>
        </p14:section>
        <p14:section name="ALM" id="{C082ECFB-1FDE-4488-9C82-7574CEFADFD6}">
          <p14:sldIdLst>
            <p14:sldId id="1960"/>
            <p14:sldId id="268"/>
            <p14:sldId id="269"/>
            <p14:sldId id="270"/>
            <p14:sldId id="271"/>
            <p14:sldId id="272"/>
            <p14:sldId id="273"/>
            <p14:sldId id="277"/>
            <p14:sldId id="3765"/>
            <p14:sldId id="3767"/>
            <p14:sldId id="3769"/>
            <p14:sldId id="2076136438"/>
            <p14:sldId id="279"/>
            <p14:sldId id="2076136439"/>
            <p14:sldId id="257"/>
            <p14:sldId id="258"/>
            <p14:sldId id="259"/>
            <p14:sldId id="260"/>
            <p14:sldId id="261"/>
            <p14:sldId id="262"/>
            <p14:sldId id="263"/>
            <p14:sldId id="265"/>
            <p14:sldId id="267"/>
            <p14:sldId id="266"/>
            <p14:sldId id="3763"/>
            <p14:sldId id="3766"/>
            <p14:sldId id="3764"/>
          </p14:sldIdLst>
        </p14:section>
        <p14:section name="Next steps" id="{22C24AA3-1A1D-4EBF-9E13-7C17A239F4F6}">
          <p14:sldIdLst>
            <p14:sldId id="1959"/>
          </p14:sldIdLst>
        </p14:section>
        <p14:section name="Appendix" id="{E72CE0D0-5586-4624-9DEC-314313E0F6C2}">
          <p14:sldIdLst>
            <p14:sldId id="280"/>
            <p14:sldId id="3690"/>
            <p14:sldId id="4247"/>
            <p14:sldId id="4248"/>
            <p14:sldId id="1722"/>
            <p14:sldId id="1860"/>
            <p14:sldId id="4243"/>
            <p14:sldId id="1318"/>
            <p14:sldId id="4246"/>
            <p14:sldId id="4245"/>
            <p14:sldId id="4249"/>
            <p14:sldId id="4252"/>
            <p14:sldId id="4251"/>
            <p14:sldId id="4255"/>
            <p14:sldId id="4250"/>
            <p14:sldId id="4256"/>
            <p14:sldId id="4254"/>
            <p14:sldId id="3735"/>
            <p14:sldId id="3736"/>
            <p14:sldId id="3737"/>
            <p14:sldId id="3688"/>
            <p14:sldId id="3686"/>
            <p14:sldId id="36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Dave Yack" initials="DY" lastIdx="1" clrIdx="7">
    <p:extLst>
      <p:ext uri="{19B8F6BF-5375-455C-9EA6-DF929625EA0E}">
        <p15:presenceInfo xmlns:p15="http://schemas.microsoft.com/office/powerpoint/2012/main" userId="Dave Yack" providerId="None"/>
      </p:ext>
    </p:extLst>
  </p:cmAuthor>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Manuela Pichler" initials="MP" lastIdx="3" clrIdx="5">
    <p:extLst>
      <p:ext uri="{19B8F6BF-5375-455C-9EA6-DF929625EA0E}">
        <p15:presenceInfo xmlns:p15="http://schemas.microsoft.com/office/powerpoint/2012/main" userId="S::mapichle@microsoft.com::07a841c1-49c8-4352-a8c3-3a0d96cf9a08" providerId="AD"/>
      </p:ext>
    </p:extLst>
  </p:cmAuthor>
  <p:cmAuthor id="6" name="Per Mikkelsen" initials="PM" lastIdx="1" clrIdx="6">
    <p:extLst>
      <p:ext uri="{19B8F6BF-5375-455C-9EA6-DF929625EA0E}">
        <p15:presenceInfo xmlns:p15="http://schemas.microsoft.com/office/powerpoint/2012/main" userId="S::pemikkel@microsoft.com::e3cdcdfe-a949-4d1b-b849-f0f6460461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00000"/>
    <a:srgbClr val="D76213"/>
    <a:srgbClr val="C85C12"/>
    <a:srgbClr val="FFFFFF"/>
    <a:srgbClr val="525252"/>
    <a:srgbClr val="3C3C41"/>
    <a:srgbClr val="D2D2D2"/>
    <a:srgbClr val="E6E6E6"/>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6DD3E-5499-456F-973A-79083A832912}" v="4" dt="2020-09-30T16:17:58.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notesMaster" Target="notesMasters/notesMaster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 Mikkelsen" userId="S::pemikkel@microsoft.com::e3cdcdfe-a949-4d1b-b849-f0f6460461d2" providerId="AD" clId="Web-{849917B1-A10C-55F1-C096-27780BE69936}"/>
    <pc:docChg chg="modSld">
      <pc:chgData name="Per Mikkelsen" userId="S::pemikkel@microsoft.com::e3cdcdfe-a949-4d1b-b849-f0f6460461d2" providerId="AD" clId="Web-{849917B1-A10C-55F1-C096-27780BE69936}" dt="2019-11-03T14:11:12.647" v="0"/>
      <pc:docMkLst>
        <pc:docMk/>
      </pc:docMkLst>
      <pc:sldChg chg="mod modShow">
        <pc:chgData name="Per Mikkelsen" userId="S::pemikkel@microsoft.com::e3cdcdfe-a949-4d1b-b849-f0f6460461d2" providerId="AD" clId="Web-{849917B1-A10C-55F1-C096-27780BE69936}" dt="2019-11-03T14:11:12.647" v="0"/>
        <pc:sldMkLst>
          <pc:docMk/>
          <pc:sldMk cId="240196447" sldId="3769"/>
        </pc:sldMkLst>
      </pc:sldChg>
    </pc:docChg>
  </pc:docChgLst>
  <pc:docChgLst>
    <pc:chgData name="Manuela Pichler" userId="07a841c1-49c8-4352-a8c3-3a0d96cf9a08" providerId="ADAL" clId="{07716CF2-6538-4622-B3E4-F5052E1C70CE}"/>
    <pc:docChg chg="modSld">
      <pc:chgData name="Manuela Pichler" userId="07a841c1-49c8-4352-a8c3-3a0d96cf9a08" providerId="ADAL" clId="{07716CF2-6538-4622-B3E4-F5052E1C70CE}" dt="2020-02-07T15:32:18.492" v="3" actId="729"/>
      <pc:docMkLst>
        <pc:docMk/>
      </pc:docMkLst>
      <pc:sldChg chg="mod modShow">
        <pc:chgData name="Manuela Pichler" userId="07a841c1-49c8-4352-a8c3-3a0d96cf9a08" providerId="ADAL" clId="{07716CF2-6538-4622-B3E4-F5052E1C70CE}" dt="2020-02-07T15:32:18.492" v="3" actId="729"/>
        <pc:sldMkLst>
          <pc:docMk/>
          <pc:sldMk cId="1525728110" sldId="257"/>
        </pc:sldMkLst>
      </pc:sldChg>
      <pc:sldChg chg="mod modShow">
        <pc:chgData name="Manuela Pichler" userId="07a841c1-49c8-4352-a8c3-3a0d96cf9a08" providerId="ADAL" clId="{07716CF2-6538-4622-B3E4-F5052E1C70CE}" dt="2020-02-07T15:32:18.492" v="3" actId="729"/>
        <pc:sldMkLst>
          <pc:docMk/>
          <pc:sldMk cId="939435935" sldId="258"/>
        </pc:sldMkLst>
      </pc:sldChg>
      <pc:sldChg chg="mod modShow">
        <pc:chgData name="Manuela Pichler" userId="07a841c1-49c8-4352-a8c3-3a0d96cf9a08" providerId="ADAL" clId="{07716CF2-6538-4622-B3E4-F5052E1C70CE}" dt="2020-02-07T15:32:18.492" v="3" actId="729"/>
        <pc:sldMkLst>
          <pc:docMk/>
          <pc:sldMk cId="3538007983" sldId="259"/>
        </pc:sldMkLst>
      </pc:sldChg>
      <pc:sldChg chg="mod modShow">
        <pc:chgData name="Manuela Pichler" userId="07a841c1-49c8-4352-a8c3-3a0d96cf9a08" providerId="ADAL" clId="{07716CF2-6538-4622-B3E4-F5052E1C70CE}" dt="2020-02-07T15:32:18.492" v="3" actId="729"/>
        <pc:sldMkLst>
          <pc:docMk/>
          <pc:sldMk cId="920588664" sldId="260"/>
        </pc:sldMkLst>
      </pc:sldChg>
      <pc:sldChg chg="mod modShow">
        <pc:chgData name="Manuela Pichler" userId="07a841c1-49c8-4352-a8c3-3a0d96cf9a08" providerId="ADAL" clId="{07716CF2-6538-4622-B3E4-F5052E1C70CE}" dt="2020-02-07T15:32:18.492" v="3" actId="729"/>
        <pc:sldMkLst>
          <pc:docMk/>
          <pc:sldMk cId="1569882432" sldId="261"/>
        </pc:sldMkLst>
      </pc:sldChg>
      <pc:sldChg chg="mod modShow">
        <pc:chgData name="Manuela Pichler" userId="07a841c1-49c8-4352-a8c3-3a0d96cf9a08" providerId="ADAL" clId="{07716CF2-6538-4622-B3E4-F5052E1C70CE}" dt="2020-02-07T15:32:18.492" v="3" actId="729"/>
        <pc:sldMkLst>
          <pc:docMk/>
          <pc:sldMk cId="3064785745" sldId="262"/>
        </pc:sldMkLst>
      </pc:sldChg>
      <pc:sldChg chg="mod modShow">
        <pc:chgData name="Manuela Pichler" userId="07a841c1-49c8-4352-a8c3-3a0d96cf9a08" providerId="ADAL" clId="{07716CF2-6538-4622-B3E4-F5052E1C70CE}" dt="2020-02-07T15:32:18.492" v="3" actId="729"/>
        <pc:sldMkLst>
          <pc:docMk/>
          <pc:sldMk cId="899333164" sldId="263"/>
        </pc:sldMkLst>
      </pc:sldChg>
      <pc:sldChg chg="mod modShow">
        <pc:chgData name="Manuela Pichler" userId="07a841c1-49c8-4352-a8c3-3a0d96cf9a08" providerId="ADAL" clId="{07716CF2-6538-4622-B3E4-F5052E1C70CE}" dt="2020-02-07T15:32:18.492" v="3" actId="729"/>
        <pc:sldMkLst>
          <pc:docMk/>
          <pc:sldMk cId="104611387" sldId="267"/>
        </pc:sldMkLst>
      </pc:sldChg>
      <pc:sldChg chg="mod modShow">
        <pc:chgData name="Manuela Pichler" userId="07a841c1-49c8-4352-a8c3-3a0d96cf9a08" providerId="ADAL" clId="{07716CF2-6538-4622-B3E4-F5052E1C70CE}" dt="2020-02-07T15:12:42.373" v="0" actId="729"/>
        <pc:sldMkLst>
          <pc:docMk/>
          <pc:sldMk cId="2332226419" sldId="269"/>
        </pc:sldMkLst>
      </pc:sldChg>
      <pc:sldChg chg="mod modShow">
        <pc:chgData name="Manuela Pichler" userId="07a841c1-49c8-4352-a8c3-3a0d96cf9a08" providerId="ADAL" clId="{07716CF2-6538-4622-B3E4-F5052E1C70CE}" dt="2020-02-07T15:31:16.817" v="1" actId="729"/>
        <pc:sldMkLst>
          <pc:docMk/>
          <pc:sldMk cId="4124092895" sldId="276"/>
        </pc:sldMkLst>
      </pc:sldChg>
      <pc:sldChg chg="mod modShow">
        <pc:chgData name="Manuela Pichler" userId="07a841c1-49c8-4352-a8c3-3a0d96cf9a08" providerId="ADAL" clId="{07716CF2-6538-4622-B3E4-F5052E1C70CE}" dt="2020-02-07T15:32:18.492" v="3" actId="729"/>
        <pc:sldMkLst>
          <pc:docMk/>
          <pc:sldMk cId="2577420008" sldId="1959"/>
        </pc:sldMkLst>
      </pc:sldChg>
      <pc:sldChg chg="mod modShow">
        <pc:chgData name="Manuela Pichler" userId="07a841c1-49c8-4352-a8c3-3a0d96cf9a08" providerId="ADAL" clId="{07716CF2-6538-4622-B3E4-F5052E1C70CE}" dt="2020-02-07T15:32:18.492" v="3" actId="729"/>
        <pc:sldMkLst>
          <pc:docMk/>
          <pc:sldMk cId="1975701440" sldId="1963"/>
        </pc:sldMkLst>
      </pc:sldChg>
      <pc:sldChg chg="mod modShow">
        <pc:chgData name="Manuela Pichler" userId="07a841c1-49c8-4352-a8c3-3a0d96cf9a08" providerId="ADAL" clId="{07716CF2-6538-4622-B3E4-F5052E1C70CE}" dt="2020-02-07T15:32:18.492" v="3" actId="729"/>
        <pc:sldMkLst>
          <pc:docMk/>
          <pc:sldMk cId="855740054" sldId="1967"/>
        </pc:sldMkLst>
      </pc:sldChg>
      <pc:sldChg chg="mod modShow">
        <pc:chgData name="Manuela Pichler" userId="07a841c1-49c8-4352-a8c3-3a0d96cf9a08" providerId="ADAL" clId="{07716CF2-6538-4622-B3E4-F5052E1C70CE}" dt="2020-02-07T15:32:18.492" v="3" actId="729"/>
        <pc:sldMkLst>
          <pc:docMk/>
          <pc:sldMk cId="2315231480" sldId="3763"/>
        </pc:sldMkLst>
      </pc:sldChg>
      <pc:sldChg chg="mod modShow">
        <pc:chgData name="Manuela Pichler" userId="07a841c1-49c8-4352-a8c3-3a0d96cf9a08" providerId="ADAL" clId="{07716CF2-6538-4622-B3E4-F5052E1C70CE}" dt="2020-02-07T15:32:18.492" v="3" actId="729"/>
        <pc:sldMkLst>
          <pc:docMk/>
          <pc:sldMk cId="3973334977" sldId="3764"/>
        </pc:sldMkLst>
      </pc:sldChg>
      <pc:sldChg chg="mod modShow">
        <pc:chgData name="Manuela Pichler" userId="07a841c1-49c8-4352-a8c3-3a0d96cf9a08" providerId="ADAL" clId="{07716CF2-6538-4622-B3E4-F5052E1C70CE}" dt="2020-02-07T15:32:18.492" v="3" actId="729"/>
        <pc:sldMkLst>
          <pc:docMk/>
          <pc:sldMk cId="1836901318" sldId="3766"/>
        </pc:sldMkLst>
      </pc:sldChg>
      <pc:sldChg chg="mod modShow">
        <pc:chgData name="Manuela Pichler" userId="07a841c1-49c8-4352-a8c3-3a0d96cf9a08" providerId="ADAL" clId="{07716CF2-6538-4622-B3E4-F5052E1C70CE}" dt="2020-02-07T15:31:41.895" v="2" actId="729"/>
        <pc:sldMkLst>
          <pc:docMk/>
          <pc:sldMk cId="1117180423" sldId="2076136438"/>
        </pc:sldMkLst>
      </pc:sldChg>
    </pc:docChg>
  </pc:docChgLst>
  <pc:docChgLst>
    <pc:chgData name="Manuela Pichler" userId="07a841c1-49c8-4352-a8c3-3a0d96cf9a08" providerId="ADAL" clId="{9766DD3E-5499-456F-973A-79083A832912}"/>
    <pc:docChg chg="addSld delSld modSld modSection">
      <pc:chgData name="Manuela Pichler" userId="07a841c1-49c8-4352-a8c3-3a0d96cf9a08" providerId="ADAL" clId="{9766DD3E-5499-456F-973A-79083A832912}" dt="2020-09-30T16:18:10.774" v="8" actId="207"/>
      <pc:docMkLst>
        <pc:docMk/>
      </pc:docMkLst>
      <pc:sldChg chg="del">
        <pc:chgData name="Manuela Pichler" userId="07a841c1-49c8-4352-a8c3-3a0d96cf9a08" providerId="ADAL" clId="{9766DD3E-5499-456F-973A-79083A832912}" dt="2020-09-30T16:17:44.374" v="3" actId="47"/>
        <pc:sldMkLst>
          <pc:docMk/>
          <pc:sldMk cId="2251549637" sldId="2076136437"/>
        </pc:sldMkLst>
      </pc:sldChg>
      <pc:sldChg chg="modSp add del mod">
        <pc:chgData name="Manuela Pichler" userId="07a841c1-49c8-4352-a8c3-3a0d96cf9a08" providerId="ADAL" clId="{9766DD3E-5499-456F-973A-79083A832912}" dt="2020-09-30T16:18:10.774" v="8" actId="207"/>
        <pc:sldMkLst>
          <pc:docMk/>
          <pc:sldMk cId="1352860513" sldId="2076137650"/>
        </pc:sldMkLst>
        <pc:spChg chg="mod">
          <ac:chgData name="Manuela Pichler" userId="07a841c1-49c8-4352-a8c3-3a0d96cf9a08" providerId="ADAL" clId="{9766DD3E-5499-456F-973A-79083A832912}" dt="2020-09-30T16:17:52.509" v="4" actId="207"/>
          <ac:spMkLst>
            <pc:docMk/>
            <pc:sldMk cId="1352860513" sldId="2076137650"/>
            <ac:spMk id="18" creationId="{79F1153D-5501-45AE-9154-F361F640323C}"/>
          </ac:spMkLst>
        </pc:spChg>
        <pc:spChg chg="mod">
          <ac:chgData name="Manuela Pichler" userId="07a841c1-49c8-4352-a8c3-3a0d96cf9a08" providerId="ADAL" clId="{9766DD3E-5499-456F-973A-79083A832912}" dt="2020-09-30T16:18:06.438" v="6" actId="207"/>
          <ac:spMkLst>
            <pc:docMk/>
            <pc:sldMk cId="1352860513" sldId="2076137650"/>
            <ac:spMk id="19" creationId="{BA054314-D712-42BD-8251-861D86E7CCC2}"/>
          </ac:spMkLst>
        </pc:spChg>
        <pc:spChg chg="mod">
          <ac:chgData name="Manuela Pichler" userId="07a841c1-49c8-4352-a8c3-3a0d96cf9a08" providerId="ADAL" clId="{9766DD3E-5499-456F-973A-79083A832912}" dt="2020-09-30T16:18:08.496" v="7" actId="207"/>
          <ac:spMkLst>
            <pc:docMk/>
            <pc:sldMk cId="1352860513" sldId="2076137650"/>
            <ac:spMk id="20" creationId="{406E7481-0EBF-4AEB-B7E3-1F64869525D8}"/>
          </ac:spMkLst>
        </pc:spChg>
        <pc:spChg chg="mod">
          <ac:chgData name="Manuela Pichler" userId="07a841c1-49c8-4352-a8c3-3a0d96cf9a08" providerId="ADAL" clId="{9766DD3E-5499-456F-973A-79083A832912}" dt="2020-09-30T16:18:10.774" v="8" actId="207"/>
          <ac:spMkLst>
            <pc:docMk/>
            <pc:sldMk cId="1352860513" sldId="2076137650"/>
            <ac:spMk id="24" creationId="{E9B7C0E4-B28B-4B40-AA42-DE5B0F699775}"/>
          </ac:spMkLst>
        </pc:spChg>
        <pc:grpChg chg="mod">
          <ac:chgData name="Manuela Pichler" userId="07a841c1-49c8-4352-a8c3-3a0d96cf9a08" providerId="ADAL" clId="{9766DD3E-5499-456F-973A-79083A832912}" dt="2020-09-30T16:17:52.509" v="4" actId="207"/>
          <ac:grpSpMkLst>
            <pc:docMk/>
            <pc:sldMk cId="1352860513" sldId="2076137650"/>
            <ac:grpSpMk id="17" creationId="{9FC65C4C-D45F-4347-A68A-7535F4FEBEA1}"/>
          </ac:grpSpMkLst>
        </pc:grpChg>
        <pc:graphicFrameChg chg="mod">
          <ac:chgData name="Manuela Pichler" userId="07a841c1-49c8-4352-a8c3-3a0d96cf9a08" providerId="ADAL" clId="{9766DD3E-5499-456F-973A-79083A832912}" dt="2020-09-30T16:17:58.779" v="5" actId="207"/>
          <ac:graphicFrameMkLst>
            <pc:docMk/>
            <pc:sldMk cId="1352860513" sldId="2076137650"/>
            <ac:graphicFrameMk id="8" creationId="{BDF76376-96FF-425B-AD02-C9788E410B4C}"/>
          </ac:graphicFrameMkLst>
        </pc:graphicFrameChg>
      </pc:sldChg>
    </pc:docChg>
  </pc:docChgLst>
  <pc:docChgLst>
    <pc:chgData name="Manuela Pichler" userId="07a841c1-49c8-4352-a8c3-3a0d96cf9a08" providerId="ADAL" clId="{1C53FE3F-2DE4-4CBC-88DB-14F40D926B15}"/>
    <pc:docChg chg="modSld">
      <pc:chgData name="Manuela Pichler" userId="07a841c1-49c8-4352-a8c3-3a0d96cf9a08" providerId="ADAL" clId="{1C53FE3F-2DE4-4CBC-88DB-14F40D926B15}" dt="2020-02-28T14:26:23.510" v="0" actId="729"/>
      <pc:docMkLst>
        <pc:docMk/>
      </pc:docMkLst>
      <pc:sldChg chg="mod modShow">
        <pc:chgData name="Manuela Pichler" userId="07a841c1-49c8-4352-a8c3-3a0d96cf9a08" providerId="ADAL" clId="{1C53FE3F-2DE4-4CBC-88DB-14F40D926B15}" dt="2020-02-28T14:26:23.510" v="0" actId="729"/>
        <pc:sldMkLst>
          <pc:docMk/>
          <pc:sldMk cId="1525728110" sldId="257"/>
        </pc:sldMkLst>
      </pc:sldChg>
    </pc:docChg>
  </pc:docChgLst>
  <pc:docChgLst>
    <pc:chgData name="Manuela Pichler" userId="07a841c1-49c8-4352-a8c3-3a0d96cf9a08" providerId="ADAL" clId="{AF2676AE-49CC-4EB7-B837-34D030CEED6A}"/>
    <pc:docChg chg="custSel">
      <pc:chgData name="Manuela Pichler" userId="07a841c1-49c8-4352-a8c3-3a0d96cf9a08" providerId="ADAL" clId="{AF2676AE-49CC-4EB7-B837-34D030CEED6A}" dt="2019-10-09T10:02:37.221" v="2" actId="2056"/>
      <pc:docMkLst>
        <pc:docMk/>
      </pc:docMkLst>
      <pc:sldChg chg="addCm modCm">
        <pc:chgData name="Manuela Pichler" userId="07a841c1-49c8-4352-a8c3-3a0d96cf9a08" providerId="ADAL" clId="{AF2676AE-49CC-4EB7-B837-34D030CEED6A}" dt="2019-10-09T10:02:37.221" v="2" actId="2056"/>
        <pc:sldMkLst>
          <pc:docMk/>
          <pc:sldMk cId="2988334431" sldId="1857"/>
        </pc:sldMkLst>
      </pc:sldChg>
    </pc:docChg>
  </pc:docChgLst>
  <pc:docChgLst>
    <pc:chgData name="Per Mikkelsen" userId="e3cdcdfe-a949-4d1b-b849-f0f6460461d2" providerId="ADAL" clId="{A7FE84A6-733B-4B0A-B69F-3A0D9A01129D}"/>
    <pc:docChg chg="undo custSel mod modSld">
      <pc:chgData name="Per Mikkelsen" userId="e3cdcdfe-a949-4d1b-b849-f0f6460461d2" providerId="ADAL" clId="{A7FE84A6-733B-4B0A-B69F-3A0D9A01129D}" dt="2019-10-25T16:52:44.539" v="44"/>
      <pc:docMkLst>
        <pc:docMk/>
      </pc:docMkLst>
      <pc:sldChg chg="modSp">
        <pc:chgData name="Per Mikkelsen" userId="e3cdcdfe-a949-4d1b-b849-f0f6460461d2" providerId="ADAL" clId="{A7FE84A6-733B-4B0A-B69F-3A0D9A01129D}" dt="2019-10-25T16:51:04.051" v="7" actId="14100"/>
        <pc:sldMkLst>
          <pc:docMk/>
          <pc:sldMk cId="2871168480" sldId="268"/>
        </pc:sldMkLst>
        <pc:spChg chg="mod">
          <ac:chgData name="Per Mikkelsen" userId="e3cdcdfe-a949-4d1b-b849-f0f6460461d2" providerId="ADAL" clId="{A7FE84A6-733B-4B0A-B69F-3A0D9A01129D}" dt="2019-10-25T16:50:50.622" v="4" actId="26606"/>
          <ac:spMkLst>
            <pc:docMk/>
            <pc:sldMk cId="2871168480" sldId="268"/>
            <ac:spMk id="2" creationId="{C848FA69-697D-4969-9204-50604C358CC1}"/>
          </ac:spMkLst>
        </pc:spChg>
        <pc:spChg chg="mod ord">
          <ac:chgData name="Per Mikkelsen" userId="e3cdcdfe-a949-4d1b-b849-f0f6460461d2" providerId="ADAL" clId="{A7FE84A6-733B-4B0A-B69F-3A0D9A01129D}" dt="2019-10-25T16:51:04.051" v="7" actId="14100"/>
          <ac:spMkLst>
            <pc:docMk/>
            <pc:sldMk cId="2871168480" sldId="268"/>
            <ac:spMk id="12" creationId="{3046AC13-1DB8-4426-BC57-41C914D11EE4}"/>
          </ac:spMkLst>
        </pc:spChg>
        <pc:picChg chg="mod">
          <ac:chgData name="Per Mikkelsen" userId="e3cdcdfe-a949-4d1b-b849-f0f6460461d2" providerId="ADAL" clId="{A7FE84A6-733B-4B0A-B69F-3A0D9A01129D}" dt="2019-10-25T16:51:01.277" v="6" actId="14100"/>
          <ac:picMkLst>
            <pc:docMk/>
            <pc:sldMk cId="2871168480" sldId="268"/>
            <ac:picMk id="4" creationId="{47E40E84-8F72-446E-B404-4925DDF6947C}"/>
          </ac:picMkLst>
        </pc:picChg>
      </pc:sldChg>
      <pc:sldChg chg="modSp">
        <pc:chgData name="Per Mikkelsen" userId="e3cdcdfe-a949-4d1b-b849-f0f6460461d2" providerId="ADAL" clId="{A7FE84A6-733B-4B0A-B69F-3A0D9A01129D}" dt="2019-10-25T16:51:24.755" v="36" actId="1036"/>
        <pc:sldMkLst>
          <pc:docMk/>
          <pc:sldMk cId="2332226419" sldId="269"/>
        </pc:sldMkLst>
        <pc:spChg chg="mod">
          <ac:chgData name="Per Mikkelsen" userId="e3cdcdfe-a949-4d1b-b849-f0f6460461d2" providerId="ADAL" clId="{A7FE84A6-733B-4B0A-B69F-3A0D9A01129D}" dt="2019-10-25T16:51:22.584" v="25" actId="1036"/>
          <ac:spMkLst>
            <pc:docMk/>
            <pc:sldMk cId="2332226419" sldId="269"/>
            <ac:spMk id="3" creationId="{75A86A6D-F6E9-4018-948A-AFE88DC81109}"/>
          </ac:spMkLst>
        </pc:spChg>
        <pc:picChg chg="mod">
          <ac:chgData name="Per Mikkelsen" userId="e3cdcdfe-a949-4d1b-b849-f0f6460461d2" providerId="ADAL" clId="{A7FE84A6-733B-4B0A-B69F-3A0D9A01129D}" dt="2019-10-25T16:51:24.755" v="36" actId="1036"/>
          <ac:picMkLst>
            <pc:docMk/>
            <pc:sldMk cId="2332226419" sldId="269"/>
            <ac:picMk id="4" creationId="{B259DB1F-0BCF-483D-9E0D-6183F4333591}"/>
          </ac:picMkLst>
        </pc:picChg>
      </pc:sldChg>
      <pc:sldChg chg="modSp">
        <pc:chgData name="Per Mikkelsen" userId="e3cdcdfe-a949-4d1b-b849-f0f6460461d2" providerId="ADAL" clId="{A7FE84A6-733B-4B0A-B69F-3A0D9A01129D}" dt="2019-10-25T16:51:33.752" v="42"/>
        <pc:sldMkLst>
          <pc:docMk/>
          <pc:sldMk cId="2648749637" sldId="270"/>
        </pc:sldMkLst>
        <pc:grpChg chg="mod">
          <ac:chgData name="Per Mikkelsen" userId="e3cdcdfe-a949-4d1b-b849-f0f6460461d2" providerId="ADAL" clId="{A7FE84A6-733B-4B0A-B69F-3A0D9A01129D}" dt="2019-10-25T16:51:30.832" v="38" actId="1076"/>
          <ac:grpSpMkLst>
            <pc:docMk/>
            <pc:sldMk cId="2648749637" sldId="270"/>
            <ac:grpSpMk id="58" creationId="{BA186360-5C14-4951-AD42-026468836F5E}"/>
          </ac:grpSpMkLst>
        </pc:grpChg>
        <pc:grpChg chg="mod">
          <ac:chgData name="Per Mikkelsen" userId="e3cdcdfe-a949-4d1b-b849-f0f6460461d2" providerId="ADAL" clId="{A7FE84A6-733B-4B0A-B69F-3A0D9A01129D}" dt="2019-10-25T16:51:30.832" v="38" actId="1076"/>
          <ac:grpSpMkLst>
            <pc:docMk/>
            <pc:sldMk cId="2648749637" sldId="270"/>
            <ac:grpSpMk id="59" creationId="{E6C63A33-1196-4A02-94AB-F180C847E87B}"/>
          </ac:grpSpMkLst>
        </pc:grpChg>
        <pc:grpChg chg="mod">
          <ac:chgData name="Per Mikkelsen" userId="e3cdcdfe-a949-4d1b-b849-f0f6460461d2" providerId="ADAL" clId="{A7FE84A6-733B-4B0A-B69F-3A0D9A01129D}" dt="2019-10-25T16:51:30.832" v="38" actId="1076"/>
          <ac:grpSpMkLst>
            <pc:docMk/>
            <pc:sldMk cId="2648749637" sldId="270"/>
            <ac:grpSpMk id="60" creationId="{01EDEB06-C1DE-4B1C-BFEB-7E14CCB02722}"/>
          </ac:grpSpMkLst>
        </pc:grpChg>
        <pc:grpChg chg="mod">
          <ac:chgData name="Per Mikkelsen" userId="e3cdcdfe-a949-4d1b-b849-f0f6460461d2" providerId="ADAL" clId="{A7FE84A6-733B-4B0A-B69F-3A0D9A01129D}" dt="2019-10-25T16:51:30.832" v="38" actId="1076"/>
          <ac:grpSpMkLst>
            <pc:docMk/>
            <pc:sldMk cId="2648749637" sldId="270"/>
            <ac:grpSpMk id="61" creationId="{E9B5AC37-4527-4EE1-B1B4-23C17BCACEF4}"/>
          </ac:grpSpMkLst>
        </pc:grpChg>
        <pc:grpChg chg="mod">
          <ac:chgData name="Per Mikkelsen" userId="e3cdcdfe-a949-4d1b-b849-f0f6460461d2" providerId="ADAL" clId="{A7FE84A6-733B-4B0A-B69F-3A0D9A01129D}" dt="2019-10-25T16:51:30.832" v="38" actId="1076"/>
          <ac:grpSpMkLst>
            <pc:docMk/>
            <pc:sldMk cId="2648749637" sldId="270"/>
            <ac:grpSpMk id="62" creationId="{4F428E99-F054-43E6-95A3-F6042EF3635C}"/>
          </ac:grpSpMkLst>
        </pc:grpChg>
        <pc:grpChg chg="mod">
          <ac:chgData name="Per Mikkelsen" userId="e3cdcdfe-a949-4d1b-b849-f0f6460461d2" providerId="ADAL" clId="{A7FE84A6-733B-4B0A-B69F-3A0D9A01129D}" dt="2019-10-25T16:51:30.832" v="38" actId="1076"/>
          <ac:grpSpMkLst>
            <pc:docMk/>
            <pc:sldMk cId="2648749637" sldId="270"/>
            <ac:grpSpMk id="63" creationId="{184F667E-DC7D-4E46-B938-D77744FDBBE1}"/>
          </ac:grpSpMkLst>
        </pc:grpChg>
        <pc:grpChg chg="mod">
          <ac:chgData name="Per Mikkelsen" userId="e3cdcdfe-a949-4d1b-b849-f0f6460461d2" providerId="ADAL" clId="{A7FE84A6-733B-4B0A-B69F-3A0D9A01129D}" dt="2019-10-25T16:51:30.832" v="38" actId="1076"/>
          <ac:grpSpMkLst>
            <pc:docMk/>
            <pc:sldMk cId="2648749637" sldId="270"/>
            <ac:grpSpMk id="69" creationId="{47CE143F-C5BD-47BC-A789-AB7C9A3DE76B}"/>
          </ac:grpSpMkLst>
        </pc:grpChg>
        <pc:graphicFrameChg chg="mod">
          <ac:chgData name="Per Mikkelsen" userId="e3cdcdfe-a949-4d1b-b849-f0f6460461d2" providerId="ADAL" clId="{A7FE84A6-733B-4B0A-B69F-3A0D9A01129D}" dt="2019-10-25T16:51:33.752" v="42"/>
          <ac:graphicFrameMkLst>
            <pc:docMk/>
            <pc:sldMk cId="2648749637" sldId="270"/>
            <ac:graphicFrameMk id="31" creationId="{70D56DDF-5DB3-4D1E-A54F-61B39DA853DE}"/>
          </ac:graphicFrameMkLst>
        </pc:graphicFrameChg>
      </pc:sldChg>
      <pc:sldChg chg="modSp">
        <pc:chgData name="Per Mikkelsen" userId="e3cdcdfe-a949-4d1b-b849-f0f6460461d2" providerId="ADAL" clId="{A7FE84A6-733B-4B0A-B69F-3A0D9A01129D}" dt="2019-10-25T16:52:44.539" v="44"/>
        <pc:sldMkLst>
          <pc:docMk/>
          <pc:sldMk cId="2699618025" sldId="277"/>
        </pc:sldMkLst>
        <pc:graphicFrameChg chg="mod">
          <ac:chgData name="Per Mikkelsen" userId="e3cdcdfe-a949-4d1b-b849-f0f6460461d2" providerId="ADAL" clId="{A7FE84A6-733B-4B0A-B69F-3A0D9A01129D}" dt="2019-10-25T16:52:44.539" v="44"/>
          <ac:graphicFrameMkLst>
            <pc:docMk/>
            <pc:sldMk cId="2699618025" sldId="277"/>
            <ac:graphicFrameMk id="20" creationId="{30826F7E-2E46-4BF6-BC62-2310194C2FB2}"/>
          </ac:graphicFrameMkLst>
        </pc:graphicFrameChg>
      </pc:sldChg>
    </pc:docChg>
  </pc:docChgLst>
  <pc:docChgLst>
    <pc:chgData name="Vasavi Bhaviri Setty" userId="S::vabhavir@microsoft.com::915139d9-b263-46da-aee5-80aafcbd9ff9" providerId="AD" clId="Web-{59E22590-1859-BAB7-C881-21DB95FD7B4A}"/>
    <pc:docChg chg="modSld">
      <pc:chgData name="Vasavi Bhaviri Setty" userId="S::vabhavir@microsoft.com::915139d9-b263-46da-aee5-80aafcbd9ff9" providerId="AD" clId="Web-{59E22590-1859-BAB7-C881-21DB95FD7B4A}" dt="2020-07-08T21:39:38.964" v="5" actId="20577"/>
      <pc:docMkLst>
        <pc:docMk/>
      </pc:docMkLst>
      <pc:sldChg chg="modSp">
        <pc:chgData name="Vasavi Bhaviri Setty" userId="S::vabhavir@microsoft.com::915139d9-b263-46da-aee5-80aafcbd9ff9" providerId="AD" clId="Web-{59E22590-1859-BAB7-C881-21DB95FD7B4A}" dt="2020-07-08T21:39:38.964" v="5" actId="20577"/>
        <pc:sldMkLst>
          <pc:docMk/>
          <pc:sldMk cId="2648749637" sldId="270"/>
        </pc:sldMkLst>
        <pc:spChg chg="mod">
          <ac:chgData name="Vasavi Bhaviri Setty" userId="S::vabhavir@microsoft.com::915139d9-b263-46da-aee5-80aafcbd9ff9" providerId="AD" clId="Web-{59E22590-1859-BAB7-C881-21DB95FD7B4A}" dt="2020-07-08T21:39:31.651" v="2" actId="20577"/>
          <ac:spMkLst>
            <pc:docMk/>
            <pc:sldMk cId="2648749637" sldId="270"/>
            <ac:spMk id="2" creationId="{866FC753-AA50-4265-9CBA-DE5E57B412D8}"/>
          </ac:spMkLst>
        </pc:spChg>
        <pc:graphicFrameChg chg="modGraphic">
          <ac:chgData name="Vasavi Bhaviri Setty" userId="S::vabhavir@microsoft.com::915139d9-b263-46da-aee5-80aafcbd9ff9" providerId="AD" clId="Web-{59E22590-1859-BAB7-C881-21DB95FD7B4A}" dt="2020-07-08T21:39:38.964" v="5" actId="20577"/>
          <ac:graphicFrameMkLst>
            <pc:docMk/>
            <pc:sldMk cId="2648749637" sldId="270"/>
            <ac:graphicFrameMk id="31" creationId="{70D56DDF-5DB3-4D1E-A54F-61B39DA853DE}"/>
          </ac:graphicFrameMkLst>
        </pc:graphicFrameChg>
      </pc:sldChg>
    </pc:docChg>
  </pc:docChgLst>
  <pc:docChgLst>
    <pc:chgData name="Manuela Pichler" userId="07a841c1-49c8-4352-a8c3-3a0d96cf9a08" providerId="ADAL" clId="{64D3A8A9-01F3-49C1-8898-8BF6BB797C36}"/>
    <pc:docChg chg="undo custSel mod modSld">
      <pc:chgData name="Manuela Pichler" userId="07a841c1-49c8-4352-a8c3-3a0d96cf9a08" providerId="ADAL" clId="{64D3A8A9-01F3-49C1-8898-8BF6BB797C36}" dt="2019-11-03T18:47:01.930" v="5"/>
      <pc:docMkLst>
        <pc:docMk/>
      </pc:docMkLst>
      <pc:sldChg chg="addSp delSp modSp mod setBg setClrOvrMap">
        <pc:chgData name="Manuela Pichler" userId="07a841c1-49c8-4352-a8c3-3a0d96cf9a08" providerId="ADAL" clId="{64D3A8A9-01F3-49C1-8898-8BF6BB797C36}" dt="2019-10-28T14:28:48.160" v="4" actId="26606"/>
        <pc:sldMkLst>
          <pc:docMk/>
          <pc:sldMk cId="2332226419" sldId="269"/>
        </pc:sldMkLst>
        <pc:spChg chg="mod">
          <ac:chgData name="Manuela Pichler" userId="07a841c1-49c8-4352-a8c3-3a0d96cf9a08" providerId="ADAL" clId="{64D3A8A9-01F3-49C1-8898-8BF6BB797C36}" dt="2019-10-28T14:28:48.160" v="4" actId="26606"/>
          <ac:spMkLst>
            <pc:docMk/>
            <pc:sldMk cId="2332226419" sldId="269"/>
            <ac:spMk id="2" creationId="{8622879A-869C-4A6C-9BBE-54DDA8C736D1}"/>
          </ac:spMkLst>
        </pc:spChg>
        <pc:spChg chg="mod">
          <ac:chgData name="Manuela Pichler" userId="07a841c1-49c8-4352-a8c3-3a0d96cf9a08" providerId="ADAL" clId="{64D3A8A9-01F3-49C1-8898-8BF6BB797C36}" dt="2019-10-28T14:28:48.148" v="3" actId="26606"/>
          <ac:spMkLst>
            <pc:docMk/>
            <pc:sldMk cId="2332226419" sldId="269"/>
            <ac:spMk id="3" creationId="{75A86A6D-F6E9-4018-948A-AFE88DC81109}"/>
          </ac:spMkLst>
        </pc:spChg>
        <pc:spChg chg="add del">
          <ac:chgData name="Manuela Pichler" userId="07a841c1-49c8-4352-a8c3-3a0d96cf9a08" providerId="ADAL" clId="{64D3A8A9-01F3-49C1-8898-8BF6BB797C36}" dt="2019-10-28T14:28:48.160" v="4" actId="26606"/>
          <ac:spMkLst>
            <pc:docMk/>
            <pc:sldMk cId="2332226419" sldId="269"/>
            <ac:spMk id="12" creationId="{CF62D2A7-8207-488C-9F46-316BA81A16C8}"/>
          </ac:spMkLst>
        </pc:spChg>
        <pc:spChg chg="add">
          <ac:chgData name="Manuela Pichler" userId="07a841c1-49c8-4352-a8c3-3a0d96cf9a08" providerId="ADAL" clId="{64D3A8A9-01F3-49C1-8898-8BF6BB797C36}" dt="2019-10-28T14:28:48.160" v="4" actId="26606"/>
          <ac:spMkLst>
            <pc:docMk/>
            <pc:sldMk cId="2332226419" sldId="269"/>
            <ac:spMk id="17" creationId="{CF62D2A7-8207-488C-9F46-316BA81A16C8}"/>
          </ac:spMkLst>
        </pc:spChg>
        <pc:picChg chg="mod">
          <ac:chgData name="Manuela Pichler" userId="07a841c1-49c8-4352-a8c3-3a0d96cf9a08" providerId="ADAL" clId="{64D3A8A9-01F3-49C1-8898-8BF6BB797C36}" dt="2019-10-28T14:28:48.148" v="3" actId="26606"/>
          <ac:picMkLst>
            <pc:docMk/>
            <pc:sldMk cId="2332226419" sldId="269"/>
            <ac:picMk id="4" creationId="{B259DB1F-0BCF-483D-9E0D-6183F4333591}"/>
          </ac:picMkLst>
        </pc:picChg>
      </pc:sldChg>
      <pc:sldChg chg="modCm">
        <pc:chgData name="Manuela Pichler" userId="07a841c1-49c8-4352-a8c3-3a0d96cf9a08" providerId="ADAL" clId="{64D3A8A9-01F3-49C1-8898-8BF6BB797C36}" dt="2019-11-03T18:47:01.930" v="5"/>
        <pc:sldMkLst>
          <pc:docMk/>
          <pc:sldMk cId="2988334431" sldId="1857"/>
        </pc:sldMkLst>
      </pc:sldChg>
      <pc:sldChg chg="modSp modTransition">
        <pc:chgData name="Manuela Pichler" userId="07a841c1-49c8-4352-a8c3-3a0d96cf9a08" providerId="ADAL" clId="{64D3A8A9-01F3-49C1-8898-8BF6BB797C36}" dt="2019-10-28T14:28:29.274" v="1" actId="1076"/>
        <pc:sldMkLst>
          <pc:docMk/>
          <pc:sldMk cId="2994528504" sldId="1960"/>
        </pc:sldMkLst>
        <pc:spChg chg="mod">
          <ac:chgData name="Manuela Pichler" userId="07a841c1-49c8-4352-a8c3-3a0d96cf9a08" providerId="ADAL" clId="{64D3A8A9-01F3-49C1-8898-8BF6BB797C36}" dt="2019-10-28T14:28:29.274" v="1" actId="1076"/>
          <ac:spMkLst>
            <pc:docMk/>
            <pc:sldMk cId="2994528504" sldId="1960"/>
            <ac:spMk id="2" creationId="{00000000-0000-0000-0000-000000000000}"/>
          </ac:spMkLst>
        </pc:spChg>
      </pc:sldChg>
    </pc:docChg>
  </pc:docChgLst>
  <pc:docChgLst>
    <pc:chgData name="Manuela Pichler" userId="07a841c1-49c8-4352-a8c3-3a0d96cf9a08" providerId="ADAL" clId="{524F30E3-63F5-4B38-B0A7-C9EBA0BC23FA}"/>
    <pc:docChg chg="undo custSel mod addSld delSld modSld modSection">
      <pc:chgData name="Manuela Pichler" userId="07a841c1-49c8-4352-a8c3-3a0d96cf9a08" providerId="ADAL" clId="{524F30E3-63F5-4B38-B0A7-C9EBA0BC23FA}" dt="2019-10-22T18:50:01.164" v="247" actId="1076"/>
      <pc:docMkLst>
        <pc:docMk/>
      </pc:docMkLst>
      <pc:sldChg chg="addSp delSp modSp add del mod setBg modClrScheme delDesignElem chgLayout">
        <pc:chgData name="Manuela Pichler" userId="07a841c1-49c8-4352-a8c3-3a0d96cf9a08" providerId="ADAL" clId="{524F30E3-63F5-4B38-B0A7-C9EBA0BC23FA}" dt="2019-10-22T18:43:12.012" v="180" actId="14100"/>
        <pc:sldMkLst>
          <pc:docMk/>
          <pc:sldMk cId="1525728110" sldId="257"/>
        </pc:sldMkLst>
        <pc:spChg chg="mod ord">
          <ac:chgData name="Manuela Pichler" userId="07a841c1-49c8-4352-a8c3-3a0d96cf9a08" providerId="ADAL" clId="{524F30E3-63F5-4B38-B0A7-C9EBA0BC23FA}" dt="2019-10-22T18:43:12.012" v="180" actId="14100"/>
          <ac:spMkLst>
            <pc:docMk/>
            <pc:sldMk cId="1525728110" sldId="257"/>
            <ac:spMk id="2" creationId="{73158BA2-978B-49EB-B790-3137FDD9BD2C}"/>
          </ac:spMkLst>
        </pc:spChg>
        <pc:spChg chg="add del">
          <ac:chgData name="Manuela Pichler" userId="07a841c1-49c8-4352-a8c3-3a0d96cf9a08" providerId="ADAL" clId="{524F30E3-63F5-4B38-B0A7-C9EBA0BC23FA}" dt="2019-10-22T18:41:24.064" v="160"/>
          <ac:spMkLst>
            <pc:docMk/>
            <pc:sldMk cId="1525728110" sldId="257"/>
            <ac:spMk id="17" creationId="{46C2E80F-49A6-4372-B103-219D417A55ED}"/>
          </ac:spMkLst>
        </pc:spChg>
        <pc:graphicFrameChg chg="mod ord">
          <ac:chgData name="Manuela Pichler" userId="07a841c1-49c8-4352-a8c3-3a0d96cf9a08" providerId="ADAL" clId="{524F30E3-63F5-4B38-B0A7-C9EBA0BC23FA}" dt="2019-10-22T18:43:03.757" v="177" actId="700"/>
          <ac:graphicFrameMkLst>
            <pc:docMk/>
            <pc:sldMk cId="1525728110" sldId="257"/>
            <ac:graphicFrameMk id="5" creationId="{C29D8EB4-5AC9-4801-AA25-CE617F4E8D81}"/>
          </ac:graphicFrameMkLst>
        </pc:graphicFrameChg>
      </pc:sldChg>
      <pc:sldChg chg="addSp delSp modSp add del mod setBg modClrScheme delDesignElem chgLayout">
        <pc:chgData name="Manuela Pichler" userId="07a841c1-49c8-4352-a8c3-3a0d96cf9a08" providerId="ADAL" clId="{524F30E3-63F5-4B38-B0A7-C9EBA0BC23FA}" dt="2019-10-22T18:48:51.658" v="238" actId="26606"/>
        <pc:sldMkLst>
          <pc:docMk/>
          <pc:sldMk cId="939435935" sldId="258"/>
        </pc:sldMkLst>
        <pc:spChg chg="mod ord">
          <ac:chgData name="Manuela Pichler" userId="07a841c1-49c8-4352-a8c3-3a0d96cf9a08" providerId="ADAL" clId="{524F30E3-63F5-4B38-B0A7-C9EBA0BC23FA}" dt="2019-10-22T18:48:51.658" v="238" actId="26606"/>
          <ac:spMkLst>
            <pc:docMk/>
            <pc:sldMk cId="939435935" sldId="258"/>
            <ac:spMk id="2" creationId="{06171CF8-C0B0-48EF-AAC4-C52723AA40F8}"/>
          </ac:spMkLst>
        </pc:spChg>
        <pc:spChg chg="mod ord">
          <ac:chgData name="Manuela Pichler" userId="07a841c1-49c8-4352-a8c3-3a0d96cf9a08" providerId="ADAL" clId="{524F30E3-63F5-4B38-B0A7-C9EBA0BC23FA}" dt="2019-10-22T18:48:51.658" v="238" actId="26606"/>
          <ac:spMkLst>
            <pc:docMk/>
            <pc:sldMk cId="939435935" sldId="258"/>
            <ac:spMk id="3" creationId="{B9F00849-7971-491A-976F-EB38A09070EE}"/>
          </ac:spMkLst>
        </pc:spChg>
        <pc:spChg chg="add del">
          <ac:chgData name="Manuela Pichler" userId="07a841c1-49c8-4352-a8c3-3a0d96cf9a08" providerId="ADAL" clId="{524F30E3-63F5-4B38-B0A7-C9EBA0BC23FA}" dt="2019-10-22T18:41:24.064" v="160"/>
          <ac:spMkLst>
            <pc:docMk/>
            <pc:sldMk cId="939435935" sldId="258"/>
            <ac:spMk id="9" creationId="{56C20283-73E0-40EC-8AD8-057F581F64C2}"/>
          </ac:spMkLst>
        </pc:spChg>
        <pc:spChg chg="add del">
          <ac:chgData name="Manuela Pichler" userId="07a841c1-49c8-4352-a8c3-3a0d96cf9a08" providerId="ADAL" clId="{524F30E3-63F5-4B38-B0A7-C9EBA0BC23FA}" dt="2019-10-22T18:41:24.064" v="160"/>
          <ac:spMkLst>
            <pc:docMk/>
            <pc:sldMk cId="939435935" sldId="258"/>
            <ac:spMk id="13" creationId="{58F1FB8D-1842-4A04-998D-6CF047AB2790}"/>
          </ac:spMkLst>
        </pc:spChg>
        <pc:spChg chg="add del">
          <ac:chgData name="Manuela Pichler" userId="07a841c1-49c8-4352-a8c3-3a0d96cf9a08" providerId="ADAL" clId="{524F30E3-63F5-4B38-B0A7-C9EBA0BC23FA}" dt="2019-10-22T18:41:24.064" v="160"/>
          <ac:spMkLst>
            <pc:docMk/>
            <pc:sldMk cId="939435935" sldId="258"/>
            <ac:spMk id="14" creationId="{3FCC729B-E528-40C3-82D3-BA4375575E87}"/>
          </ac:spMkLst>
        </pc:spChg>
        <pc:picChg chg="mod">
          <ac:chgData name="Manuela Pichler" userId="07a841c1-49c8-4352-a8c3-3a0d96cf9a08" providerId="ADAL" clId="{524F30E3-63F5-4B38-B0A7-C9EBA0BC23FA}" dt="2019-10-22T18:48:51.658" v="238" actId="26606"/>
          <ac:picMkLst>
            <pc:docMk/>
            <pc:sldMk cId="939435935" sldId="258"/>
            <ac:picMk id="4" creationId="{E0530C80-650C-467C-981F-9F624CAF63D3}"/>
          </ac:picMkLst>
        </pc:picChg>
      </pc:sldChg>
      <pc:sldChg chg="addSp delSp modSp add del mod setBg modClrScheme delDesignElem chgLayout">
        <pc:chgData name="Manuela Pichler" userId="07a841c1-49c8-4352-a8c3-3a0d96cf9a08" providerId="ADAL" clId="{524F30E3-63F5-4B38-B0A7-C9EBA0BC23FA}" dt="2019-10-22T18:48:54.295" v="239" actId="26606"/>
        <pc:sldMkLst>
          <pc:docMk/>
          <pc:sldMk cId="3538007983" sldId="259"/>
        </pc:sldMkLst>
        <pc:spChg chg="mod ord">
          <ac:chgData name="Manuela Pichler" userId="07a841c1-49c8-4352-a8c3-3a0d96cf9a08" providerId="ADAL" clId="{524F30E3-63F5-4B38-B0A7-C9EBA0BC23FA}" dt="2019-10-22T18:48:54.295" v="239" actId="26606"/>
          <ac:spMkLst>
            <pc:docMk/>
            <pc:sldMk cId="3538007983" sldId="259"/>
            <ac:spMk id="2" creationId="{EA09F784-5219-440F-8426-545DD0EE7612}"/>
          </ac:spMkLst>
        </pc:spChg>
        <pc:spChg chg="mod ord">
          <ac:chgData name="Manuela Pichler" userId="07a841c1-49c8-4352-a8c3-3a0d96cf9a08" providerId="ADAL" clId="{524F30E3-63F5-4B38-B0A7-C9EBA0BC23FA}" dt="2019-10-22T18:48:54.295" v="239" actId="26606"/>
          <ac:spMkLst>
            <pc:docMk/>
            <pc:sldMk cId="3538007983" sldId="259"/>
            <ac:spMk id="3" creationId="{C520590A-1B53-4BC2-A6F4-566585EBA1FF}"/>
          </ac:spMkLst>
        </pc:spChg>
        <pc:spChg chg="add del">
          <ac:chgData name="Manuela Pichler" userId="07a841c1-49c8-4352-a8c3-3a0d96cf9a08" providerId="ADAL" clId="{524F30E3-63F5-4B38-B0A7-C9EBA0BC23FA}" dt="2019-10-22T18:41:24.064" v="160"/>
          <ac:spMkLst>
            <pc:docMk/>
            <pc:sldMk cId="3538007983" sldId="259"/>
            <ac:spMk id="9" creationId="{56C20283-73E0-40EC-8AD8-057F581F64C2}"/>
          </ac:spMkLst>
        </pc:spChg>
        <pc:spChg chg="add del">
          <ac:chgData name="Manuela Pichler" userId="07a841c1-49c8-4352-a8c3-3a0d96cf9a08" providerId="ADAL" clId="{524F30E3-63F5-4B38-B0A7-C9EBA0BC23FA}" dt="2019-10-22T18:41:24.064" v="160"/>
          <ac:spMkLst>
            <pc:docMk/>
            <pc:sldMk cId="3538007983" sldId="259"/>
            <ac:spMk id="11" creationId="{3FCC729B-E528-40C3-82D3-BA4375575E87}"/>
          </ac:spMkLst>
        </pc:spChg>
        <pc:spChg chg="add del">
          <ac:chgData name="Manuela Pichler" userId="07a841c1-49c8-4352-a8c3-3a0d96cf9a08" providerId="ADAL" clId="{524F30E3-63F5-4B38-B0A7-C9EBA0BC23FA}" dt="2019-10-22T18:41:24.064" v="160"/>
          <ac:spMkLst>
            <pc:docMk/>
            <pc:sldMk cId="3538007983" sldId="259"/>
            <ac:spMk id="13" creationId="{58F1FB8D-1842-4A04-998D-6CF047AB2790}"/>
          </ac:spMkLst>
        </pc:spChg>
        <pc:picChg chg="mod">
          <ac:chgData name="Manuela Pichler" userId="07a841c1-49c8-4352-a8c3-3a0d96cf9a08" providerId="ADAL" clId="{524F30E3-63F5-4B38-B0A7-C9EBA0BC23FA}" dt="2019-10-22T18:48:54.295" v="239" actId="26606"/>
          <ac:picMkLst>
            <pc:docMk/>
            <pc:sldMk cId="3538007983" sldId="259"/>
            <ac:picMk id="4" creationId="{C7215827-2362-429B-B371-B3626EA244C2}"/>
          </ac:picMkLst>
        </pc:picChg>
      </pc:sldChg>
      <pc:sldChg chg="addSp delSp modSp add del mod setBg modClrScheme delDesignElem chgLayout">
        <pc:chgData name="Manuela Pichler" userId="07a841c1-49c8-4352-a8c3-3a0d96cf9a08" providerId="ADAL" clId="{524F30E3-63F5-4B38-B0A7-C9EBA0BC23FA}" dt="2019-10-22T18:48:56.399" v="240" actId="26606"/>
        <pc:sldMkLst>
          <pc:docMk/>
          <pc:sldMk cId="920588664" sldId="260"/>
        </pc:sldMkLst>
        <pc:spChg chg="mod ord">
          <ac:chgData name="Manuela Pichler" userId="07a841c1-49c8-4352-a8c3-3a0d96cf9a08" providerId="ADAL" clId="{524F30E3-63F5-4B38-B0A7-C9EBA0BC23FA}" dt="2019-10-22T18:48:56.399" v="240" actId="26606"/>
          <ac:spMkLst>
            <pc:docMk/>
            <pc:sldMk cId="920588664" sldId="260"/>
            <ac:spMk id="2" creationId="{6776929D-3575-44AE-9602-894E2C5CE406}"/>
          </ac:spMkLst>
        </pc:spChg>
        <pc:spChg chg="mod ord">
          <ac:chgData name="Manuela Pichler" userId="07a841c1-49c8-4352-a8c3-3a0d96cf9a08" providerId="ADAL" clId="{524F30E3-63F5-4B38-B0A7-C9EBA0BC23FA}" dt="2019-10-22T18:48:56.399" v="240" actId="26606"/>
          <ac:spMkLst>
            <pc:docMk/>
            <pc:sldMk cId="920588664" sldId="260"/>
            <ac:spMk id="3" creationId="{1C80E6E5-7B0A-48BA-AAA8-63354CF7EC0A}"/>
          </ac:spMkLst>
        </pc:spChg>
        <pc:spChg chg="add del">
          <ac:chgData name="Manuela Pichler" userId="07a841c1-49c8-4352-a8c3-3a0d96cf9a08" providerId="ADAL" clId="{524F30E3-63F5-4B38-B0A7-C9EBA0BC23FA}" dt="2019-10-22T18:41:24.064" v="160"/>
          <ac:spMkLst>
            <pc:docMk/>
            <pc:sldMk cId="920588664" sldId="260"/>
            <ac:spMk id="10" creationId="{56C20283-73E0-40EC-8AD8-057F581F64C2}"/>
          </ac:spMkLst>
        </pc:spChg>
        <pc:spChg chg="add del">
          <ac:chgData name="Manuela Pichler" userId="07a841c1-49c8-4352-a8c3-3a0d96cf9a08" providerId="ADAL" clId="{524F30E3-63F5-4B38-B0A7-C9EBA0BC23FA}" dt="2019-10-22T18:41:24.064" v="160"/>
          <ac:spMkLst>
            <pc:docMk/>
            <pc:sldMk cId="920588664" sldId="260"/>
            <ac:spMk id="12" creationId="{3FCC729B-E528-40C3-82D3-BA4375575E87}"/>
          </ac:spMkLst>
        </pc:spChg>
        <pc:spChg chg="add del">
          <ac:chgData name="Manuela Pichler" userId="07a841c1-49c8-4352-a8c3-3a0d96cf9a08" providerId="ADAL" clId="{524F30E3-63F5-4B38-B0A7-C9EBA0BC23FA}" dt="2019-10-22T18:41:24.064" v="160"/>
          <ac:spMkLst>
            <pc:docMk/>
            <pc:sldMk cId="920588664" sldId="260"/>
            <ac:spMk id="14" creationId="{58F1FB8D-1842-4A04-998D-6CF047AB2790}"/>
          </ac:spMkLst>
        </pc:spChg>
        <pc:picChg chg="mod">
          <ac:chgData name="Manuela Pichler" userId="07a841c1-49c8-4352-a8c3-3a0d96cf9a08" providerId="ADAL" clId="{524F30E3-63F5-4B38-B0A7-C9EBA0BC23FA}" dt="2019-10-22T18:48:56.399" v="240" actId="26606"/>
          <ac:picMkLst>
            <pc:docMk/>
            <pc:sldMk cId="920588664" sldId="260"/>
            <ac:picMk id="5" creationId="{8105FF89-F93B-4EB9-9243-D88FD372D5AA}"/>
          </ac:picMkLst>
        </pc:picChg>
      </pc:sldChg>
      <pc:sldChg chg="addSp delSp add del setBg delDesignElem">
        <pc:chgData name="Manuela Pichler" userId="07a841c1-49c8-4352-a8c3-3a0d96cf9a08" providerId="ADAL" clId="{524F30E3-63F5-4B38-B0A7-C9EBA0BC23FA}" dt="2019-10-22T18:43:41.453" v="188" actId="47"/>
        <pc:sldMkLst>
          <pc:docMk/>
          <pc:sldMk cId="1569882432" sldId="261"/>
        </pc:sldMkLst>
        <pc:spChg chg="add del">
          <ac:chgData name="Manuela Pichler" userId="07a841c1-49c8-4352-a8c3-3a0d96cf9a08" providerId="ADAL" clId="{524F30E3-63F5-4B38-B0A7-C9EBA0BC23FA}" dt="2019-10-22T18:41:24.064" v="160"/>
          <ac:spMkLst>
            <pc:docMk/>
            <pc:sldMk cId="1569882432" sldId="261"/>
            <ac:spMk id="27" creationId="{56C20283-73E0-40EC-8AD8-057F581F64C2}"/>
          </ac:spMkLst>
        </pc:spChg>
        <pc:spChg chg="add del">
          <ac:chgData name="Manuela Pichler" userId="07a841c1-49c8-4352-a8c3-3a0d96cf9a08" providerId="ADAL" clId="{524F30E3-63F5-4B38-B0A7-C9EBA0BC23FA}" dt="2019-10-22T18:41:24.064" v="160"/>
          <ac:spMkLst>
            <pc:docMk/>
            <pc:sldMk cId="1569882432" sldId="261"/>
            <ac:spMk id="28" creationId="{3FCC729B-E528-40C3-82D3-BA4375575E87}"/>
          </ac:spMkLst>
        </pc:spChg>
        <pc:spChg chg="add del">
          <ac:chgData name="Manuela Pichler" userId="07a841c1-49c8-4352-a8c3-3a0d96cf9a08" providerId="ADAL" clId="{524F30E3-63F5-4B38-B0A7-C9EBA0BC23FA}" dt="2019-10-22T18:41:24.064" v="160"/>
          <ac:spMkLst>
            <pc:docMk/>
            <pc:sldMk cId="1569882432" sldId="261"/>
            <ac:spMk id="29" creationId="{58F1FB8D-1842-4A04-998D-6CF047AB2790}"/>
          </ac:spMkLst>
        </pc:spChg>
      </pc:sldChg>
      <pc:sldChg chg="addSp delSp modSp add del mod setBg modClrScheme delDesignElem chgLayout">
        <pc:chgData name="Manuela Pichler" userId="07a841c1-49c8-4352-a8c3-3a0d96cf9a08" providerId="ADAL" clId="{524F30E3-63F5-4B38-B0A7-C9EBA0BC23FA}" dt="2019-10-22T18:43:59.713" v="193" actId="26606"/>
        <pc:sldMkLst>
          <pc:docMk/>
          <pc:sldMk cId="3064785745" sldId="262"/>
        </pc:sldMkLst>
        <pc:spChg chg="mod ord">
          <ac:chgData name="Manuela Pichler" userId="07a841c1-49c8-4352-a8c3-3a0d96cf9a08" providerId="ADAL" clId="{524F30E3-63F5-4B38-B0A7-C9EBA0BC23FA}" dt="2019-10-22T18:43:59.713" v="193" actId="26606"/>
          <ac:spMkLst>
            <pc:docMk/>
            <pc:sldMk cId="3064785745" sldId="262"/>
            <ac:spMk id="2" creationId="{B74D3BF0-CDAE-49BC-AB71-667ABF75A546}"/>
          </ac:spMkLst>
        </pc:spChg>
        <pc:spChg chg="mod ord">
          <ac:chgData name="Manuela Pichler" userId="07a841c1-49c8-4352-a8c3-3a0d96cf9a08" providerId="ADAL" clId="{524F30E3-63F5-4B38-B0A7-C9EBA0BC23FA}" dt="2019-10-22T18:43:59.713" v="193" actId="26606"/>
          <ac:spMkLst>
            <pc:docMk/>
            <pc:sldMk cId="3064785745" sldId="262"/>
            <ac:spMk id="3" creationId="{E4381C12-5E05-492E-996B-D2249564F6A6}"/>
          </ac:spMkLst>
        </pc:spChg>
        <pc:spChg chg="add del">
          <ac:chgData name="Manuela Pichler" userId="07a841c1-49c8-4352-a8c3-3a0d96cf9a08" providerId="ADAL" clId="{524F30E3-63F5-4B38-B0A7-C9EBA0BC23FA}" dt="2019-10-22T18:41:24.064" v="160"/>
          <ac:spMkLst>
            <pc:docMk/>
            <pc:sldMk cId="3064785745" sldId="262"/>
            <ac:spMk id="32" creationId="{CF62D2A7-8207-488C-9F46-316BA81A16C8}"/>
          </ac:spMkLst>
        </pc:spChg>
        <pc:spChg chg="add del">
          <ac:chgData name="Manuela Pichler" userId="07a841c1-49c8-4352-a8c3-3a0d96cf9a08" providerId="ADAL" clId="{524F30E3-63F5-4B38-B0A7-C9EBA0BC23FA}" dt="2019-10-22T18:41:24.064" v="160"/>
          <ac:spMkLst>
            <pc:docMk/>
            <pc:sldMk cId="3064785745" sldId="262"/>
            <ac:spMk id="33" creationId="{52AC6D7F-F068-4E11-BB06-F601D89BB980}"/>
          </ac:spMkLst>
        </pc:spChg>
        <pc:picChg chg="mod">
          <ac:chgData name="Manuela Pichler" userId="07a841c1-49c8-4352-a8c3-3a0d96cf9a08" providerId="ADAL" clId="{524F30E3-63F5-4B38-B0A7-C9EBA0BC23FA}" dt="2019-10-22T18:43:59.713" v="193" actId="26606"/>
          <ac:picMkLst>
            <pc:docMk/>
            <pc:sldMk cId="3064785745" sldId="262"/>
            <ac:picMk id="34" creationId="{FE71D157-D4DC-4230-A89E-3E45BD145DA5}"/>
          </ac:picMkLst>
        </pc:picChg>
      </pc:sldChg>
      <pc:sldChg chg="addSp delSp modSp add del mod setBg modClrScheme delDesignElem chgLayout">
        <pc:chgData name="Manuela Pichler" userId="07a841c1-49c8-4352-a8c3-3a0d96cf9a08" providerId="ADAL" clId="{524F30E3-63F5-4B38-B0A7-C9EBA0BC23FA}" dt="2019-10-22T18:44:16.378" v="197" actId="1076"/>
        <pc:sldMkLst>
          <pc:docMk/>
          <pc:sldMk cId="899333164" sldId="263"/>
        </pc:sldMkLst>
        <pc:spChg chg="mod ord">
          <ac:chgData name="Manuela Pichler" userId="07a841c1-49c8-4352-a8c3-3a0d96cf9a08" providerId="ADAL" clId="{524F30E3-63F5-4B38-B0A7-C9EBA0BC23FA}" dt="2019-10-22T18:44:16.378" v="197" actId="1076"/>
          <ac:spMkLst>
            <pc:docMk/>
            <pc:sldMk cId="899333164" sldId="263"/>
            <ac:spMk id="2" creationId="{F19DC4AB-FB50-421F-ADF2-7D5299314B73}"/>
          </ac:spMkLst>
        </pc:spChg>
        <pc:spChg chg="add del">
          <ac:chgData name="Manuela Pichler" userId="07a841c1-49c8-4352-a8c3-3a0d96cf9a08" providerId="ADAL" clId="{524F30E3-63F5-4B38-B0A7-C9EBA0BC23FA}" dt="2019-10-22T18:41:24.064" v="160"/>
          <ac:spMkLst>
            <pc:docMk/>
            <pc:sldMk cId="899333164" sldId="263"/>
            <ac:spMk id="36" creationId="{46C2E80F-49A6-4372-B103-219D417A55ED}"/>
          </ac:spMkLst>
        </pc:spChg>
        <pc:graphicFrameChg chg="mod ord">
          <ac:chgData name="Manuela Pichler" userId="07a841c1-49c8-4352-a8c3-3a0d96cf9a08" providerId="ADAL" clId="{524F30E3-63F5-4B38-B0A7-C9EBA0BC23FA}" dt="2019-10-22T18:44:03.446" v="194" actId="700"/>
          <ac:graphicFrameMkLst>
            <pc:docMk/>
            <pc:sldMk cId="899333164" sldId="263"/>
            <ac:graphicFrameMk id="31" creationId="{38106BD4-BAD8-4D7F-BB44-55097D3F11E0}"/>
          </ac:graphicFrameMkLst>
        </pc:graphicFrameChg>
      </pc:sldChg>
      <pc:sldChg chg="add del">
        <pc:chgData name="Manuela Pichler" userId="07a841c1-49c8-4352-a8c3-3a0d96cf9a08" providerId="ADAL" clId="{524F30E3-63F5-4B38-B0A7-C9EBA0BC23FA}" dt="2019-10-22T18:44:20.224" v="198" actId="47"/>
        <pc:sldMkLst>
          <pc:docMk/>
          <pc:sldMk cId="3372106445" sldId="265"/>
        </pc:sldMkLst>
      </pc:sldChg>
      <pc:sldChg chg="add del">
        <pc:chgData name="Manuela Pichler" userId="07a841c1-49c8-4352-a8c3-3a0d96cf9a08" providerId="ADAL" clId="{524F30E3-63F5-4B38-B0A7-C9EBA0BC23FA}" dt="2019-10-22T18:44:37.516" v="204" actId="47"/>
        <pc:sldMkLst>
          <pc:docMk/>
          <pc:sldMk cId="3690033370" sldId="266"/>
        </pc:sldMkLst>
      </pc:sldChg>
      <pc:sldChg chg="addSp delSp modSp add del mod setBg modClrScheme delDesignElem chgLayout">
        <pc:chgData name="Manuela Pichler" userId="07a841c1-49c8-4352-a8c3-3a0d96cf9a08" providerId="ADAL" clId="{524F30E3-63F5-4B38-B0A7-C9EBA0BC23FA}" dt="2019-10-22T18:44:32.426" v="203" actId="14100"/>
        <pc:sldMkLst>
          <pc:docMk/>
          <pc:sldMk cId="104611387" sldId="267"/>
        </pc:sldMkLst>
        <pc:spChg chg="mod ord">
          <ac:chgData name="Manuela Pichler" userId="07a841c1-49c8-4352-a8c3-3a0d96cf9a08" providerId="ADAL" clId="{524F30E3-63F5-4B38-B0A7-C9EBA0BC23FA}" dt="2019-10-22T18:44:32.426" v="203" actId="14100"/>
          <ac:spMkLst>
            <pc:docMk/>
            <pc:sldMk cId="104611387" sldId="267"/>
            <ac:spMk id="2" creationId="{751F3E68-0178-4826-B708-4F4C1FB0492C}"/>
          </ac:spMkLst>
        </pc:spChg>
        <pc:spChg chg="add del">
          <ac:chgData name="Manuela Pichler" userId="07a841c1-49c8-4352-a8c3-3a0d96cf9a08" providerId="ADAL" clId="{524F30E3-63F5-4B38-B0A7-C9EBA0BC23FA}" dt="2019-10-22T18:41:24.064" v="160"/>
          <ac:spMkLst>
            <pc:docMk/>
            <pc:sldMk cId="104611387" sldId="267"/>
            <ac:spMk id="10" creationId="{46C2E80F-49A6-4372-B103-219D417A55ED}"/>
          </ac:spMkLst>
        </pc:spChg>
        <pc:graphicFrameChg chg="mod ord">
          <ac:chgData name="Manuela Pichler" userId="07a841c1-49c8-4352-a8c3-3a0d96cf9a08" providerId="ADAL" clId="{524F30E3-63F5-4B38-B0A7-C9EBA0BC23FA}" dt="2019-10-22T18:44:23.544" v="199" actId="700"/>
          <ac:graphicFrameMkLst>
            <pc:docMk/>
            <pc:sldMk cId="104611387" sldId="267"/>
            <ac:graphicFrameMk id="5" creationId="{41BB122E-5694-4ED4-87EB-690083FCCB93}"/>
          </ac:graphicFrameMkLst>
        </pc:graphicFrameChg>
      </pc:sldChg>
      <pc:sldChg chg="delSp modSp add mod setBg modClrScheme delDesignElem chgLayout">
        <pc:chgData name="Manuela Pichler" userId="07a841c1-49c8-4352-a8c3-3a0d96cf9a08" providerId="ADAL" clId="{524F30E3-63F5-4B38-B0A7-C9EBA0BC23FA}" dt="2019-10-22T18:46:51.974" v="225" actId="26606"/>
        <pc:sldMkLst>
          <pc:docMk/>
          <pc:sldMk cId="2871168480" sldId="268"/>
        </pc:sldMkLst>
        <pc:spChg chg="mod ord">
          <ac:chgData name="Manuela Pichler" userId="07a841c1-49c8-4352-a8c3-3a0d96cf9a08" providerId="ADAL" clId="{524F30E3-63F5-4B38-B0A7-C9EBA0BC23FA}" dt="2019-10-22T18:46:51.974" v="225" actId="26606"/>
          <ac:spMkLst>
            <pc:docMk/>
            <pc:sldMk cId="2871168480" sldId="268"/>
            <ac:spMk id="2" creationId="{C848FA69-697D-4969-9204-50604C358CC1}"/>
          </ac:spMkLst>
        </pc:spChg>
        <pc:spChg chg="mod ord">
          <ac:chgData name="Manuela Pichler" userId="07a841c1-49c8-4352-a8c3-3a0d96cf9a08" providerId="ADAL" clId="{524F30E3-63F5-4B38-B0A7-C9EBA0BC23FA}" dt="2019-10-22T18:46:51.974" v="225" actId="26606"/>
          <ac:spMkLst>
            <pc:docMk/>
            <pc:sldMk cId="2871168480" sldId="268"/>
            <ac:spMk id="12" creationId="{3046AC13-1DB8-4426-BC57-41C914D11EE4}"/>
          </ac:spMkLst>
        </pc:spChg>
        <pc:picChg chg="mod">
          <ac:chgData name="Manuela Pichler" userId="07a841c1-49c8-4352-a8c3-3a0d96cf9a08" providerId="ADAL" clId="{524F30E3-63F5-4B38-B0A7-C9EBA0BC23FA}" dt="2019-10-22T18:46:51.974" v="225" actId="26606"/>
          <ac:picMkLst>
            <pc:docMk/>
            <pc:sldMk cId="2871168480" sldId="268"/>
            <ac:picMk id="4" creationId="{47E40E84-8F72-446E-B404-4925DDF6947C}"/>
          </ac:picMkLst>
        </pc:picChg>
        <pc:cxnChg chg="del">
          <ac:chgData name="Manuela Pichler" userId="07a841c1-49c8-4352-a8c3-3a0d96cf9a08" providerId="ADAL" clId="{524F30E3-63F5-4B38-B0A7-C9EBA0BC23FA}" dt="2019-10-22T18:29:57.483" v="5"/>
          <ac:cxnSpMkLst>
            <pc:docMk/>
            <pc:sldMk cId="2871168480" sldId="268"/>
            <ac:cxnSpMk id="10" creationId="{39B7FDC9-F0CE-43A7-9F2A-83DD09DC3453}"/>
          </ac:cxnSpMkLst>
        </pc:cxnChg>
      </pc:sldChg>
      <pc:sldChg chg="delSp modSp add mod modTransition setBg modClrScheme delDesignElem chgLayout">
        <pc:chgData name="Manuela Pichler" userId="07a841c1-49c8-4352-a8c3-3a0d96cf9a08" providerId="ADAL" clId="{524F30E3-63F5-4B38-B0A7-C9EBA0BC23FA}" dt="2019-10-22T18:46:58.142" v="226" actId="26606"/>
        <pc:sldMkLst>
          <pc:docMk/>
          <pc:sldMk cId="2332226419" sldId="269"/>
        </pc:sldMkLst>
        <pc:spChg chg="mod">
          <ac:chgData name="Manuela Pichler" userId="07a841c1-49c8-4352-a8c3-3a0d96cf9a08" providerId="ADAL" clId="{524F30E3-63F5-4B38-B0A7-C9EBA0BC23FA}" dt="2019-10-22T18:46:58.142" v="226" actId="26606"/>
          <ac:spMkLst>
            <pc:docMk/>
            <pc:sldMk cId="2332226419" sldId="269"/>
            <ac:spMk id="2" creationId="{8622879A-869C-4A6C-9BBE-54DDA8C736D1}"/>
          </ac:spMkLst>
        </pc:spChg>
        <pc:spChg chg="mod">
          <ac:chgData name="Manuela Pichler" userId="07a841c1-49c8-4352-a8c3-3a0d96cf9a08" providerId="ADAL" clId="{524F30E3-63F5-4B38-B0A7-C9EBA0BC23FA}" dt="2019-10-22T18:46:58.142" v="226" actId="26606"/>
          <ac:spMkLst>
            <pc:docMk/>
            <pc:sldMk cId="2332226419" sldId="269"/>
            <ac:spMk id="3" creationId="{75A86A6D-F6E9-4018-948A-AFE88DC81109}"/>
          </ac:spMkLst>
        </pc:spChg>
        <pc:spChg chg="del">
          <ac:chgData name="Manuela Pichler" userId="07a841c1-49c8-4352-a8c3-3a0d96cf9a08" providerId="ADAL" clId="{524F30E3-63F5-4B38-B0A7-C9EBA0BC23FA}" dt="2019-10-22T18:30:36.763" v="9"/>
          <ac:spMkLst>
            <pc:docMk/>
            <pc:sldMk cId="2332226419" sldId="269"/>
            <ac:spMk id="12" creationId="{CF62D2A7-8207-488C-9F46-316BA81A16C8}"/>
          </ac:spMkLst>
        </pc:spChg>
        <pc:picChg chg="mod">
          <ac:chgData name="Manuela Pichler" userId="07a841c1-49c8-4352-a8c3-3a0d96cf9a08" providerId="ADAL" clId="{524F30E3-63F5-4B38-B0A7-C9EBA0BC23FA}" dt="2019-10-22T18:46:58.142" v="226" actId="26606"/>
          <ac:picMkLst>
            <pc:docMk/>
            <pc:sldMk cId="2332226419" sldId="269"/>
            <ac:picMk id="4" creationId="{B259DB1F-0BCF-483D-9E0D-6183F4333591}"/>
          </ac:picMkLst>
        </pc:picChg>
      </pc:sldChg>
      <pc:sldChg chg="delSp modSp add modTransition setBg delDesignElem">
        <pc:chgData name="Manuela Pichler" userId="07a841c1-49c8-4352-a8c3-3a0d96cf9a08" providerId="ADAL" clId="{524F30E3-63F5-4B38-B0A7-C9EBA0BC23FA}" dt="2019-10-22T18:50:01.164" v="247" actId="1076"/>
        <pc:sldMkLst>
          <pc:docMk/>
          <pc:sldMk cId="2648749637" sldId="270"/>
        </pc:sldMkLst>
        <pc:spChg chg="mod">
          <ac:chgData name="Manuela Pichler" userId="07a841c1-49c8-4352-a8c3-3a0d96cf9a08" providerId="ADAL" clId="{524F30E3-63F5-4B38-B0A7-C9EBA0BC23FA}" dt="2019-10-22T18:47:30.200" v="232" actId="1076"/>
          <ac:spMkLst>
            <pc:docMk/>
            <pc:sldMk cId="2648749637" sldId="270"/>
            <ac:spMk id="2" creationId="{866FC753-AA50-4265-9CBA-DE5E57B412D8}"/>
          </ac:spMkLst>
        </pc:spChg>
        <pc:spChg chg="del">
          <ac:chgData name="Manuela Pichler" userId="07a841c1-49c8-4352-a8c3-3a0d96cf9a08" providerId="ADAL" clId="{524F30E3-63F5-4B38-B0A7-C9EBA0BC23FA}" dt="2019-10-22T18:30:47.421" v="12"/>
          <ac:spMkLst>
            <pc:docMk/>
            <pc:sldMk cId="2648749637" sldId="270"/>
            <ac:spMk id="38" creationId="{73DE2CFE-42F2-48F0-8706-5264E012B10C}"/>
          </ac:spMkLst>
        </pc:spChg>
        <pc:spChg chg="mod">
          <ac:chgData name="Manuela Pichler" userId="07a841c1-49c8-4352-a8c3-3a0d96cf9a08" providerId="ADAL" clId="{524F30E3-63F5-4B38-B0A7-C9EBA0BC23FA}" dt="2019-10-22T18:31:48.619" v="17" actId="207"/>
          <ac:spMkLst>
            <pc:docMk/>
            <pc:sldMk cId="2648749637" sldId="270"/>
            <ac:spMk id="75" creationId="{BD0A0162-42B6-47BA-8C7B-8069C75D667D}"/>
          </ac:spMkLst>
        </pc:spChg>
        <pc:spChg chg="mod">
          <ac:chgData name="Manuela Pichler" userId="07a841c1-49c8-4352-a8c3-3a0d96cf9a08" providerId="ADAL" clId="{524F30E3-63F5-4B38-B0A7-C9EBA0BC23FA}" dt="2019-10-22T18:31:48.619" v="17" actId="207"/>
          <ac:spMkLst>
            <pc:docMk/>
            <pc:sldMk cId="2648749637" sldId="270"/>
            <ac:spMk id="77" creationId="{7FB8379F-23C0-4CAC-BB3D-E04B986BF2C6}"/>
          </ac:spMkLst>
        </pc:spChg>
        <pc:spChg chg="mod">
          <ac:chgData name="Manuela Pichler" userId="07a841c1-49c8-4352-a8c3-3a0d96cf9a08" providerId="ADAL" clId="{524F30E3-63F5-4B38-B0A7-C9EBA0BC23FA}" dt="2019-10-22T18:31:48.619" v="17" actId="207"/>
          <ac:spMkLst>
            <pc:docMk/>
            <pc:sldMk cId="2648749637" sldId="270"/>
            <ac:spMk id="79" creationId="{E8A36DDA-3F2D-4934-A189-E36BE7DBD87D}"/>
          </ac:spMkLst>
        </pc:spChg>
        <pc:spChg chg="mod">
          <ac:chgData name="Manuela Pichler" userId="07a841c1-49c8-4352-a8c3-3a0d96cf9a08" providerId="ADAL" clId="{524F30E3-63F5-4B38-B0A7-C9EBA0BC23FA}" dt="2019-10-22T18:31:48.619" v="17" actId="207"/>
          <ac:spMkLst>
            <pc:docMk/>
            <pc:sldMk cId="2648749637" sldId="270"/>
            <ac:spMk id="81" creationId="{BEBF59BB-02DA-46B0-BA80-C6C77EF378FE}"/>
          </ac:spMkLst>
        </pc:spChg>
        <pc:graphicFrameChg chg="mod">
          <ac:chgData name="Manuela Pichler" userId="07a841c1-49c8-4352-a8c3-3a0d96cf9a08" providerId="ADAL" clId="{524F30E3-63F5-4B38-B0A7-C9EBA0BC23FA}" dt="2019-10-22T18:50:01.164" v="247" actId="1076"/>
          <ac:graphicFrameMkLst>
            <pc:docMk/>
            <pc:sldMk cId="2648749637" sldId="270"/>
            <ac:graphicFrameMk id="31" creationId="{70D56DDF-5DB3-4D1E-A54F-61B39DA853DE}"/>
          </ac:graphicFrameMkLst>
        </pc:graphicFrameChg>
      </pc:sldChg>
      <pc:sldChg chg="addSp delSp modSp add del mod modTransition setBg modClrScheme delDesignElem chgLayout">
        <pc:chgData name="Manuela Pichler" userId="07a841c1-49c8-4352-a8c3-3a0d96cf9a08" providerId="ADAL" clId="{524F30E3-63F5-4B38-B0A7-C9EBA0BC23FA}" dt="2019-10-22T18:47:36.408" v="233" actId="108"/>
        <pc:sldMkLst>
          <pc:docMk/>
          <pc:sldMk cId="1862529308" sldId="271"/>
        </pc:sldMkLst>
        <pc:spChg chg="mod ord">
          <ac:chgData name="Manuela Pichler" userId="07a841c1-49c8-4352-a8c3-3a0d96cf9a08" providerId="ADAL" clId="{524F30E3-63F5-4B38-B0A7-C9EBA0BC23FA}" dt="2019-10-22T18:47:36.408" v="233" actId="108"/>
          <ac:spMkLst>
            <pc:docMk/>
            <pc:sldMk cId="1862529308" sldId="271"/>
            <ac:spMk id="2" creationId="{9F527CA4-5877-4E3D-99C4-8A26B5D07B65}"/>
          </ac:spMkLst>
        </pc:spChg>
        <pc:spChg chg="add del">
          <ac:chgData name="Manuela Pichler" userId="07a841c1-49c8-4352-a8c3-3a0d96cf9a08" providerId="ADAL" clId="{524F30E3-63F5-4B38-B0A7-C9EBA0BC23FA}" dt="2019-10-22T18:33:42.992" v="36"/>
          <ac:spMkLst>
            <pc:docMk/>
            <pc:sldMk cId="1862529308" sldId="271"/>
            <ac:spMk id="50" creationId="{46C2E80F-49A6-4372-B103-219D417A55ED}"/>
          </ac:spMkLst>
        </pc:spChg>
        <pc:spChg chg="add del mod">
          <ac:chgData name="Manuela Pichler" userId="07a841c1-49c8-4352-a8c3-3a0d96cf9a08" providerId="ADAL" clId="{524F30E3-63F5-4B38-B0A7-C9EBA0BC23FA}" dt="2019-10-22T18:33:13.700" v="23" actId="26606"/>
          <ac:spMkLst>
            <pc:docMk/>
            <pc:sldMk cId="1862529308" sldId="271"/>
            <ac:spMk id="56" creationId="{DF110666-0FB3-4A92-A599-67001E8E0CFE}"/>
          </ac:spMkLst>
        </pc:spChg>
        <pc:spChg chg="add del mod">
          <ac:chgData name="Manuela Pichler" userId="07a841c1-49c8-4352-a8c3-3a0d96cf9a08" providerId="ADAL" clId="{524F30E3-63F5-4B38-B0A7-C9EBA0BC23FA}" dt="2019-10-22T18:33:21.545" v="25" actId="26606"/>
          <ac:spMkLst>
            <pc:docMk/>
            <pc:sldMk cId="1862529308" sldId="271"/>
            <ac:spMk id="58" creationId="{92D1D41D-43AF-460A-89BB-92F9C7A20695}"/>
          </ac:spMkLst>
        </pc:spChg>
        <pc:graphicFrameChg chg="mod ord modGraphic">
          <ac:chgData name="Manuela Pichler" userId="07a841c1-49c8-4352-a8c3-3a0d96cf9a08" providerId="ADAL" clId="{524F30E3-63F5-4B38-B0A7-C9EBA0BC23FA}" dt="2019-10-22T18:34:24.735" v="46"/>
          <ac:graphicFrameMkLst>
            <pc:docMk/>
            <pc:sldMk cId="1862529308" sldId="271"/>
            <ac:graphicFrameMk id="51" creationId="{B8AA42A3-23E4-4BB1-AC45-E7C2B709506D}"/>
          </ac:graphicFrameMkLst>
        </pc:graphicFrameChg>
      </pc:sldChg>
      <pc:sldChg chg="delSp modSp add del mod setBg modClrScheme delDesignElem chgLayout">
        <pc:chgData name="Manuela Pichler" userId="07a841c1-49c8-4352-a8c3-3a0d96cf9a08" providerId="ADAL" clId="{524F30E3-63F5-4B38-B0A7-C9EBA0BC23FA}" dt="2019-10-22T18:35:40.450" v="62" actId="47"/>
        <pc:sldMkLst>
          <pc:docMk/>
          <pc:sldMk cId="549091937" sldId="273"/>
        </pc:sldMkLst>
        <pc:spChg chg="mod ord">
          <ac:chgData name="Manuela Pichler" userId="07a841c1-49c8-4352-a8c3-3a0d96cf9a08" providerId="ADAL" clId="{524F30E3-63F5-4B38-B0A7-C9EBA0BC23FA}" dt="2019-10-22T18:35:34.565" v="61" actId="27636"/>
          <ac:spMkLst>
            <pc:docMk/>
            <pc:sldMk cId="549091937" sldId="273"/>
            <ac:spMk id="2" creationId="{24899C23-3159-41A4-91C8-657F392FD979}"/>
          </ac:spMkLst>
        </pc:spChg>
        <pc:spChg chg="mod ord">
          <ac:chgData name="Manuela Pichler" userId="07a841c1-49c8-4352-a8c3-3a0d96cf9a08" providerId="ADAL" clId="{524F30E3-63F5-4B38-B0A7-C9EBA0BC23FA}" dt="2019-10-22T18:35:34.544" v="60" actId="700"/>
          <ac:spMkLst>
            <pc:docMk/>
            <pc:sldMk cId="549091937" sldId="273"/>
            <ac:spMk id="3" creationId="{36D25C0E-567B-4B95-8269-F9F3B363FE3C}"/>
          </ac:spMkLst>
        </pc:spChg>
        <pc:spChg chg="del">
          <ac:chgData name="Manuela Pichler" userId="07a841c1-49c8-4352-a8c3-3a0d96cf9a08" providerId="ADAL" clId="{524F30E3-63F5-4B38-B0A7-C9EBA0BC23FA}" dt="2019-10-22T18:35:28.291" v="58"/>
          <ac:spMkLst>
            <pc:docMk/>
            <pc:sldMk cId="549091937" sldId="273"/>
            <ac:spMk id="12" creationId="{96964194-5878-40D2-8EC0-DDC58387FA56}"/>
          </ac:spMkLst>
        </pc:spChg>
        <pc:spChg chg="del">
          <ac:chgData name="Manuela Pichler" userId="07a841c1-49c8-4352-a8c3-3a0d96cf9a08" providerId="ADAL" clId="{524F30E3-63F5-4B38-B0A7-C9EBA0BC23FA}" dt="2019-10-22T18:35:28.291" v="58"/>
          <ac:spMkLst>
            <pc:docMk/>
            <pc:sldMk cId="549091937" sldId="273"/>
            <ac:spMk id="13" creationId="{E0D60ECE-8986-45DC-B7FE-EC7699B466B8}"/>
          </ac:spMkLst>
        </pc:spChg>
      </pc:sldChg>
      <pc:sldChg chg="delSp modSp add del setBg delDesignElem">
        <pc:chgData name="Manuela Pichler" userId="07a841c1-49c8-4352-a8c3-3a0d96cf9a08" providerId="ADAL" clId="{524F30E3-63F5-4B38-B0A7-C9EBA0BC23FA}" dt="2019-10-22T18:35:40.450" v="62" actId="47"/>
        <pc:sldMkLst>
          <pc:docMk/>
          <pc:sldMk cId="4124092895" sldId="276"/>
        </pc:sldMkLst>
        <pc:spChg chg="mod">
          <ac:chgData name="Manuela Pichler" userId="07a841c1-49c8-4352-a8c3-3a0d96cf9a08" providerId="ADAL" clId="{524F30E3-63F5-4B38-B0A7-C9EBA0BC23FA}" dt="2019-10-22T18:35:28.430" v="59" actId="27636"/>
          <ac:spMkLst>
            <pc:docMk/>
            <pc:sldMk cId="4124092895" sldId="276"/>
            <ac:spMk id="2" creationId="{24899C23-3159-41A4-91C8-657F392FD979}"/>
          </ac:spMkLst>
        </pc:spChg>
        <pc:spChg chg="del">
          <ac:chgData name="Manuela Pichler" userId="07a841c1-49c8-4352-a8c3-3a0d96cf9a08" providerId="ADAL" clId="{524F30E3-63F5-4B38-B0A7-C9EBA0BC23FA}" dt="2019-10-22T18:35:28.291" v="58"/>
          <ac:spMkLst>
            <pc:docMk/>
            <pc:sldMk cId="4124092895" sldId="276"/>
            <ac:spMk id="12" creationId="{96964194-5878-40D2-8EC0-DDC58387FA56}"/>
          </ac:spMkLst>
        </pc:spChg>
        <pc:spChg chg="del">
          <ac:chgData name="Manuela Pichler" userId="07a841c1-49c8-4352-a8c3-3a0d96cf9a08" providerId="ADAL" clId="{524F30E3-63F5-4B38-B0A7-C9EBA0BC23FA}" dt="2019-10-22T18:35:28.291" v="58"/>
          <ac:spMkLst>
            <pc:docMk/>
            <pc:sldMk cId="4124092895" sldId="276"/>
            <ac:spMk id="13" creationId="{E0D60ECE-8986-45DC-B7FE-EC7699B466B8}"/>
          </ac:spMkLst>
        </pc:spChg>
      </pc:sldChg>
      <pc:sldChg chg="addSp delSp modSp add del mod setBg modClrScheme delDesignElem chgLayout">
        <pc:chgData name="Manuela Pichler" userId="07a841c1-49c8-4352-a8c3-3a0d96cf9a08" providerId="ADAL" clId="{524F30E3-63F5-4B38-B0A7-C9EBA0BC23FA}" dt="2019-10-22T18:41:38.987" v="163" actId="1076"/>
        <pc:sldMkLst>
          <pc:docMk/>
          <pc:sldMk cId="2699618025" sldId="277"/>
        </pc:sldMkLst>
        <pc:spChg chg="mod ord">
          <ac:chgData name="Manuela Pichler" userId="07a841c1-49c8-4352-a8c3-3a0d96cf9a08" providerId="ADAL" clId="{524F30E3-63F5-4B38-B0A7-C9EBA0BC23FA}" dt="2019-10-22T18:41:38.987" v="163" actId="1076"/>
          <ac:spMkLst>
            <pc:docMk/>
            <pc:sldMk cId="2699618025" sldId="277"/>
            <ac:spMk id="2" creationId="{4B34B15D-7143-44D9-9F26-82895DAEBEAC}"/>
          </ac:spMkLst>
        </pc:spChg>
        <pc:spChg chg="add del">
          <ac:chgData name="Manuela Pichler" userId="07a841c1-49c8-4352-a8c3-3a0d96cf9a08" providerId="ADAL" clId="{524F30E3-63F5-4B38-B0A7-C9EBA0BC23FA}" dt="2019-10-22T18:41:24.064" v="160"/>
          <ac:spMkLst>
            <pc:docMk/>
            <pc:sldMk cId="2699618025" sldId="277"/>
            <ac:spMk id="25" creationId="{BE95D989-81FA-4BAD-9AD5-E46CEDA91B36}"/>
          </ac:spMkLst>
        </pc:spChg>
        <pc:spChg chg="add del">
          <ac:chgData name="Manuela Pichler" userId="07a841c1-49c8-4352-a8c3-3a0d96cf9a08" providerId="ADAL" clId="{524F30E3-63F5-4B38-B0A7-C9EBA0BC23FA}" dt="2019-10-22T18:41:24.064" v="160"/>
          <ac:spMkLst>
            <pc:docMk/>
            <pc:sldMk cId="2699618025" sldId="277"/>
            <ac:spMk id="27" creationId="{156189E5-8A3E-4CFD-B71B-CCD0F8495E56}"/>
          </ac:spMkLst>
        </pc:spChg>
        <pc:graphicFrameChg chg="mod ord modGraphic">
          <ac:chgData name="Manuela Pichler" userId="07a841c1-49c8-4352-a8c3-3a0d96cf9a08" providerId="ADAL" clId="{524F30E3-63F5-4B38-B0A7-C9EBA0BC23FA}" dt="2019-10-22T18:41:30.782" v="161" actId="700"/>
          <ac:graphicFrameMkLst>
            <pc:docMk/>
            <pc:sldMk cId="2699618025" sldId="277"/>
            <ac:graphicFrameMk id="20" creationId="{30826F7E-2E46-4BF6-BC62-2310194C2FB2}"/>
          </ac:graphicFrameMkLst>
        </pc:graphicFrameChg>
      </pc:sldChg>
      <pc:sldChg chg="addSp delSp modSp add del mod setBg modClrScheme delDesignElem chgLayout">
        <pc:chgData name="Manuela Pichler" userId="07a841c1-49c8-4352-a8c3-3a0d96cf9a08" providerId="ADAL" clId="{524F30E3-63F5-4B38-B0A7-C9EBA0BC23FA}" dt="2019-10-22T18:42:27.627" v="172" actId="26606"/>
        <pc:sldMkLst>
          <pc:docMk/>
          <pc:sldMk cId="3318670237" sldId="279"/>
        </pc:sldMkLst>
        <pc:spChg chg="mod ord">
          <ac:chgData name="Manuela Pichler" userId="07a841c1-49c8-4352-a8c3-3a0d96cf9a08" providerId="ADAL" clId="{524F30E3-63F5-4B38-B0A7-C9EBA0BC23FA}" dt="2019-10-22T18:42:27.627" v="172" actId="26606"/>
          <ac:spMkLst>
            <pc:docMk/>
            <pc:sldMk cId="3318670237" sldId="279"/>
            <ac:spMk id="2" creationId="{331412C0-67C5-4FEE-8373-7D5D02017DE6}"/>
          </ac:spMkLst>
        </pc:spChg>
        <pc:spChg chg="add del">
          <ac:chgData name="Manuela Pichler" userId="07a841c1-49c8-4352-a8c3-3a0d96cf9a08" providerId="ADAL" clId="{524F30E3-63F5-4B38-B0A7-C9EBA0BC23FA}" dt="2019-10-22T18:41:24.064" v="160"/>
          <ac:spMkLst>
            <pc:docMk/>
            <pc:sldMk cId="3318670237" sldId="279"/>
            <ac:spMk id="24" creationId="{48A740BC-A0AA-45E0-B899-2AE9C6FE11CA}"/>
          </ac:spMkLst>
        </pc:spChg>
        <pc:spChg chg="mod ord">
          <ac:chgData name="Manuela Pichler" userId="07a841c1-49c8-4352-a8c3-3a0d96cf9a08" providerId="ADAL" clId="{524F30E3-63F5-4B38-B0A7-C9EBA0BC23FA}" dt="2019-10-22T18:42:27.627" v="172" actId="26606"/>
          <ac:spMkLst>
            <pc:docMk/>
            <pc:sldMk cId="3318670237" sldId="279"/>
            <ac:spMk id="26" creationId="{12656A62-13B9-4139-AB26-544D1B88EC22}"/>
          </ac:spMkLst>
        </pc:spChg>
        <pc:cxnChg chg="add del">
          <ac:chgData name="Manuela Pichler" userId="07a841c1-49c8-4352-a8c3-3a0d96cf9a08" providerId="ADAL" clId="{524F30E3-63F5-4B38-B0A7-C9EBA0BC23FA}" dt="2019-10-22T18:41:24.064" v="160"/>
          <ac:cxnSpMkLst>
            <pc:docMk/>
            <pc:sldMk cId="3318670237" sldId="279"/>
            <ac:cxnSpMk id="25" creationId="{B874EF51-C858-4BB9-97C3-D17755787127}"/>
          </ac:cxnSpMkLst>
        </pc:cxnChg>
      </pc:sldChg>
      <pc:sldChg chg="addSp delSp modSp add del mod setBg modClrScheme delDesignElem chgLayout">
        <pc:chgData name="Manuela Pichler" userId="07a841c1-49c8-4352-a8c3-3a0d96cf9a08" providerId="ADAL" clId="{524F30E3-63F5-4B38-B0A7-C9EBA0BC23FA}" dt="2019-10-22T18:41:58.138" v="167" actId="700"/>
        <pc:sldMkLst>
          <pc:docMk/>
          <pc:sldMk cId="1686658512" sldId="281"/>
        </pc:sldMkLst>
        <pc:spChg chg="mod ord">
          <ac:chgData name="Manuela Pichler" userId="07a841c1-49c8-4352-a8c3-3a0d96cf9a08" providerId="ADAL" clId="{524F30E3-63F5-4B38-B0A7-C9EBA0BC23FA}" dt="2019-10-22T18:41:58.138" v="167" actId="700"/>
          <ac:spMkLst>
            <pc:docMk/>
            <pc:sldMk cId="1686658512" sldId="281"/>
            <ac:spMk id="2" creationId="{5E38B903-286B-485D-AA53-529E9E95B2BC}"/>
          </ac:spMkLst>
        </pc:spChg>
        <pc:spChg chg="add del">
          <ac:chgData name="Manuela Pichler" userId="07a841c1-49c8-4352-a8c3-3a0d96cf9a08" providerId="ADAL" clId="{524F30E3-63F5-4B38-B0A7-C9EBA0BC23FA}" dt="2019-10-22T18:41:24.064" v="160"/>
          <ac:spMkLst>
            <pc:docMk/>
            <pc:sldMk cId="1686658512" sldId="281"/>
            <ac:spMk id="7" creationId="{2A8AA5BC-4F7A-4226-8F99-6D824B226A97}"/>
          </ac:spMkLst>
        </pc:spChg>
        <pc:spChg chg="add del">
          <ac:chgData name="Manuela Pichler" userId="07a841c1-49c8-4352-a8c3-3a0d96cf9a08" providerId="ADAL" clId="{524F30E3-63F5-4B38-B0A7-C9EBA0BC23FA}" dt="2019-10-22T18:41:24.064" v="160"/>
          <ac:spMkLst>
            <pc:docMk/>
            <pc:sldMk cId="1686658512" sldId="281"/>
            <ac:spMk id="9" creationId="{3E5445C6-DD42-4979-86FF-03730E8C6DB0}"/>
          </ac:spMkLst>
        </pc:spChg>
        <pc:cxnChg chg="add del">
          <ac:chgData name="Manuela Pichler" userId="07a841c1-49c8-4352-a8c3-3a0d96cf9a08" providerId="ADAL" clId="{524F30E3-63F5-4B38-B0A7-C9EBA0BC23FA}" dt="2019-10-22T18:41:24.064" v="160"/>
          <ac:cxnSpMkLst>
            <pc:docMk/>
            <pc:sldMk cId="1686658512" sldId="281"/>
            <ac:cxnSpMk id="11" creationId="{45000665-DFC7-417E-8FD7-516A0F15C975}"/>
          </ac:cxnSpMkLst>
        </pc:cxnChg>
      </pc:sldChg>
      <pc:sldChg chg="modSp add del mod setBg modClrScheme chgLayout">
        <pc:chgData name="Manuela Pichler" userId="07a841c1-49c8-4352-a8c3-3a0d96cf9a08" providerId="ADAL" clId="{524F30E3-63F5-4B38-B0A7-C9EBA0BC23FA}" dt="2019-10-22T18:42:54.444" v="176" actId="1076"/>
        <pc:sldMkLst>
          <pc:docMk/>
          <pc:sldMk cId="2913041385" sldId="282"/>
        </pc:sldMkLst>
        <pc:spChg chg="mod ord">
          <ac:chgData name="Manuela Pichler" userId="07a841c1-49c8-4352-a8c3-3a0d96cf9a08" providerId="ADAL" clId="{524F30E3-63F5-4B38-B0A7-C9EBA0BC23FA}" dt="2019-10-22T18:42:54.444" v="176" actId="1076"/>
          <ac:spMkLst>
            <pc:docMk/>
            <pc:sldMk cId="2913041385" sldId="282"/>
            <ac:spMk id="2" creationId="{FA46D5B9-BD42-4681-8616-9D910C8FAE18}"/>
          </ac:spMkLst>
        </pc:spChg>
        <pc:grpChg chg="mod">
          <ac:chgData name="Manuela Pichler" userId="07a841c1-49c8-4352-a8c3-3a0d96cf9a08" providerId="ADAL" clId="{524F30E3-63F5-4B38-B0A7-C9EBA0BC23FA}" dt="2019-10-22T18:42:45.661" v="174" actId="207"/>
          <ac:grpSpMkLst>
            <pc:docMk/>
            <pc:sldMk cId="2913041385" sldId="282"/>
            <ac:grpSpMk id="137" creationId="{CD65FCC0-D6FE-4B56-9745-1AE6BE0A8610}"/>
          </ac:grpSpMkLst>
        </pc:grpChg>
        <pc:grpChg chg="mod">
          <ac:chgData name="Manuela Pichler" userId="07a841c1-49c8-4352-a8c3-3a0d96cf9a08" providerId="ADAL" clId="{524F30E3-63F5-4B38-B0A7-C9EBA0BC23FA}" dt="2019-10-22T18:42:48.997" v="175" actId="207"/>
          <ac:grpSpMkLst>
            <pc:docMk/>
            <pc:sldMk cId="2913041385" sldId="282"/>
            <ac:grpSpMk id="140" creationId="{D9765366-CA7C-408B-983B-1C57DA6FF666}"/>
          </ac:grpSpMkLst>
        </pc:grpChg>
        <pc:grpChg chg="mod">
          <ac:chgData name="Manuela Pichler" userId="07a841c1-49c8-4352-a8c3-3a0d96cf9a08" providerId="ADAL" clId="{524F30E3-63F5-4B38-B0A7-C9EBA0BC23FA}" dt="2019-10-22T18:42:48.997" v="175" actId="207"/>
          <ac:grpSpMkLst>
            <pc:docMk/>
            <pc:sldMk cId="2913041385" sldId="282"/>
            <ac:grpSpMk id="143" creationId="{A7955DF2-902A-4C64-A864-A9DD190CCD66}"/>
          </ac:grpSpMkLst>
        </pc:grpChg>
      </pc:sldChg>
      <pc:sldChg chg="addCm delCm modCm">
        <pc:chgData name="Manuela Pichler" userId="07a841c1-49c8-4352-a8c3-3a0d96cf9a08" providerId="ADAL" clId="{524F30E3-63F5-4B38-B0A7-C9EBA0BC23FA}" dt="2019-10-22T18:49:53.733" v="246" actId="2056"/>
        <pc:sldMkLst>
          <pc:docMk/>
          <pc:sldMk cId="2988334431" sldId="1857"/>
        </pc:sldMkLst>
      </pc:sldChg>
      <pc:sldChg chg="addSp delSp">
        <pc:chgData name="Manuela Pichler" userId="07a841c1-49c8-4352-a8c3-3a0d96cf9a08" providerId="ADAL" clId="{524F30E3-63F5-4B38-B0A7-C9EBA0BC23FA}" dt="2019-10-22T18:29:52.270" v="3"/>
        <pc:sldMkLst>
          <pc:docMk/>
          <pc:sldMk cId="2994528504" sldId="1960"/>
        </pc:sldMkLst>
        <pc:spChg chg="add del">
          <ac:chgData name="Manuela Pichler" userId="07a841c1-49c8-4352-a8c3-3a0d96cf9a08" providerId="ADAL" clId="{524F30E3-63F5-4B38-B0A7-C9EBA0BC23FA}" dt="2019-10-22T18:29:52.270" v="3"/>
          <ac:spMkLst>
            <pc:docMk/>
            <pc:sldMk cId="2994528504" sldId="1960"/>
            <ac:spMk id="3" creationId="{62474E56-D2BE-4766-A998-A93511A99FF7}"/>
          </ac:spMkLst>
        </pc:spChg>
      </pc:sldChg>
      <pc:sldChg chg="modSp mod modTransition setBg modClrScheme chgLayout">
        <pc:chgData name="Manuela Pichler" userId="07a841c1-49c8-4352-a8c3-3a0d96cf9a08" providerId="ADAL" clId="{524F30E3-63F5-4B38-B0A7-C9EBA0BC23FA}" dt="2019-10-22T18:46:00.826" v="221" actId="26606"/>
        <pc:sldMkLst>
          <pc:docMk/>
          <pc:sldMk cId="855740054" sldId="1967"/>
        </pc:sldMkLst>
        <pc:spChg chg="mod ord">
          <ac:chgData name="Manuela Pichler" userId="07a841c1-49c8-4352-a8c3-3a0d96cf9a08" providerId="ADAL" clId="{524F30E3-63F5-4B38-B0A7-C9EBA0BC23FA}" dt="2019-10-22T18:46:00.826" v="221" actId="26606"/>
          <ac:spMkLst>
            <pc:docMk/>
            <pc:sldMk cId="855740054" sldId="1967"/>
            <ac:spMk id="2" creationId="{14053A14-0DC8-4D2E-9704-20F6B3030679}"/>
          </ac:spMkLst>
        </pc:spChg>
        <pc:spChg chg="mod ord">
          <ac:chgData name="Manuela Pichler" userId="07a841c1-49c8-4352-a8c3-3a0d96cf9a08" providerId="ADAL" clId="{524F30E3-63F5-4B38-B0A7-C9EBA0BC23FA}" dt="2019-10-22T18:46:00.826" v="221" actId="26606"/>
          <ac:spMkLst>
            <pc:docMk/>
            <pc:sldMk cId="855740054" sldId="1967"/>
            <ac:spMk id="3" creationId="{143164A0-F0C6-4BE2-94CD-F5D2F423A878}"/>
          </ac:spMkLst>
        </pc:spChg>
      </pc:sldChg>
      <pc:sldChg chg="addSp delSp modSp add del mod setBg modClrScheme delDesignElem chgLayout">
        <pc:chgData name="Manuela Pichler" userId="07a841c1-49c8-4352-a8c3-3a0d96cf9a08" providerId="ADAL" clId="{524F30E3-63F5-4B38-B0A7-C9EBA0BC23FA}" dt="2019-10-22T18:44:47.762" v="207" actId="1076"/>
        <pc:sldMkLst>
          <pc:docMk/>
          <pc:sldMk cId="2315231480" sldId="3763"/>
        </pc:sldMkLst>
        <pc:spChg chg="mod ord">
          <ac:chgData name="Manuela Pichler" userId="07a841c1-49c8-4352-a8c3-3a0d96cf9a08" providerId="ADAL" clId="{524F30E3-63F5-4B38-B0A7-C9EBA0BC23FA}" dt="2019-10-22T18:44:47.762" v="207" actId="1076"/>
          <ac:spMkLst>
            <pc:docMk/>
            <pc:sldMk cId="2315231480" sldId="3763"/>
            <ac:spMk id="2" creationId="{0BE8BB37-C8BC-4DF3-ADA9-8EE2ECE214C8}"/>
          </ac:spMkLst>
        </pc:spChg>
        <pc:spChg chg="add del">
          <ac:chgData name="Manuela Pichler" userId="07a841c1-49c8-4352-a8c3-3a0d96cf9a08" providerId="ADAL" clId="{524F30E3-63F5-4B38-B0A7-C9EBA0BC23FA}" dt="2019-10-22T18:41:24.064" v="160"/>
          <ac:spMkLst>
            <pc:docMk/>
            <pc:sldMk cId="2315231480" sldId="3763"/>
            <ac:spMk id="10" creationId="{46C2E80F-49A6-4372-B103-219D417A55ED}"/>
          </ac:spMkLst>
        </pc:spChg>
        <pc:graphicFrameChg chg="mod ord">
          <ac:chgData name="Manuela Pichler" userId="07a841c1-49c8-4352-a8c3-3a0d96cf9a08" providerId="ADAL" clId="{524F30E3-63F5-4B38-B0A7-C9EBA0BC23FA}" dt="2019-10-22T18:44:41.213" v="205" actId="700"/>
          <ac:graphicFrameMkLst>
            <pc:docMk/>
            <pc:sldMk cId="2315231480" sldId="3763"/>
            <ac:graphicFrameMk id="5" creationId="{BD374E59-776F-44DD-9367-47AEC0942887}"/>
          </ac:graphicFrameMkLst>
        </pc:graphicFrameChg>
      </pc:sldChg>
      <pc:sldChg chg="addSp delSp modSp add del mod setBg modClrScheme delDesignElem chgLayout">
        <pc:chgData name="Manuela Pichler" userId="07a841c1-49c8-4352-a8c3-3a0d96cf9a08" providerId="ADAL" clId="{524F30E3-63F5-4B38-B0A7-C9EBA0BC23FA}" dt="2019-10-22T18:45:32.499" v="215" actId="1076"/>
        <pc:sldMkLst>
          <pc:docMk/>
          <pc:sldMk cId="3973334977" sldId="3764"/>
        </pc:sldMkLst>
        <pc:spChg chg="mod ord">
          <ac:chgData name="Manuela Pichler" userId="07a841c1-49c8-4352-a8c3-3a0d96cf9a08" providerId="ADAL" clId="{524F30E3-63F5-4B38-B0A7-C9EBA0BC23FA}" dt="2019-10-22T18:45:32.499" v="215" actId="1076"/>
          <ac:spMkLst>
            <pc:docMk/>
            <pc:sldMk cId="3973334977" sldId="3764"/>
            <ac:spMk id="2" creationId="{CC400CD4-6377-4EE0-B93B-A32E74103409}"/>
          </ac:spMkLst>
        </pc:spChg>
        <pc:spChg chg="add del">
          <ac:chgData name="Manuela Pichler" userId="07a841c1-49c8-4352-a8c3-3a0d96cf9a08" providerId="ADAL" clId="{524F30E3-63F5-4B38-B0A7-C9EBA0BC23FA}" dt="2019-10-22T18:41:24.064" v="160"/>
          <ac:spMkLst>
            <pc:docMk/>
            <pc:sldMk cId="3973334977" sldId="3764"/>
            <ac:spMk id="6" creationId="{46C2E80F-49A6-4372-B103-219D417A55ED}"/>
          </ac:spMkLst>
        </pc:spChg>
        <pc:spChg chg="mod">
          <ac:chgData name="Manuela Pichler" userId="07a841c1-49c8-4352-a8c3-3a0d96cf9a08" providerId="ADAL" clId="{524F30E3-63F5-4B38-B0A7-C9EBA0BC23FA}" dt="2019-10-22T18:45:29.866" v="214" actId="1076"/>
          <ac:spMkLst>
            <pc:docMk/>
            <pc:sldMk cId="3973334977" sldId="3764"/>
            <ac:spMk id="11" creationId="{CDD65766-C140-4715-A46D-D948052DE066}"/>
          </ac:spMkLst>
        </pc:spChg>
        <pc:graphicFrameChg chg="mod ord">
          <ac:chgData name="Manuela Pichler" userId="07a841c1-49c8-4352-a8c3-3a0d96cf9a08" providerId="ADAL" clId="{524F30E3-63F5-4B38-B0A7-C9EBA0BC23FA}" dt="2019-10-22T18:45:24.635" v="213" actId="1076"/>
          <ac:graphicFrameMkLst>
            <pc:docMk/>
            <pc:sldMk cId="3973334977" sldId="3764"/>
            <ac:graphicFrameMk id="9" creationId="{379FDDD6-5F6A-43D8-9C31-4107E58E2049}"/>
          </ac:graphicFrameMkLst>
        </pc:graphicFrameChg>
      </pc:sldChg>
      <pc:sldChg chg="addSp delSp modSp add del mod setBg modClrScheme delDesignElem chgLayout">
        <pc:chgData name="Manuela Pichler" userId="07a841c1-49c8-4352-a8c3-3a0d96cf9a08" providerId="ADAL" clId="{524F30E3-63F5-4B38-B0A7-C9EBA0BC23FA}" dt="2019-10-22T18:41:52.387" v="166" actId="1076"/>
        <pc:sldMkLst>
          <pc:docMk/>
          <pc:sldMk cId="3705020231" sldId="3765"/>
        </pc:sldMkLst>
        <pc:spChg chg="mod ord">
          <ac:chgData name="Manuela Pichler" userId="07a841c1-49c8-4352-a8c3-3a0d96cf9a08" providerId="ADAL" clId="{524F30E3-63F5-4B38-B0A7-C9EBA0BC23FA}" dt="2019-10-22T18:41:52.387" v="166" actId="1076"/>
          <ac:spMkLst>
            <pc:docMk/>
            <pc:sldMk cId="3705020231" sldId="3765"/>
            <ac:spMk id="2" creationId="{4B34B15D-7143-44D9-9F26-82895DAEBEAC}"/>
          </ac:spMkLst>
        </pc:spChg>
        <pc:spChg chg="add del">
          <ac:chgData name="Manuela Pichler" userId="07a841c1-49c8-4352-a8c3-3a0d96cf9a08" providerId="ADAL" clId="{524F30E3-63F5-4B38-B0A7-C9EBA0BC23FA}" dt="2019-10-22T18:41:24.064" v="160"/>
          <ac:spMkLst>
            <pc:docMk/>
            <pc:sldMk cId="3705020231" sldId="3765"/>
            <ac:spMk id="25" creationId="{BE95D989-81FA-4BAD-9AD5-E46CEDA91B36}"/>
          </ac:spMkLst>
        </pc:spChg>
        <pc:spChg chg="add del">
          <ac:chgData name="Manuela Pichler" userId="07a841c1-49c8-4352-a8c3-3a0d96cf9a08" providerId="ADAL" clId="{524F30E3-63F5-4B38-B0A7-C9EBA0BC23FA}" dt="2019-10-22T18:41:24.064" v="160"/>
          <ac:spMkLst>
            <pc:docMk/>
            <pc:sldMk cId="3705020231" sldId="3765"/>
            <ac:spMk id="27" creationId="{156189E5-8A3E-4CFD-B71B-CCD0F8495E56}"/>
          </ac:spMkLst>
        </pc:spChg>
        <pc:graphicFrameChg chg="mod ord">
          <ac:chgData name="Manuela Pichler" userId="07a841c1-49c8-4352-a8c3-3a0d96cf9a08" providerId="ADAL" clId="{524F30E3-63F5-4B38-B0A7-C9EBA0BC23FA}" dt="2019-10-22T18:41:43.201" v="164" actId="700"/>
          <ac:graphicFrameMkLst>
            <pc:docMk/>
            <pc:sldMk cId="3705020231" sldId="3765"/>
            <ac:graphicFrameMk id="20" creationId="{30826F7E-2E46-4BF6-BC62-2310194C2FB2}"/>
          </ac:graphicFrameMkLst>
        </pc:graphicFrameChg>
      </pc:sldChg>
      <pc:sldChg chg="addSp delSp modSp add del mod setBg modClrScheme delDesignElem chgLayout">
        <pc:chgData name="Manuela Pichler" userId="07a841c1-49c8-4352-a8c3-3a0d96cf9a08" providerId="ADAL" clId="{524F30E3-63F5-4B38-B0A7-C9EBA0BC23FA}" dt="2019-10-22T18:42:20.072" v="170" actId="12"/>
        <pc:sldMkLst>
          <pc:docMk/>
          <pc:sldMk cId="1117180423" sldId="2076136438"/>
        </pc:sldMkLst>
        <pc:spChg chg="mod ord">
          <ac:chgData name="Manuela Pichler" userId="07a841c1-49c8-4352-a8c3-3a0d96cf9a08" providerId="ADAL" clId="{524F30E3-63F5-4B38-B0A7-C9EBA0BC23FA}" dt="2019-10-22T18:42:12.933" v="169" actId="26606"/>
          <ac:spMkLst>
            <pc:docMk/>
            <pc:sldMk cId="1117180423" sldId="2076136438"/>
            <ac:spMk id="2" creationId="{3966C379-DD2A-4998-A5CF-95172693DB4D}"/>
          </ac:spMkLst>
        </pc:spChg>
        <pc:spChg chg="mod ord">
          <ac:chgData name="Manuela Pichler" userId="07a841c1-49c8-4352-a8c3-3a0d96cf9a08" providerId="ADAL" clId="{524F30E3-63F5-4B38-B0A7-C9EBA0BC23FA}" dt="2019-10-22T18:42:20.072" v="170" actId="12"/>
          <ac:spMkLst>
            <pc:docMk/>
            <pc:sldMk cId="1117180423" sldId="2076136438"/>
            <ac:spMk id="3" creationId="{A16C48D4-99FF-48A9-B41E-6B6E888C01E6}"/>
          </ac:spMkLst>
        </pc:spChg>
        <pc:spChg chg="add del">
          <ac:chgData name="Manuela Pichler" userId="07a841c1-49c8-4352-a8c3-3a0d96cf9a08" providerId="ADAL" clId="{524F30E3-63F5-4B38-B0A7-C9EBA0BC23FA}" dt="2019-10-22T18:41:24.064" v="160"/>
          <ac:spMkLst>
            <pc:docMk/>
            <pc:sldMk cId="1117180423" sldId="2076136438"/>
            <ac:spMk id="9" creationId="{867D4867-5BA7-4462-B2F6-A23F4A622AA7}"/>
          </ac:spMkLst>
        </pc:spChg>
        <pc:picChg chg="mod">
          <ac:chgData name="Manuela Pichler" userId="07a841c1-49c8-4352-a8c3-3a0d96cf9a08" providerId="ADAL" clId="{524F30E3-63F5-4B38-B0A7-C9EBA0BC23FA}" dt="2019-10-22T18:42:12.933" v="169" actId="26606"/>
          <ac:picMkLst>
            <pc:docMk/>
            <pc:sldMk cId="1117180423" sldId="2076136438"/>
            <ac:picMk id="4" creationId="{7C95B0C6-3F3F-4A2C-9DAF-691733B4C48C}"/>
          </ac:picMkLst>
        </pc:picChg>
      </pc:sldChg>
      <pc:sldMasterChg chg="delSldLayout">
        <pc:chgData name="Manuela Pichler" userId="07a841c1-49c8-4352-a8c3-3a0d96cf9a08" providerId="ADAL" clId="{524F30E3-63F5-4B38-B0A7-C9EBA0BC23FA}" dt="2019-10-22T18:35:40.450" v="62" actId="47"/>
        <pc:sldMasterMkLst>
          <pc:docMk/>
          <pc:sldMasterMk cId="2633081345" sldId="2147484799"/>
        </pc:sldMasterMkLst>
      </pc:sldMasterChg>
    </pc:docChg>
  </pc:docChgLst>
  <pc:docChgLst>
    <pc:chgData name="Manuela Pichler" userId="07a841c1-49c8-4352-a8c3-3a0d96cf9a08" providerId="ADAL" clId="{52FD481F-90CB-46F4-AD12-ABAEAF17558E}"/>
    <pc:docChg chg="custSel modSld">
      <pc:chgData name="Manuela Pichler" userId="07a841c1-49c8-4352-a8c3-3a0d96cf9a08" providerId="ADAL" clId="{52FD481F-90CB-46F4-AD12-ABAEAF17558E}" dt="2019-11-20T11:25:14.140" v="1" actId="478"/>
      <pc:docMkLst>
        <pc:docMk/>
      </pc:docMkLst>
      <pc:sldChg chg="addSp delSp modSp delAnim modAnim">
        <pc:chgData name="Manuela Pichler" userId="07a841c1-49c8-4352-a8c3-3a0d96cf9a08" providerId="ADAL" clId="{52FD481F-90CB-46F4-AD12-ABAEAF17558E}" dt="2019-11-20T11:25:14.140" v="1" actId="478"/>
        <pc:sldMkLst>
          <pc:docMk/>
          <pc:sldMk cId="2988334431" sldId="1857"/>
        </pc:sldMkLst>
        <pc:picChg chg="add del mod">
          <ac:chgData name="Manuela Pichler" userId="07a841c1-49c8-4352-a8c3-3a0d96cf9a08" providerId="ADAL" clId="{52FD481F-90CB-46F4-AD12-ABAEAF17558E}" dt="2019-11-20T11:25:14.140" v="1" actId="478"/>
          <ac:picMkLst>
            <pc:docMk/>
            <pc:sldMk cId="2988334431" sldId="1857"/>
            <ac:picMk id="3" creationId="{84C5DFA7-D427-4684-A5FF-A8DAE360E24D}"/>
          </ac:picMkLst>
        </pc:picChg>
      </pc:sldChg>
    </pc:docChg>
  </pc:docChgLst>
  <pc:docChgLst>
    <pc:chgData name="Per Mikkelsen" userId="S::pemikkel@microsoft.com::e3cdcdfe-a949-4d1b-b849-f0f6460461d2" providerId="AD" clId="Web-{4CE712AF-206F-F7F0-B135-F880CBF60ED9}"/>
    <pc:docChg chg="delSld modSection">
      <pc:chgData name="Per Mikkelsen" userId="S::pemikkel@microsoft.com::e3cdcdfe-a949-4d1b-b849-f0f6460461d2" providerId="AD" clId="Web-{4CE712AF-206F-F7F0-B135-F880CBF60ED9}" dt="2019-10-25T16:57:43.303" v="22"/>
      <pc:docMkLst>
        <pc:docMk/>
      </pc:docMkLst>
      <pc:sldChg chg="del">
        <pc:chgData name="Per Mikkelsen" userId="S::pemikkel@microsoft.com::e3cdcdfe-a949-4d1b-b849-f0f6460461d2" providerId="AD" clId="Web-{4CE712AF-206F-F7F0-B135-F880CBF60ED9}" dt="2019-10-25T16:57:43.225" v="9"/>
        <pc:sldMkLst>
          <pc:docMk/>
          <pc:sldMk cId="1525728110" sldId="257"/>
        </pc:sldMkLst>
      </pc:sldChg>
      <pc:sldChg chg="del">
        <pc:chgData name="Per Mikkelsen" userId="S::pemikkel@microsoft.com::e3cdcdfe-a949-4d1b-b849-f0f6460461d2" providerId="AD" clId="Web-{4CE712AF-206F-F7F0-B135-F880CBF60ED9}" dt="2019-10-25T16:57:43.178" v="8"/>
        <pc:sldMkLst>
          <pc:docMk/>
          <pc:sldMk cId="939435935" sldId="258"/>
        </pc:sldMkLst>
      </pc:sldChg>
      <pc:sldChg chg="del">
        <pc:chgData name="Per Mikkelsen" userId="S::pemikkel@microsoft.com::e3cdcdfe-a949-4d1b-b849-f0f6460461d2" providerId="AD" clId="Web-{4CE712AF-206F-F7F0-B135-F880CBF60ED9}" dt="2019-10-25T16:57:43.178" v="7"/>
        <pc:sldMkLst>
          <pc:docMk/>
          <pc:sldMk cId="3538007983" sldId="259"/>
        </pc:sldMkLst>
      </pc:sldChg>
      <pc:sldChg chg="del">
        <pc:chgData name="Per Mikkelsen" userId="S::pemikkel@microsoft.com::e3cdcdfe-a949-4d1b-b849-f0f6460461d2" providerId="AD" clId="Web-{4CE712AF-206F-F7F0-B135-F880CBF60ED9}" dt="2019-10-25T16:57:43.178" v="6"/>
        <pc:sldMkLst>
          <pc:docMk/>
          <pc:sldMk cId="920588664" sldId="260"/>
        </pc:sldMkLst>
      </pc:sldChg>
      <pc:sldChg chg="del">
        <pc:chgData name="Per Mikkelsen" userId="S::pemikkel@microsoft.com::e3cdcdfe-a949-4d1b-b849-f0f6460461d2" providerId="AD" clId="Web-{4CE712AF-206F-F7F0-B135-F880CBF60ED9}" dt="2019-10-25T16:57:43.178" v="5"/>
        <pc:sldMkLst>
          <pc:docMk/>
          <pc:sldMk cId="3064785745" sldId="262"/>
        </pc:sldMkLst>
      </pc:sldChg>
      <pc:sldChg chg="del">
        <pc:chgData name="Per Mikkelsen" userId="S::pemikkel@microsoft.com::e3cdcdfe-a949-4d1b-b849-f0f6460461d2" providerId="AD" clId="Web-{4CE712AF-206F-F7F0-B135-F880CBF60ED9}" dt="2019-10-25T16:57:43.162" v="4"/>
        <pc:sldMkLst>
          <pc:docMk/>
          <pc:sldMk cId="899333164" sldId="263"/>
        </pc:sldMkLst>
      </pc:sldChg>
      <pc:sldChg chg="del">
        <pc:chgData name="Per Mikkelsen" userId="S::pemikkel@microsoft.com::e3cdcdfe-a949-4d1b-b849-f0f6460461d2" providerId="AD" clId="Web-{4CE712AF-206F-F7F0-B135-F880CBF60ED9}" dt="2019-10-25T16:57:43.115" v="3"/>
        <pc:sldMkLst>
          <pc:docMk/>
          <pc:sldMk cId="104611387" sldId="267"/>
        </pc:sldMkLst>
      </pc:sldChg>
      <pc:sldChg chg="del">
        <pc:chgData name="Per Mikkelsen" userId="S::pemikkel@microsoft.com::e3cdcdfe-a949-4d1b-b849-f0f6460461d2" providerId="AD" clId="Web-{4CE712AF-206F-F7F0-B135-F880CBF60ED9}" dt="2019-10-25T16:57:43.303" v="22"/>
        <pc:sldMkLst>
          <pc:docMk/>
          <pc:sldMk cId="2871168480" sldId="268"/>
        </pc:sldMkLst>
      </pc:sldChg>
      <pc:sldChg chg="del">
        <pc:chgData name="Per Mikkelsen" userId="S::pemikkel@microsoft.com::e3cdcdfe-a949-4d1b-b849-f0f6460461d2" providerId="AD" clId="Web-{4CE712AF-206F-F7F0-B135-F880CBF60ED9}" dt="2019-10-25T16:57:43.303" v="21"/>
        <pc:sldMkLst>
          <pc:docMk/>
          <pc:sldMk cId="2332226419" sldId="269"/>
        </pc:sldMkLst>
      </pc:sldChg>
      <pc:sldChg chg="del">
        <pc:chgData name="Per Mikkelsen" userId="S::pemikkel@microsoft.com::e3cdcdfe-a949-4d1b-b849-f0f6460461d2" providerId="AD" clId="Web-{4CE712AF-206F-F7F0-B135-F880CBF60ED9}" dt="2019-10-25T16:57:43.303" v="20"/>
        <pc:sldMkLst>
          <pc:docMk/>
          <pc:sldMk cId="2648749637" sldId="270"/>
        </pc:sldMkLst>
      </pc:sldChg>
      <pc:sldChg chg="del">
        <pc:chgData name="Per Mikkelsen" userId="S::pemikkel@microsoft.com::e3cdcdfe-a949-4d1b-b849-f0f6460461d2" providerId="AD" clId="Web-{4CE712AF-206F-F7F0-B135-F880CBF60ED9}" dt="2019-10-25T16:57:43.256" v="19"/>
        <pc:sldMkLst>
          <pc:docMk/>
          <pc:sldMk cId="1862529308" sldId="271"/>
        </pc:sldMkLst>
      </pc:sldChg>
      <pc:sldChg chg="del">
        <pc:chgData name="Per Mikkelsen" userId="S::pemikkel@microsoft.com::e3cdcdfe-a949-4d1b-b849-f0f6460461d2" providerId="AD" clId="Web-{4CE712AF-206F-F7F0-B135-F880CBF60ED9}" dt="2019-10-25T16:57:43.256" v="15"/>
        <pc:sldMkLst>
          <pc:docMk/>
          <pc:sldMk cId="2699618025" sldId="277"/>
        </pc:sldMkLst>
      </pc:sldChg>
      <pc:sldChg chg="del">
        <pc:chgData name="Per Mikkelsen" userId="S::pemikkel@microsoft.com::e3cdcdfe-a949-4d1b-b849-f0f6460461d2" providerId="AD" clId="Web-{4CE712AF-206F-F7F0-B135-F880CBF60ED9}" dt="2019-10-25T16:57:43.240" v="11"/>
        <pc:sldMkLst>
          <pc:docMk/>
          <pc:sldMk cId="3318670237" sldId="279"/>
        </pc:sldMkLst>
      </pc:sldChg>
      <pc:sldChg chg="del">
        <pc:chgData name="Per Mikkelsen" userId="S::pemikkel@microsoft.com::e3cdcdfe-a949-4d1b-b849-f0f6460461d2" providerId="AD" clId="Web-{4CE712AF-206F-F7F0-B135-F880CBF60ED9}" dt="2019-10-25T16:57:43.240" v="13"/>
        <pc:sldMkLst>
          <pc:docMk/>
          <pc:sldMk cId="1686658512" sldId="281"/>
        </pc:sldMkLst>
      </pc:sldChg>
      <pc:sldChg chg="del">
        <pc:chgData name="Per Mikkelsen" userId="S::pemikkel@microsoft.com::e3cdcdfe-a949-4d1b-b849-f0f6460461d2" providerId="AD" clId="Web-{4CE712AF-206F-F7F0-B135-F880CBF60ED9}" dt="2019-10-25T16:57:43.240" v="10"/>
        <pc:sldMkLst>
          <pc:docMk/>
          <pc:sldMk cId="2913041385" sldId="282"/>
        </pc:sldMkLst>
      </pc:sldChg>
      <pc:sldChg chg="addCm">
        <pc:chgData name="Per Mikkelsen" userId="S::pemikkel@microsoft.com::e3cdcdfe-a949-4d1b-b849-f0f6460461d2" providerId="AD" clId="Web-{4CE712AF-206F-F7F0-B135-F880CBF60ED9}" dt="2019-10-25T16:57:32.740" v="0"/>
        <pc:sldMkLst>
          <pc:docMk/>
          <pc:sldMk cId="2988334431" sldId="1857"/>
        </pc:sldMkLst>
      </pc:sldChg>
      <pc:sldChg chg="del">
        <pc:chgData name="Per Mikkelsen" userId="S::pemikkel@microsoft.com::e3cdcdfe-a949-4d1b-b849-f0f6460461d2" providerId="AD" clId="Web-{4CE712AF-206F-F7F0-B135-F880CBF60ED9}" dt="2019-10-25T16:57:43.037" v="2"/>
        <pc:sldMkLst>
          <pc:docMk/>
          <pc:sldMk cId="2315231480" sldId="3763"/>
        </pc:sldMkLst>
      </pc:sldChg>
      <pc:sldChg chg="del">
        <pc:chgData name="Per Mikkelsen" userId="S::pemikkel@microsoft.com::e3cdcdfe-a949-4d1b-b849-f0f6460461d2" providerId="AD" clId="Web-{4CE712AF-206F-F7F0-B135-F880CBF60ED9}" dt="2019-10-25T16:57:42.959" v="1"/>
        <pc:sldMkLst>
          <pc:docMk/>
          <pc:sldMk cId="3973334977" sldId="3764"/>
        </pc:sldMkLst>
      </pc:sldChg>
      <pc:sldChg chg="del">
        <pc:chgData name="Per Mikkelsen" userId="S::pemikkel@microsoft.com::e3cdcdfe-a949-4d1b-b849-f0f6460461d2" providerId="AD" clId="Web-{4CE712AF-206F-F7F0-B135-F880CBF60ED9}" dt="2019-10-25T16:57:43.240" v="14"/>
        <pc:sldMkLst>
          <pc:docMk/>
          <pc:sldMk cId="3705020231" sldId="3765"/>
        </pc:sldMkLst>
      </pc:sldChg>
      <pc:sldChg chg="del">
        <pc:chgData name="Per Mikkelsen" userId="S::pemikkel@microsoft.com::e3cdcdfe-a949-4d1b-b849-f0f6460461d2" providerId="AD" clId="Web-{4CE712AF-206F-F7F0-B135-F880CBF60ED9}" dt="2019-10-25T16:57:43.240" v="12"/>
        <pc:sldMkLst>
          <pc:docMk/>
          <pc:sldMk cId="1117180423" sldId="2076136438"/>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55.png"/><Relationship Id="rId7" Type="http://schemas.openxmlformats.org/officeDocument/2006/relationships/image" Target="../media/image51.png"/><Relationship Id="rId12" Type="http://schemas.openxmlformats.org/officeDocument/2006/relationships/image" Target="../media/image39.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50.svg"/><Relationship Id="rId11" Type="http://schemas.openxmlformats.org/officeDocument/2006/relationships/image" Target="../media/image38.png"/><Relationship Id="rId5" Type="http://schemas.openxmlformats.org/officeDocument/2006/relationships/image" Target="../media/image49.png"/><Relationship Id="rId10" Type="http://schemas.openxmlformats.org/officeDocument/2006/relationships/image" Target="../media/image58.svg"/><Relationship Id="rId4" Type="http://schemas.openxmlformats.org/officeDocument/2006/relationships/image" Target="../media/image56.svg"/><Relationship Id="rId9" Type="http://schemas.openxmlformats.org/officeDocument/2006/relationships/image" Target="../media/image57.png"/></Relationships>
</file>

<file path=ppt/diagrams/_rels/data11.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49.png"/><Relationship Id="rId7" Type="http://schemas.openxmlformats.org/officeDocument/2006/relationships/image" Target="../media/image64.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3.svg"/><Relationship Id="rId5" Type="http://schemas.openxmlformats.org/officeDocument/2006/relationships/image" Target="../media/image62.png"/><Relationship Id="rId10" Type="http://schemas.openxmlformats.org/officeDocument/2006/relationships/image" Target="../media/image66.svg"/><Relationship Id="rId4" Type="http://schemas.openxmlformats.org/officeDocument/2006/relationships/image" Target="../media/image61.svg"/><Relationship Id="rId9" Type="http://schemas.openxmlformats.org/officeDocument/2006/relationships/image" Target="../media/image55.png"/></Relationships>
</file>

<file path=ppt/diagrams/_rels/data12.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79.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svg"/><Relationship Id="rId2" Type="http://schemas.openxmlformats.org/officeDocument/2006/relationships/image" Target="../media/image68.svg"/><Relationship Id="rId16" Type="http://schemas.openxmlformats.org/officeDocument/2006/relationships/image" Target="../media/image82.svg"/><Relationship Id="rId1" Type="http://schemas.openxmlformats.org/officeDocument/2006/relationships/image" Target="../media/image67.png"/><Relationship Id="rId6" Type="http://schemas.openxmlformats.org/officeDocument/2006/relationships/image" Target="../media/image72.sv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 Id="rId14" Type="http://schemas.openxmlformats.org/officeDocument/2006/relationships/image" Target="../media/image80.svg"/></Relationships>
</file>

<file path=ppt/diagrams/_rels/data13.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87.png"/><Relationship Id="rId18" Type="http://schemas.openxmlformats.org/officeDocument/2006/relationships/image" Target="../media/image92.svg"/><Relationship Id="rId3" Type="http://schemas.openxmlformats.org/officeDocument/2006/relationships/hyperlink" Target="https://github.com/microsoft-d365-ce-pfe-devops/D365-CE-Pipelines/tree/feature/powerapps-build-tools/powerapps-build-tools" TargetMode="External"/><Relationship Id="rId7" Type="http://schemas.openxmlformats.org/officeDocument/2006/relationships/image" Target="../media/image73.png"/><Relationship Id="rId12" Type="http://schemas.openxmlformats.org/officeDocument/2006/relationships/image" Target="../media/image86.svg"/><Relationship Id="rId17" Type="http://schemas.openxmlformats.org/officeDocument/2006/relationships/image" Target="../media/image91.png"/><Relationship Id="rId2" Type="http://schemas.openxmlformats.org/officeDocument/2006/relationships/hyperlink" Target="https://aka.ms/ppalmlab" TargetMode="External"/><Relationship Id="rId16" Type="http://schemas.openxmlformats.org/officeDocument/2006/relationships/image" Target="../media/image90.svg"/><Relationship Id="rId1" Type="http://schemas.openxmlformats.org/officeDocument/2006/relationships/hyperlink" Target="https://docs.microsoft.com/en-us/powerapps/developer/common-data-service/build-tools-overview" TargetMode="External"/><Relationship Id="rId6" Type="http://schemas.openxmlformats.org/officeDocument/2006/relationships/hyperlink" Target="https://waelhamze.wordpress.com/2018/02/27/bdd-for-dynamics-365-ce/" TargetMode="External"/><Relationship Id="rId11" Type="http://schemas.openxmlformats.org/officeDocument/2006/relationships/image" Target="../media/image85.png"/><Relationship Id="rId5" Type="http://schemas.openxmlformats.org/officeDocument/2006/relationships/hyperlink" Target="https://powerapps.microsoft.com/en-us/blog/category/alm/" TargetMode="External"/><Relationship Id="rId15" Type="http://schemas.openxmlformats.org/officeDocument/2006/relationships/image" Target="../media/image89.png"/><Relationship Id="rId10" Type="http://schemas.openxmlformats.org/officeDocument/2006/relationships/image" Target="../media/image84.svg"/><Relationship Id="rId4" Type="http://schemas.openxmlformats.org/officeDocument/2006/relationships/hyperlink" Target="https://docs.microsoft.com/en-us/powerapps/" TargetMode="External"/><Relationship Id="rId9" Type="http://schemas.openxmlformats.org/officeDocument/2006/relationships/image" Target="../media/image83.png"/><Relationship Id="rId14" Type="http://schemas.openxmlformats.org/officeDocument/2006/relationships/image" Target="../media/image88.svg"/></Relationships>
</file>

<file path=ppt/diagrams/_rels/data1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image" Target="../media/image96.pn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hyperlink" Target="https://marketplace.visualstudio.com/items?itemName=microsoft-IsvExpTools.PowerPlatform-BuildTools" TargetMode="Externa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_rels/data9.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55.png"/><Relationship Id="rId7" Type="http://schemas.openxmlformats.org/officeDocument/2006/relationships/image" Target="../media/image51.png"/><Relationship Id="rId12" Type="http://schemas.openxmlformats.org/officeDocument/2006/relationships/image" Target="../media/image39.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50.svg"/><Relationship Id="rId11" Type="http://schemas.openxmlformats.org/officeDocument/2006/relationships/image" Target="../media/image38.png"/><Relationship Id="rId5" Type="http://schemas.openxmlformats.org/officeDocument/2006/relationships/image" Target="../media/image49.png"/><Relationship Id="rId10" Type="http://schemas.openxmlformats.org/officeDocument/2006/relationships/image" Target="../media/image58.svg"/><Relationship Id="rId4" Type="http://schemas.openxmlformats.org/officeDocument/2006/relationships/image" Target="../media/image56.svg"/><Relationship Id="rId9" Type="http://schemas.openxmlformats.org/officeDocument/2006/relationships/image" Target="../media/image57.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49.png"/><Relationship Id="rId7" Type="http://schemas.openxmlformats.org/officeDocument/2006/relationships/image" Target="../media/image64.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3.svg"/><Relationship Id="rId5" Type="http://schemas.openxmlformats.org/officeDocument/2006/relationships/image" Target="../media/image62.png"/><Relationship Id="rId10" Type="http://schemas.openxmlformats.org/officeDocument/2006/relationships/image" Target="../media/image66.svg"/><Relationship Id="rId4" Type="http://schemas.openxmlformats.org/officeDocument/2006/relationships/image" Target="../media/image61.svg"/><Relationship Id="rId9" Type="http://schemas.openxmlformats.org/officeDocument/2006/relationships/image" Target="../media/image55.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79.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svg"/><Relationship Id="rId2" Type="http://schemas.openxmlformats.org/officeDocument/2006/relationships/image" Target="../media/image68.svg"/><Relationship Id="rId16" Type="http://schemas.openxmlformats.org/officeDocument/2006/relationships/image" Target="../media/image82.svg"/><Relationship Id="rId1" Type="http://schemas.openxmlformats.org/officeDocument/2006/relationships/image" Target="../media/image67.png"/><Relationship Id="rId6" Type="http://schemas.openxmlformats.org/officeDocument/2006/relationships/image" Target="../media/image72.sv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8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 Id="rId14" Type="http://schemas.openxmlformats.org/officeDocument/2006/relationships/image" Target="../media/image80.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86.svg"/><Relationship Id="rId13" Type="http://schemas.openxmlformats.org/officeDocument/2006/relationships/image" Target="../media/image89.png"/><Relationship Id="rId18" Type="http://schemas.openxmlformats.org/officeDocument/2006/relationships/hyperlink" Target="https://waelhamze.wordpress.com/2018/02/27/bdd-for-dynamics-365-ce/" TargetMode="External"/><Relationship Id="rId3" Type="http://schemas.openxmlformats.org/officeDocument/2006/relationships/hyperlink" Target="https://docs.microsoft.com/en-us/powerapps/developer/common-data-service/build-tools-overview" TargetMode="External"/><Relationship Id="rId7" Type="http://schemas.openxmlformats.org/officeDocument/2006/relationships/image" Target="../media/image85.png"/><Relationship Id="rId12" Type="http://schemas.openxmlformats.org/officeDocument/2006/relationships/hyperlink" Target="https://docs.microsoft.com/en-us/powerapps/" TargetMode="External"/><Relationship Id="rId17" Type="http://schemas.openxmlformats.org/officeDocument/2006/relationships/image" Target="../media/image92.svg"/><Relationship Id="rId2" Type="http://schemas.openxmlformats.org/officeDocument/2006/relationships/image" Target="../media/image74.svg"/><Relationship Id="rId16" Type="http://schemas.openxmlformats.org/officeDocument/2006/relationships/image" Target="../media/image91.png"/><Relationship Id="rId1" Type="http://schemas.openxmlformats.org/officeDocument/2006/relationships/image" Target="../media/image73.png"/><Relationship Id="rId6" Type="http://schemas.openxmlformats.org/officeDocument/2006/relationships/hyperlink" Target="https://aka.ms/ppalmlab" TargetMode="External"/><Relationship Id="rId11" Type="http://schemas.openxmlformats.org/officeDocument/2006/relationships/image" Target="../media/image88.svg"/><Relationship Id="rId5" Type="http://schemas.openxmlformats.org/officeDocument/2006/relationships/image" Target="../media/image84.svg"/><Relationship Id="rId15" Type="http://schemas.openxmlformats.org/officeDocument/2006/relationships/hyperlink" Target="https://powerapps.microsoft.com/en-us/blog/category/alm/" TargetMode="External"/><Relationship Id="rId10" Type="http://schemas.openxmlformats.org/officeDocument/2006/relationships/image" Target="../media/image87.png"/><Relationship Id="rId4" Type="http://schemas.openxmlformats.org/officeDocument/2006/relationships/image" Target="../media/image83.png"/><Relationship Id="rId9" Type="http://schemas.openxmlformats.org/officeDocument/2006/relationships/hyperlink" Target="https://github.com/microsoft-d365-ce-pfe-devops/D365-CE-Pipelines/tree/feature/powerapps-build-tools/powerapps-build-tools" TargetMode="External"/><Relationship Id="rId14" Type="http://schemas.openxmlformats.org/officeDocument/2006/relationships/image" Target="../media/image90.svg"/></Relationships>
</file>

<file path=ppt/diagrams/_rels/drawing1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image" Target="../media/image9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s://marketplace.visualstudio.com/items?itemName=microsoft-IsvExpTools.PowerPlatform-BuildTools" TargetMode="External"/><Relationship Id="rId7" Type="http://schemas.openxmlformats.org/officeDocument/2006/relationships/image" Target="../media/image41.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70C0"/>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rgbClr val="0071BC"/>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70C0"/>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rgbClr val="0071BC"/>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6FAA26F-0D02-4E87-85C5-48FDFBBA36A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2FD7F49-B3B7-4CD2-9653-4A06C72AAEE3}">
      <dgm:prSet/>
      <dgm:spPr/>
      <dgm:t>
        <a:bodyPr/>
        <a:lstStyle/>
        <a:p>
          <a:pPr>
            <a:defRPr cap="all"/>
          </a:pPr>
          <a:r>
            <a:rPr lang="en-US"/>
            <a:t>Build the Plugin</a:t>
          </a:r>
        </a:p>
      </dgm:t>
    </dgm:pt>
    <dgm:pt modelId="{0C803E90-5F18-400F-B62A-C007C5FDB061}" type="parTrans" cxnId="{03BD6ED6-8C62-4651-B394-6D3F121E5088}">
      <dgm:prSet/>
      <dgm:spPr/>
      <dgm:t>
        <a:bodyPr/>
        <a:lstStyle/>
        <a:p>
          <a:endParaRPr lang="en-US"/>
        </a:p>
      </dgm:t>
    </dgm:pt>
    <dgm:pt modelId="{1449D140-F298-453D-AE22-5C5BC275A9CA}" type="sibTrans" cxnId="{03BD6ED6-8C62-4651-B394-6D3F121E5088}">
      <dgm:prSet/>
      <dgm:spPr/>
      <dgm:t>
        <a:bodyPr/>
        <a:lstStyle/>
        <a:p>
          <a:endParaRPr lang="en-US"/>
        </a:p>
      </dgm:t>
    </dgm:pt>
    <dgm:pt modelId="{C4FC3F86-044A-43F5-825E-6BA1448C5935}">
      <dgm:prSet/>
      <dgm:spPr/>
      <dgm:t>
        <a:bodyPr/>
        <a:lstStyle/>
        <a:p>
          <a:pPr>
            <a:defRPr cap="all"/>
          </a:pPr>
          <a:r>
            <a:rPr lang="en-US"/>
            <a:t>Register the Plugin</a:t>
          </a:r>
        </a:p>
      </dgm:t>
    </dgm:pt>
    <dgm:pt modelId="{059E3A4D-7554-4FCA-9B21-5ADDF4F97947}" type="parTrans" cxnId="{F907D5DA-932C-4DC3-8205-B0B608F28D34}">
      <dgm:prSet/>
      <dgm:spPr/>
      <dgm:t>
        <a:bodyPr/>
        <a:lstStyle/>
        <a:p>
          <a:endParaRPr lang="en-US"/>
        </a:p>
      </dgm:t>
    </dgm:pt>
    <dgm:pt modelId="{EC33E969-6332-4A86-B2BB-3BAFA7B0D35F}" type="sibTrans" cxnId="{F907D5DA-932C-4DC3-8205-B0B608F28D34}">
      <dgm:prSet/>
      <dgm:spPr/>
      <dgm:t>
        <a:bodyPr/>
        <a:lstStyle/>
        <a:p>
          <a:endParaRPr lang="en-US"/>
        </a:p>
      </dgm:t>
    </dgm:pt>
    <dgm:pt modelId="{7C5FFA41-8790-4376-B856-D97EC8E70594}">
      <dgm:prSet/>
      <dgm:spPr/>
      <dgm:t>
        <a:bodyPr/>
        <a:lstStyle/>
        <a:p>
          <a:pPr>
            <a:defRPr cap="all"/>
          </a:pPr>
          <a:r>
            <a:rPr lang="en-US"/>
            <a:t>(Clone) Solution to Source</a:t>
          </a:r>
        </a:p>
      </dgm:t>
    </dgm:pt>
    <dgm:pt modelId="{54E94894-BF26-4ADC-BD5B-ADAD680AA7FA}" type="parTrans" cxnId="{06ABCBC3-7159-49A8-B6EA-B500DEBD3A1F}">
      <dgm:prSet/>
      <dgm:spPr/>
      <dgm:t>
        <a:bodyPr/>
        <a:lstStyle/>
        <a:p>
          <a:endParaRPr lang="en-US"/>
        </a:p>
      </dgm:t>
    </dgm:pt>
    <dgm:pt modelId="{74A5F905-79EC-4565-8385-BB2EF6C34E68}" type="sibTrans" cxnId="{06ABCBC3-7159-49A8-B6EA-B500DEBD3A1F}">
      <dgm:prSet/>
      <dgm:spPr/>
      <dgm:t>
        <a:bodyPr/>
        <a:lstStyle/>
        <a:p>
          <a:endParaRPr lang="en-US"/>
        </a:p>
      </dgm:t>
    </dgm:pt>
    <dgm:pt modelId="{D874DB53-BE1B-4AC5-882C-5C720E62D890}">
      <dgm:prSet/>
      <dgm:spPr/>
      <dgm:t>
        <a:bodyPr/>
        <a:lstStyle/>
        <a:p>
          <a:pPr>
            <a:defRPr cap="all"/>
          </a:pPr>
          <a:r>
            <a:rPr lang="en-US"/>
            <a:t>Add to Solution</a:t>
          </a:r>
        </a:p>
      </dgm:t>
    </dgm:pt>
    <dgm:pt modelId="{87B53D4D-6937-499F-93F7-6B6CE2C7259B}" type="parTrans" cxnId="{ADFA76CE-B3CE-450B-954B-9955A04E3EBE}">
      <dgm:prSet/>
      <dgm:spPr/>
      <dgm:t>
        <a:bodyPr/>
        <a:lstStyle/>
        <a:p>
          <a:endParaRPr lang="en-US"/>
        </a:p>
      </dgm:t>
    </dgm:pt>
    <dgm:pt modelId="{63A6AE49-CEA7-4C3E-9C9E-2846171B9F2D}" type="sibTrans" cxnId="{ADFA76CE-B3CE-450B-954B-9955A04E3EBE}">
      <dgm:prSet/>
      <dgm:spPr/>
      <dgm:t>
        <a:bodyPr/>
        <a:lstStyle/>
        <a:p>
          <a:endParaRPr lang="en-US"/>
        </a:p>
      </dgm:t>
    </dgm:pt>
    <dgm:pt modelId="{C10FAD15-399D-4E0D-9E6C-A4F336BE0D68}">
      <dgm:prSet/>
      <dgm:spPr/>
      <dgm:t>
        <a:bodyPr/>
        <a:lstStyle/>
        <a:p>
          <a:pPr>
            <a:defRPr cap="all"/>
          </a:pPr>
          <a:r>
            <a:rPr lang="en-US"/>
            <a:t>Add Reference to CDS Proj</a:t>
          </a:r>
        </a:p>
      </dgm:t>
    </dgm:pt>
    <dgm:pt modelId="{011DE2A9-C28F-4CC0-8EED-BB67B106582A}" type="parTrans" cxnId="{35877199-2BEE-48E3-954C-C2282EE0B8DC}">
      <dgm:prSet/>
      <dgm:spPr/>
      <dgm:t>
        <a:bodyPr/>
        <a:lstStyle/>
        <a:p>
          <a:endParaRPr lang="en-US"/>
        </a:p>
      </dgm:t>
    </dgm:pt>
    <dgm:pt modelId="{F00870C0-AA14-44A1-BB42-9BF6DB4799A7}" type="sibTrans" cxnId="{35877199-2BEE-48E3-954C-C2282EE0B8DC}">
      <dgm:prSet/>
      <dgm:spPr/>
      <dgm:t>
        <a:bodyPr/>
        <a:lstStyle/>
        <a:p>
          <a:endParaRPr lang="en-US"/>
        </a:p>
      </dgm:t>
    </dgm:pt>
    <dgm:pt modelId="{7CA42588-FF34-47A0-9A7A-F34973BDD255}">
      <dgm:prSet/>
      <dgm:spPr/>
      <dgm:t>
        <a:bodyPr/>
        <a:lstStyle/>
        <a:p>
          <a:pPr>
            <a:defRPr cap="all"/>
          </a:pPr>
          <a:r>
            <a:rPr lang="en-US"/>
            <a:t>Modify Build Pipeline to use the new Build Model</a:t>
          </a:r>
        </a:p>
      </dgm:t>
    </dgm:pt>
    <dgm:pt modelId="{622AE177-5ECD-46A8-B657-11C10360E6AB}" type="parTrans" cxnId="{8009236F-6FED-4C07-9DFE-6F49FB5F9F92}">
      <dgm:prSet/>
      <dgm:spPr/>
      <dgm:t>
        <a:bodyPr/>
        <a:lstStyle/>
        <a:p>
          <a:endParaRPr lang="en-US"/>
        </a:p>
      </dgm:t>
    </dgm:pt>
    <dgm:pt modelId="{3BE21A7B-FDCB-43F4-8B31-C7CF54888A3A}" type="sibTrans" cxnId="{8009236F-6FED-4C07-9DFE-6F49FB5F9F92}">
      <dgm:prSet/>
      <dgm:spPr/>
      <dgm:t>
        <a:bodyPr/>
        <a:lstStyle/>
        <a:p>
          <a:endParaRPr lang="en-US"/>
        </a:p>
      </dgm:t>
    </dgm:pt>
    <dgm:pt modelId="{30540754-11D1-4F31-82D1-FE44905AC87A}" type="pres">
      <dgm:prSet presAssocID="{96FAA26F-0D02-4E87-85C5-48FDFBBA36A0}" presName="root" presStyleCnt="0">
        <dgm:presLayoutVars>
          <dgm:dir/>
          <dgm:resizeHandles val="exact"/>
        </dgm:presLayoutVars>
      </dgm:prSet>
      <dgm:spPr/>
    </dgm:pt>
    <dgm:pt modelId="{51B2297D-FA49-4F08-ADC6-D82F913EA6C6}" type="pres">
      <dgm:prSet presAssocID="{22FD7F49-B3B7-4CD2-9653-4A06C72AAEE3}" presName="compNode" presStyleCnt="0"/>
      <dgm:spPr/>
    </dgm:pt>
    <dgm:pt modelId="{2FAD9D70-BD52-4A0C-8005-E8EE56BC23D9}" type="pres">
      <dgm:prSet presAssocID="{22FD7F49-B3B7-4CD2-9653-4A06C72AAEE3}" presName="iconBgRect" presStyleLbl="bgShp" presStyleIdx="0" presStyleCnt="6"/>
      <dgm:spPr/>
    </dgm:pt>
    <dgm:pt modelId="{9506EF8C-CB92-4493-A603-A80C203DCA5F}" type="pres">
      <dgm:prSet presAssocID="{22FD7F49-B3B7-4CD2-9653-4A06C72AAEE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65A2FD74-8A81-439F-B9BF-BB87B14AC63B}" type="pres">
      <dgm:prSet presAssocID="{22FD7F49-B3B7-4CD2-9653-4A06C72AAEE3}" presName="spaceRect" presStyleCnt="0"/>
      <dgm:spPr/>
    </dgm:pt>
    <dgm:pt modelId="{29C419F1-A536-4A71-9B4D-9A86BFB062F0}" type="pres">
      <dgm:prSet presAssocID="{22FD7F49-B3B7-4CD2-9653-4A06C72AAEE3}" presName="textRect" presStyleLbl="revTx" presStyleIdx="0" presStyleCnt="6">
        <dgm:presLayoutVars>
          <dgm:chMax val="1"/>
          <dgm:chPref val="1"/>
        </dgm:presLayoutVars>
      </dgm:prSet>
      <dgm:spPr/>
    </dgm:pt>
    <dgm:pt modelId="{E0E43C94-E3DB-4B3F-8404-EECC1EC320E4}" type="pres">
      <dgm:prSet presAssocID="{1449D140-F298-453D-AE22-5C5BC275A9CA}" presName="sibTrans" presStyleCnt="0"/>
      <dgm:spPr/>
    </dgm:pt>
    <dgm:pt modelId="{6DE8A8AA-009A-4D44-8BB8-470E7C099DB7}" type="pres">
      <dgm:prSet presAssocID="{C4FC3F86-044A-43F5-825E-6BA1448C5935}" presName="compNode" presStyleCnt="0"/>
      <dgm:spPr/>
    </dgm:pt>
    <dgm:pt modelId="{A23AFE43-EB86-4250-915A-639D30CCDBF7}" type="pres">
      <dgm:prSet presAssocID="{C4FC3F86-044A-43F5-825E-6BA1448C5935}" presName="iconBgRect" presStyleLbl="bgShp" presStyleIdx="1" presStyleCnt="6"/>
      <dgm:spPr/>
    </dgm:pt>
    <dgm:pt modelId="{1F8AE41F-97E2-41B2-9F41-64B77A0147EF}" type="pres">
      <dgm:prSet presAssocID="{C4FC3F86-044A-43F5-825E-6BA1448C593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1BA6E9C4-9D4F-46F2-9A4E-BE68CCF5A7F0}" type="pres">
      <dgm:prSet presAssocID="{C4FC3F86-044A-43F5-825E-6BA1448C5935}" presName="spaceRect" presStyleCnt="0"/>
      <dgm:spPr/>
    </dgm:pt>
    <dgm:pt modelId="{CEEC9B89-8F38-4F61-9A48-E5546D40AF04}" type="pres">
      <dgm:prSet presAssocID="{C4FC3F86-044A-43F5-825E-6BA1448C5935}" presName="textRect" presStyleLbl="revTx" presStyleIdx="1" presStyleCnt="6">
        <dgm:presLayoutVars>
          <dgm:chMax val="1"/>
          <dgm:chPref val="1"/>
        </dgm:presLayoutVars>
      </dgm:prSet>
      <dgm:spPr/>
    </dgm:pt>
    <dgm:pt modelId="{DCE7A6B9-22AC-430D-8BAF-FE232DF824F0}" type="pres">
      <dgm:prSet presAssocID="{EC33E969-6332-4A86-B2BB-3BAFA7B0D35F}" presName="sibTrans" presStyleCnt="0"/>
      <dgm:spPr/>
    </dgm:pt>
    <dgm:pt modelId="{F9AFA963-0E6A-4C60-9196-B3D067DB76C3}" type="pres">
      <dgm:prSet presAssocID="{7C5FFA41-8790-4376-B856-D97EC8E70594}" presName="compNode" presStyleCnt="0"/>
      <dgm:spPr/>
    </dgm:pt>
    <dgm:pt modelId="{3A50F3E0-09A4-4C23-9024-C56299B99743}" type="pres">
      <dgm:prSet presAssocID="{7C5FFA41-8790-4376-B856-D97EC8E70594}" presName="iconBgRect" presStyleLbl="bgShp" presStyleIdx="2" presStyleCnt="6"/>
      <dgm:spPr/>
    </dgm:pt>
    <dgm:pt modelId="{68676A4D-FA66-481E-81D2-52485F0C516F}" type="pres">
      <dgm:prSet presAssocID="{7C5FFA41-8790-4376-B856-D97EC8E7059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D380268-D49D-43D6-B0FB-C0536E50B20B}" type="pres">
      <dgm:prSet presAssocID="{7C5FFA41-8790-4376-B856-D97EC8E70594}" presName="spaceRect" presStyleCnt="0"/>
      <dgm:spPr/>
    </dgm:pt>
    <dgm:pt modelId="{914B562A-1DA0-41E9-A5F0-40686F003AAB}" type="pres">
      <dgm:prSet presAssocID="{7C5FFA41-8790-4376-B856-D97EC8E70594}" presName="textRect" presStyleLbl="revTx" presStyleIdx="2" presStyleCnt="6">
        <dgm:presLayoutVars>
          <dgm:chMax val="1"/>
          <dgm:chPref val="1"/>
        </dgm:presLayoutVars>
      </dgm:prSet>
      <dgm:spPr/>
    </dgm:pt>
    <dgm:pt modelId="{4287512B-6A37-44F8-A3A4-5F0AA52D0BBA}" type="pres">
      <dgm:prSet presAssocID="{74A5F905-79EC-4565-8385-BB2EF6C34E68}" presName="sibTrans" presStyleCnt="0"/>
      <dgm:spPr/>
    </dgm:pt>
    <dgm:pt modelId="{8EED1DBC-C1B0-461D-9A21-7933F73EF2D6}" type="pres">
      <dgm:prSet presAssocID="{D874DB53-BE1B-4AC5-882C-5C720E62D890}" presName="compNode" presStyleCnt="0"/>
      <dgm:spPr/>
    </dgm:pt>
    <dgm:pt modelId="{2FA64536-582F-4172-B1E3-2206E7AFB962}" type="pres">
      <dgm:prSet presAssocID="{D874DB53-BE1B-4AC5-882C-5C720E62D890}" presName="iconBgRect" presStyleLbl="bgShp" presStyleIdx="3" presStyleCnt="6"/>
      <dgm:spPr/>
    </dgm:pt>
    <dgm:pt modelId="{0E13DB33-3232-4FFC-96B4-0BDB7D0C61DD}" type="pres">
      <dgm:prSet presAssocID="{D874DB53-BE1B-4AC5-882C-5C720E62D89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d"/>
        </a:ext>
      </dgm:extLst>
    </dgm:pt>
    <dgm:pt modelId="{5580E2B5-3802-4FE5-B635-5DE8BF908B0E}" type="pres">
      <dgm:prSet presAssocID="{D874DB53-BE1B-4AC5-882C-5C720E62D890}" presName="spaceRect" presStyleCnt="0"/>
      <dgm:spPr/>
    </dgm:pt>
    <dgm:pt modelId="{7EB67260-99F8-4C1D-A580-AC06C4875E10}" type="pres">
      <dgm:prSet presAssocID="{D874DB53-BE1B-4AC5-882C-5C720E62D890}" presName="textRect" presStyleLbl="revTx" presStyleIdx="3" presStyleCnt="6">
        <dgm:presLayoutVars>
          <dgm:chMax val="1"/>
          <dgm:chPref val="1"/>
        </dgm:presLayoutVars>
      </dgm:prSet>
      <dgm:spPr/>
    </dgm:pt>
    <dgm:pt modelId="{5DA074B2-F88B-463C-B79A-8B2CF1E53AE0}" type="pres">
      <dgm:prSet presAssocID="{63A6AE49-CEA7-4C3E-9C9E-2846171B9F2D}" presName="sibTrans" presStyleCnt="0"/>
      <dgm:spPr/>
    </dgm:pt>
    <dgm:pt modelId="{97B5CDE5-F8F4-487D-8D81-8E14C1144151}" type="pres">
      <dgm:prSet presAssocID="{C10FAD15-399D-4E0D-9E6C-A4F336BE0D68}" presName="compNode" presStyleCnt="0"/>
      <dgm:spPr/>
    </dgm:pt>
    <dgm:pt modelId="{223D921D-FD5B-4F80-B403-035312C1837D}" type="pres">
      <dgm:prSet presAssocID="{C10FAD15-399D-4E0D-9E6C-A4F336BE0D68}" presName="iconBgRect" presStyleLbl="bgShp" presStyleIdx="4" presStyleCnt="6"/>
      <dgm:spPr/>
    </dgm:pt>
    <dgm:pt modelId="{978847C0-EC34-4B5B-A56A-9D15C4474E9D}" type="pres">
      <dgm:prSet presAssocID="{C10FAD15-399D-4E0D-9E6C-A4F336BE0D6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perclip"/>
        </a:ext>
      </dgm:extLst>
    </dgm:pt>
    <dgm:pt modelId="{914D9374-F46D-427C-88DA-758634273AB7}" type="pres">
      <dgm:prSet presAssocID="{C10FAD15-399D-4E0D-9E6C-A4F336BE0D68}" presName="spaceRect" presStyleCnt="0"/>
      <dgm:spPr/>
    </dgm:pt>
    <dgm:pt modelId="{D4E606F6-6E75-4150-AD8B-153A0565157A}" type="pres">
      <dgm:prSet presAssocID="{C10FAD15-399D-4E0D-9E6C-A4F336BE0D68}" presName="textRect" presStyleLbl="revTx" presStyleIdx="4" presStyleCnt="6">
        <dgm:presLayoutVars>
          <dgm:chMax val="1"/>
          <dgm:chPref val="1"/>
        </dgm:presLayoutVars>
      </dgm:prSet>
      <dgm:spPr/>
    </dgm:pt>
    <dgm:pt modelId="{2EF0CE60-88AC-4391-BA37-359DFEE0B3B9}" type="pres">
      <dgm:prSet presAssocID="{F00870C0-AA14-44A1-BB42-9BF6DB4799A7}" presName="sibTrans" presStyleCnt="0"/>
      <dgm:spPr/>
    </dgm:pt>
    <dgm:pt modelId="{20BD7F7C-CE45-48FB-A837-CDD5164193FF}" type="pres">
      <dgm:prSet presAssocID="{7CA42588-FF34-47A0-9A7A-F34973BDD255}" presName="compNode" presStyleCnt="0"/>
      <dgm:spPr/>
    </dgm:pt>
    <dgm:pt modelId="{3F4B8CE5-E6C0-4440-87B6-1A1F7E3B4AE7}" type="pres">
      <dgm:prSet presAssocID="{7CA42588-FF34-47A0-9A7A-F34973BDD255}" presName="iconBgRect" presStyleLbl="bgShp" presStyleIdx="5" presStyleCnt="6"/>
      <dgm:spPr/>
    </dgm:pt>
    <dgm:pt modelId="{8D3789E9-46A2-47AD-A182-10B24C4EA111}" type="pres">
      <dgm:prSet presAssocID="{7CA42588-FF34-47A0-9A7A-F34973BDD25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xcavator"/>
        </a:ext>
      </dgm:extLst>
    </dgm:pt>
    <dgm:pt modelId="{D86ABE61-C534-4F1A-BBD6-522090D12572}" type="pres">
      <dgm:prSet presAssocID="{7CA42588-FF34-47A0-9A7A-F34973BDD255}" presName="spaceRect" presStyleCnt="0"/>
      <dgm:spPr/>
    </dgm:pt>
    <dgm:pt modelId="{55DEBC14-9B16-420A-865B-0D7398240494}" type="pres">
      <dgm:prSet presAssocID="{7CA42588-FF34-47A0-9A7A-F34973BDD255}" presName="textRect" presStyleLbl="revTx" presStyleIdx="5" presStyleCnt="6">
        <dgm:presLayoutVars>
          <dgm:chMax val="1"/>
          <dgm:chPref val="1"/>
        </dgm:presLayoutVars>
      </dgm:prSet>
      <dgm:spPr/>
    </dgm:pt>
  </dgm:ptLst>
  <dgm:cxnLst>
    <dgm:cxn modelId="{DE562005-99DD-4327-B1D7-05F09E814D8C}" type="presOf" srcId="{C4FC3F86-044A-43F5-825E-6BA1448C5935}" destId="{CEEC9B89-8F38-4F61-9A48-E5546D40AF04}" srcOrd="0" destOrd="0" presId="urn:microsoft.com/office/officeart/2018/5/layout/IconCircleLabelList"/>
    <dgm:cxn modelId="{8009236F-6FED-4C07-9DFE-6F49FB5F9F92}" srcId="{96FAA26F-0D02-4E87-85C5-48FDFBBA36A0}" destId="{7CA42588-FF34-47A0-9A7A-F34973BDD255}" srcOrd="5" destOrd="0" parTransId="{622AE177-5ECD-46A8-B657-11C10360E6AB}" sibTransId="{3BE21A7B-FDCB-43F4-8B31-C7CF54888A3A}"/>
    <dgm:cxn modelId="{F7F8E66F-9BF4-4577-9537-516207774858}" type="presOf" srcId="{7CA42588-FF34-47A0-9A7A-F34973BDD255}" destId="{55DEBC14-9B16-420A-865B-0D7398240494}" srcOrd="0" destOrd="0" presId="urn:microsoft.com/office/officeart/2018/5/layout/IconCircleLabelList"/>
    <dgm:cxn modelId="{28B36557-F021-4812-BB35-674B71C2D3E0}" type="presOf" srcId="{96FAA26F-0D02-4E87-85C5-48FDFBBA36A0}" destId="{30540754-11D1-4F31-82D1-FE44905AC87A}" srcOrd="0" destOrd="0" presId="urn:microsoft.com/office/officeart/2018/5/layout/IconCircleLabelList"/>
    <dgm:cxn modelId="{FE9DC691-5328-4EFF-8D9B-4E904A9B7AA4}" type="presOf" srcId="{C10FAD15-399D-4E0D-9E6C-A4F336BE0D68}" destId="{D4E606F6-6E75-4150-AD8B-153A0565157A}" srcOrd="0" destOrd="0" presId="urn:microsoft.com/office/officeart/2018/5/layout/IconCircleLabelList"/>
    <dgm:cxn modelId="{35877199-2BEE-48E3-954C-C2282EE0B8DC}" srcId="{96FAA26F-0D02-4E87-85C5-48FDFBBA36A0}" destId="{C10FAD15-399D-4E0D-9E6C-A4F336BE0D68}" srcOrd="4" destOrd="0" parTransId="{011DE2A9-C28F-4CC0-8EED-BB67B106582A}" sibTransId="{F00870C0-AA14-44A1-BB42-9BF6DB4799A7}"/>
    <dgm:cxn modelId="{6981F19B-58C8-40F5-8DB3-325F7CA20A7D}" type="presOf" srcId="{D874DB53-BE1B-4AC5-882C-5C720E62D890}" destId="{7EB67260-99F8-4C1D-A580-AC06C4875E10}" srcOrd="0" destOrd="0" presId="urn:microsoft.com/office/officeart/2018/5/layout/IconCircleLabelList"/>
    <dgm:cxn modelId="{06ABCBC3-7159-49A8-B6EA-B500DEBD3A1F}" srcId="{96FAA26F-0D02-4E87-85C5-48FDFBBA36A0}" destId="{7C5FFA41-8790-4376-B856-D97EC8E70594}" srcOrd="2" destOrd="0" parTransId="{54E94894-BF26-4ADC-BD5B-ADAD680AA7FA}" sibTransId="{74A5F905-79EC-4565-8385-BB2EF6C34E68}"/>
    <dgm:cxn modelId="{0F5D8EC7-4A55-4618-8CB8-F1231603C39D}" type="presOf" srcId="{7C5FFA41-8790-4376-B856-D97EC8E70594}" destId="{914B562A-1DA0-41E9-A5F0-40686F003AAB}" srcOrd="0" destOrd="0" presId="urn:microsoft.com/office/officeart/2018/5/layout/IconCircleLabelList"/>
    <dgm:cxn modelId="{ADFA76CE-B3CE-450B-954B-9955A04E3EBE}" srcId="{96FAA26F-0D02-4E87-85C5-48FDFBBA36A0}" destId="{D874DB53-BE1B-4AC5-882C-5C720E62D890}" srcOrd="3" destOrd="0" parTransId="{87B53D4D-6937-499F-93F7-6B6CE2C7259B}" sibTransId="{63A6AE49-CEA7-4C3E-9C9E-2846171B9F2D}"/>
    <dgm:cxn modelId="{03BD6ED6-8C62-4651-B394-6D3F121E5088}" srcId="{96FAA26F-0D02-4E87-85C5-48FDFBBA36A0}" destId="{22FD7F49-B3B7-4CD2-9653-4A06C72AAEE3}" srcOrd="0" destOrd="0" parTransId="{0C803E90-5F18-400F-B62A-C007C5FDB061}" sibTransId="{1449D140-F298-453D-AE22-5C5BC275A9CA}"/>
    <dgm:cxn modelId="{F907D5DA-932C-4DC3-8205-B0B608F28D34}" srcId="{96FAA26F-0D02-4E87-85C5-48FDFBBA36A0}" destId="{C4FC3F86-044A-43F5-825E-6BA1448C5935}" srcOrd="1" destOrd="0" parTransId="{059E3A4D-7554-4FCA-9B21-5ADDF4F97947}" sibTransId="{EC33E969-6332-4A86-B2BB-3BAFA7B0D35F}"/>
    <dgm:cxn modelId="{682B4FE6-B44B-4832-B4EB-61C77C99626E}" type="presOf" srcId="{22FD7F49-B3B7-4CD2-9653-4A06C72AAEE3}" destId="{29C419F1-A536-4A71-9B4D-9A86BFB062F0}" srcOrd="0" destOrd="0" presId="urn:microsoft.com/office/officeart/2018/5/layout/IconCircleLabelList"/>
    <dgm:cxn modelId="{44A7F64A-0C04-49DA-876E-DE76D923A7E5}" type="presParOf" srcId="{30540754-11D1-4F31-82D1-FE44905AC87A}" destId="{51B2297D-FA49-4F08-ADC6-D82F913EA6C6}" srcOrd="0" destOrd="0" presId="urn:microsoft.com/office/officeart/2018/5/layout/IconCircleLabelList"/>
    <dgm:cxn modelId="{758B3045-DC9A-421F-AA61-EDFDE57E2A17}" type="presParOf" srcId="{51B2297D-FA49-4F08-ADC6-D82F913EA6C6}" destId="{2FAD9D70-BD52-4A0C-8005-E8EE56BC23D9}" srcOrd="0" destOrd="0" presId="urn:microsoft.com/office/officeart/2018/5/layout/IconCircleLabelList"/>
    <dgm:cxn modelId="{EEFCCF00-CF3F-45AF-889A-2CBA6869EE60}" type="presParOf" srcId="{51B2297D-FA49-4F08-ADC6-D82F913EA6C6}" destId="{9506EF8C-CB92-4493-A603-A80C203DCA5F}" srcOrd="1" destOrd="0" presId="urn:microsoft.com/office/officeart/2018/5/layout/IconCircleLabelList"/>
    <dgm:cxn modelId="{D67FB73A-02A6-4CBA-9632-98E9FC7FE970}" type="presParOf" srcId="{51B2297D-FA49-4F08-ADC6-D82F913EA6C6}" destId="{65A2FD74-8A81-439F-B9BF-BB87B14AC63B}" srcOrd="2" destOrd="0" presId="urn:microsoft.com/office/officeart/2018/5/layout/IconCircleLabelList"/>
    <dgm:cxn modelId="{B4B62ABB-95F2-4606-BD82-2EE7358BA281}" type="presParOf" srcId="{51B2297D-FA49-4F08-ADC6-D82F913EA6C6}" destId="{29C419F1-A536-4A71-9B4D-9A86BFB062F0}" srcOrd="3" destOrd="0" presId="urn:microsoft.com/office/officeart/2018/5/layout/IconCircleLabelList"/>
    <dgm:cxn modelId="{8D5125BB-2E63-481A-91E0-D04325E92F29}" type="presParOf" srcId="{30540754-11D1-4F31-82D1-FE44905AC87A}" destId="{E0E43C94-E3DB-4B3F-8404-EECC1EC320E4}" srcOrd="1" destOrd="0" presId="urn:microsoft.com/office/officeart/2018/5/layout/IconCircleLabelList"/>
    <dgm:cxn modelId="{A865E3D2-3EE0-4611-B3C5-3B9E823BDBEF}" type="presParOf" srcId="{30540754-11D1-4F31-82D1-FE44905AC87A}" destId="{6DE8A8AA-009A-4D44-8BB8-470E7C099DB7}" srcOrd="2" destOrd="0" presId="urn:microsoft.com/office/officeart/2018/5/layout/IconCircleLabelList"/>
    <dgm:cxn modelId="{AB7BA6CD-63EF-409C-8F7A-579431A97C71}" type="presParOf" srcId="{6DE8A8AA-009A-4D44-8BB8-470E7C099DB7}" destId="{A23AFE43-EB86-4250-915A-639D30CCDBF7}" srcOrd="0" destOrd="0" presId="urn:microsoft.com/office/officeart/2018/5/layout/IconCircleLabelList"/>
    <dgm:cxn modelId="{EB60D2CD-B501-4928-A2AF-272013FE0015}" type="presParOf" srcId="{6DE8A8AA-009A-4D44-8BB8-470E7C099DB7}" destId="{1F8AE41F-97E2-41B2-9F41-64B77A0147EF}" srcOrd="1" destOrd="0" presId="urn:microsoft.com/office/officeart/2018/5/layout/IconCircleLabelList"/>
    <dgm:cxn modelId="{5C22E045-A420-4E19-AE46-E3A27D223D71}" type="presParOf" srcId="{6DE8A8AA-009A-4D44-8BB8-470E7C099DB7}" destId="{1BA6E9C4-9D4F-46F2-9A4E-BE68CCF5A7F0}" srcOrd="2" destOrd="0" presId="urn:microsoft.com/office/officeart/2018/5/layout/IconCircleLabelList"/>
    <dgm:cxn modelId="{9428EFAD-2234-4A81-8F9F-558701C49F1C}" type="presParOf" srcId="{6DE8A8AA-009A-4D44-8BB8-470E7C099DB7}" destId="{CEEC9B89-8F38-4F61-9A48-E5546D40AF04}" srcOrd="3" destOrd="0" presId="urn:microsoft.com/office/officeart/2018/5/layout/IconCircleLabelList"/>
    <dgm:cxn modelId="{C269A0BE-87D4-4AC8-95AD-07672C930420}" type="presParOf" srcId="{30540754-11D1-4F31-82D1-FE44905AC87A}" destId="{DCE7A6B9-22AC-430D-8BAF-FE232DF824F0}" srcOrd="3" destOrd="0" presId="urn:microsoft.com/office/officeart/2018/5/layout/IconCircleLabelList"/>
    <dgm:cxn modelId="{3E9FCFB7-D660-4FFD-B093-1110B6C5153E}" type="presParOf" srcId="{30540754-11D1-4F31-82D1-FE44905AC87A}" destId="{F9AFA963-0E6A-4C60-9196-B3D067DB76C3}" srcOrd="4" destOrd="0" presId="urn:microsoft.com/office/officeart/2018/5/layout/IconCircleLabelList"/>
    <dgm:cxn modelId="{1E1A437F-A32E-4286-92AA-0D7CF579DBBA}" type="presParOf" srcId="{F9AFA963-0E6A-4C60-9196-B3D067DB76C3}" destId="{3A50F3E0-09A4-4C23-9024-C56299B99743}" srcOrd="0" destOrd="0" presId="urn:microsoft.com/office/officeart/2018/5/layout/IconCircleLabelList"/>
    <dgm:cxn modelId="{10EDE8B4-C4F0-4AB9-BE64-0C9063DCCA12}" type="presParOf" srcId="{F9AFA963-0E6A-4C60-9196-B3D067DB76C3}" destId="{68676A4D-FA66-481E-81D2-52485F0C516F}" srcOrd="1" destOrd="0" presId="urn:microsoft.com/office/officeart/2018/5/layout/IconCircleLabelList"/>
    <dgm:cxn modelId="{0A2D1837-B9DA-4B46-937A-8BC102200746}" type="presParOf" srcId="{F9AFA963-0E6A-4C60-9196-B3D067DB76C3}" destId="{FD380268-D49D-43D6-B0FB-C0536E50B20B}" srcOrd="2" destOrd="0" presId="urn:microsoft.com/office/officeart/2018/5/layout/IconCircleLabelList"/>
    <dgm:cxn modelId="{4078E6D8-E227-486C-9B0C-67EE59BA12CD}" type="presParOf" srcId="{F9AFA963-0E6A-4C60-9196-B3D067DB76C3}" destId="{914B562A-1DA0-41E9-A5F0-40686F003AAB}" srcOrd="3" destOrd="0" presId="urn:microsoft.com/office/officeart/2018/5/layout/IconCircleLabelList"/>
    <dgm:cxn modelId="{CB30370F-99D7-454E-ABCE-C385DAEA1B17}" type="presParOf" srcId="{30540754-11D1-4F31-82D1-FE44905AC87A}" destId="{4287512B-6A37-44F8-A3A4-5F0AA52D0BBA}" srcOrd="5" destOrd="0" presId="urn:microsoft.com/office/officeart/2018/5/layout/IconCircleLabelList"/>
    <dgm:cxn modelId="{4519EE88-A2E9-4D55-ABC5-73920CB2DD2E}" type="presParOf" srcId="{30540754-11D1-4F31-82D1-FE44905AC87A}" destId="{8EED1DBC-C1B0-461D-9A21-7933F73EF2D6}" srcOrd="6" destOrd="0" presId="urn:microsoft.com/office/officeart/2018/5/layout/IconCircleLabelList"/>
    <dgm:cxn modelId="{249E6181-2184-4852-8098-FCEFCCE4DD84}" type="presParOf" srcId="{8EED1DBC-C1B0-461D-9A21-7933F73EF2D6}" destId="{2FA64536-582F-4172-B1E3-2206E7AFB962}" srcOrd="0" destOrd="0" presId="urn:microsoft.com/office/officeart/2018/5/layout/IconCircleLabelList"/>
    <dgm:cxn modelId="{329AF9B0-F18F-4CEE-A05C-253A597BDDA6}" type="presParOf" srcId="{8EED1DBC-C1B0-461D-9A21-7933F73EF2D6}" destId="{0E13DB33-3232-4FFC-96B4-0BDB7D0C61DD}" srcOrd="1" destOrd="0" presId="urn:microsoft.com/office/officeart/2018/5/layout/IconCircleLabelList"/>
    <dgm:cxn modelId="{94827EA4-A651-4266-BCAF-87A3BB06E895}" type="presParOf" srcId="{8EED1DBC-C1B0-461D-9A21-7933F73EF2D6}" destId="{5580E2B5-3802-4FE5-B635-5DE8BF908B0E}" srcOrd="2" destOrd="0" presId="urn:microsoft.com/office/officeart/2018/5/layout/IconCircleLabelList"/>
    <dgm:cxn modelId="{6F1C459E-7194-49E6-9A1A-3ACD9838D966}" type="presParOf" srcId="{8EED1DBC-C1B0-461D-9A21-7933F73EF2D6}" destId="{7EB67260-99F8-4C1D-A580-AC06C4875E10}" srcOrd="3" destOrd="0" presId="urn:microsoft.com/office/officeart/2018/5/layout/IconCircleLabelList"/>
    <dgm:cxn modelId="{AD999BC7-B798-43D0-80F6-75C02D43C135}" type="presParOf" srcId="{30540754-11D1-4F31-82D1-FE44905AC87A}" destId="{5DA074B2-F88B-463C-B79A-8B2CF1E53AE0}" srcOrd="7" destOrd="0" presId="urn:microsoft.com/office/officeart/2018/5/layout/IconCircleLabelList"/>
    <dgm:cxn modelId="{8B7234E7-B34C-4A2A-A3BA-8EB6595A0A09}" type="presParOf" srcId="{30540754-11D1-4F31-82D1-FE44905AC87A}" destId="{97B5CDE5-F8F4-487D-8D81-8E14C1144151}" srcOrd="8" destOrd="0" presId="urn:microsoft.com/office/officeart/2018/5/layout/IconCircleLabelList"/>
    <dgm:cxn modelId="{DD8C4152-185F-4B70-851D-7FA7675F2A97}" type="presParOf" srcId="{97B5CDE5-F8F4-487D-8D81-8E14C1144151}" destId="{223D921D-FD5B-4F80-B403-035312C1837D}" srcOrd="0" destOrd="0" presId="urn:microsoft.com/office/officeart/2018/5/layout/IconCircleLabelList"/>
    <dgm:cxn modelId="{0E6698BB-6BBA-4B0C-8059-162439BCEAF0}" type="presParOf" srcId="{97B5CDE5-F8F4-487D-8D81-8E14C1144151}" destId="{978847C0-EC34-4B5B-A56A-9D15C4474E9D}" srcOrd="1" destOrd="0" presId="urn:microsoft.com/office/officeart/2018/5/layout/IconCircleLabelList"/>
    <dgm:cxn modelId="{46A5D15C-D80A-4727-BF62-89511DDCE9DC}" type="presParOf" srcId="{97B5CDE5-F8F4-487D-8D81-8E14C1144151}" destId="{914D9374-F46D-427C-88DA-758634273AB7}" srcOrd="2" destOrd="0" presId="urn:microsoft.com/office/officeart/2018/5/layout/IconCircleLabelList"/>
    <dgm:cxn modelId="{D61882AA-95CD-4743-963B-A49351B8525A}" type="presParOf" srcId="{97B5CDE5-F8F4-487D-8D81-8E14C1144151}" destId="{D4E606F6-6E75-4150-AD8B-153A0565157A}" srcOrd="3" destOrd="0" presId="urn:microsoft.com/office/officeart/2018/5/layout/IconCircleLabelList"/>
    <dgm:cxn modelId="{CA0519E8-FEB1-4233-9730-95FCF89CC8F0}" type="presParOf" srcId="{30540754-11D1-4F31-82D1-FE44905AC87A}" destId="{2EF0CE60-88AC-4391-BA37-359DFEE0B3B9}" srcOrd="9" destOrd="0" presId="urn:microsoft.com/office/officeart/2018/5/layout/IconCircleLabelList"/>
    <dgm:cxn modelId="{C3FC24B3-069E-48F5-9E77-A790EDE91D2C}" type="presParOf" srcId="{30540754-11D1-4F31-82D1-FE44905AC87A}" destId="{20BD7F7C-CE45-48FB-A837-CDD5164193FF}" srcOrd="10" destOrd="0" presId="urn:microsoft.com/office/officeart/2018/5/layout/IconCircleLabelList"/>
    <dgm:cxn modelId="{EB4A1C9D-FA2A-48EB-9C71-C5A70B51960A}" type="presParOf" srcId="{20BD7F7C-CE45-48FB-A837-CDD5164193FF}" destId="{3F4B8CE5-E6C0-4440-87B6-1A1F7E3B4AE7}" srcOrd="0" destOrd="0" presId="urn:microsoft.com/office/officeart/2018/5/layout/IconCircleLabelList"/>
    <dgm:cxn modelId="{1AEE09A6-A460-4A59-8794-1F578F756905}" type="presParOf" srcId="{20BD7F7C-CE45-48FB-A837-CDD5164193FF}" destId="{8D3789E9-46A2-47AD-A182-10B24C4EA111}" srcOrd="1" destOrd="0" presId="urn:microsoft.com/office/officeart/2018/5/layout/IconCircleLabelList"/>
    <dgm:cxn modelId="{EB5E9F51-B546-449A-B638-E4470A516D9C}" type="presParOf" srcId="{20BD7F7C-CE45-48FB-A837-CDD5164193FF}" destId="{D86ABE61-C534-4F1A-BBD6-522090D12572}" srcOrd="2" destOrd="0" presId="urn:microsoft.com/office/officeart/2018/5/layout/IconCircleLabelList"/>
    <dgm:cxn modelId="{62C8558C-EEFA-4124-B95B-5C55DFE609C8}" type="presParOf" srcId="{20BD7F7C-CE45-48FB-A837-CDD5164193FF}" destId="{55DEBC14-9B16-420A-865B-0D739824049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4E15F7-03FB-4BF8-BB90-0F164D9E91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EF376A-4260-4630-865F-095AC98D9FDB}">
      <dgm:prSet/>
      <dgm:spPr/>
      <dgm:t>
        <a:bodyPr/>
        <a:lstStyle/>
        <a:p>
          <a:r>
            <a:rPr lang="en-US"/>
            <a:t>Environments as Azure DevOps variable</a:t>
          </a:r>
        </a:p>
      </dgm:t>
    </dgm:pt>
    <dgm:pt modelId="{963277B3-9059-41EF-AEF8-D578C0BA67B7}" type="parTrans" cxnId="{7E02A3A2-34C8-4633-A017-430D36BA5FE2}">
      <dgm:prSet/>
      <dgm:spPr/>
      <dgm:t>
        <a:bodyPr/>
        <a:lstStyle/>
        <a:p>
          <a:endParaRPr lang="en-US"/>
        </a:p>
      </dgm:t>
    </dgm:pt>
    <dgm:pt modelId="{51BB0380-5AED-496B-867C-30F23E89C679}" type="sibTrans" cxnId="{7E02A3A2-34C8-4633-A017-430D36BA5FE2}">
      <dgm:prSet/>
      <dgm:spPr/>
      <dgm:t>
        <a:bodyPr/>
        <a:lstStyle/>
        <a:p>
          <a:endParaRPr lang="en-US"/>
        </a:p>
      </dgm:t>
    </dgm:pt>
    <dgm:pt modelId="{1D7C73F1-C257-460D-A4E4-BE42A81CA0E6}">
      <dgm:prSet/>
      <dgm:spPr/>
      <dgm:t>
        <a:bodyPr/>
        <a:lstStyle/>
        <a:p>
          <a:r>
            <a:rPr lang="en-US" dirty="0"/>
            <a:t>Support for both Dynamics 365 CE &amp; CDS Environments</a:t>
          </a:r>
        </a:p>
      </dgm:t>
    </dgm:pt>
    <dgm:pt modelId="{3D00FF50-5891-454E-BE72-C8444CE41969}" type="parTrans" cxnId="{B2D6EEB6-771C-451D-A636-BD39FD344FB9}">
      <dgm:prSet/>
      <dgm:spPr/>
      <dgm:t>
        <a:bodyPr/>
        <a:lstStyle/>
        <a:p>
          <a:endParaRPr lang="en-US"/>
        </a:p>
      </dgm:t>
    </dgm:pt>
    <dgm:pt modelId="{EBA859BB-ED69-457E-870D-8CA9DDF84C57}" type="sibTrans" cxnId="{B2D6EEB6-771C-451D-A636-BD39FD344FB9}">
      <dgm:prSet/>
      <dgm:spPr/>
      <dgm:t>
        <a:bodyPr/>
        <a:lstStyle/>
        <a:p>
          <a:endParaRPr lang="en-US"/>
        </a:p>
      </dgm:t>
    </dgm:pt>
    <dgm:pt modelId="{8D0AEE48-96FC-48D1-A134-93BB387A6591}">
      <dgm:prSet/>
      <dgm:spPr/>
      <dgm:t>
        <a:bodyPr/>
        <a:lstStyle/>
        <a:p>
          <a:r>
            <a:rPr lang="en-US"/>
            <a:t>Service Principals Auth</a:t>
          </a:r>
        </a:p>
      </dgm:t>
    </dgm:pt>
    <dgm:pt modelId="{0169A8E0-668D-4C07-95F4-0C671145B463}" type="parTrans" cxnId="{DB695BC4-6D7A-4C06-A6C3-2BE114184A48}">
      <dgm:prSet/>
      <dgm:spPr/>
      <dgm:t>
        <a:bodyPr/>
        <a:lstStyle/>
        <a:p>
          <a:endParaRPr lang="en-US"/>
        </a:p>
      </dgm:t>
    </dgm:pt>
    <dgm:pt modelId="{08EC66DA-3EC6-4AC1-937A-2768D063AD9F}" type="sibTrans" cxnId="{DB695BC4-6D7A-4C06-A6C3-2BE114184A48}">
      <dgm:prSet/>
      <dgm:spPr/>
      <dgm:t>
        <a:bodyPr/>
        <a:lstStyle/>
        <a:p>
          <a:endParaRPr lang="en-US"/>
        </a:p>
      </dgm:t>
    </dgm:pt>
    <dgm:pt modelId="{991646EF-984C-427B-9258-A0844CEDB24A}">
      <dgm:prSet/>
      <dgm:spPr/>
      <dgm:t>
        <a:bodyPr/>
        <a:lstStyle/>
        <a:p>
          <a:r>
            <a:rPr lang="en-US"/>
            <a:t>Async Solution Import</a:t>
          </a:r>
        </a:p>
      </dgm:t>
    </dgm:pt>
    <dgm:pt modelId="{36D66BCC-1664-420F-B405-C36A0980517A}" type="parTrans" cxnId="{151E510B-167D-4C91-9819-FF08D14C5FD6}">
      <dgm:prSet/>
      <dgm:spPr/>
      <dgm:t>
        <a:bodyPr/>
        <a:lstStyle/>
        <a:p>
          <a:endParaRPr lang="en-US"/>
        </a:p>
      </dgm:t>
    </dgm:pt>
    <dgm:pt modelId="{6998DD23-4BAA-432D-99F8-33D2B918C7DB}" type="sibTrans" cxnId="{151E510B-167D-4C91-9819-FF08D14C5FD6}">
      <dgm:prSet/>
      <dgm:spPr/>
      <dgm:t>
        <a:bodyPr/>
        <a:lstStyle/>
        <a:p>
          <a:endParaRPr lang="en-US"/>
        </a:p>
      </dgm:t>
    </dgm:pt>
    <dgm:pt modelId="{6EDFF140-FACF-47EC-8687-9F73F4CE0329}">
      <dgm:prSet/>
      <dgm:spPr/>
      <dgm:t>
        <a:bodyPr/>
        <a:lstStyle/>
        <a:p>
          <a:r>
            <a:rPr lang="en-US" dirty="0"/>
            <a:t>AppSource Deployment Task</a:t>
          </a:r>
        </a:p>
      </dgm:t>
    </dgm:pt>
    <dgm:pt modelId="{E6AA54B7-61D9-4567-87A6-55C9DB373AF7}" type="parTrans" cxnId="{37B40C11-6462-433F-839A-AB39881D496A}">
      <dgm:prSet/>
      <dgm:spPr/>
      <dgm:t>
        <a:bodyPr/>
        <a:lstStyle/>
        <a:p>
          <a:endParaRPr lang="en-US"/>
        </a:p>
      </dgm:t>
    </dgm:pt>
    <dgm:pt modelId="{9B7F00A2-E77A-4247-8C3B-27E02242B322}" type="sibTrans" cxnId="{37B40C11-6462-433F-839A-AB39881D496A}">
      <dgm:prSet/>
      <dgm:spPr/>
      <dgm:t>
        <a:bodyPr/>
        <a:lstStyle/>
        <a:p>
          <a:endParaRPr lang="en-US"/>
        </a:p>
      </dgm:t>
    </dgm:pt>
    <dgm:pt modelId="{C1A8A2F6-8758-44C2-8CC9-E1DD7A480D0D}" type="pres">
      <dgm:prSet presAssocID="{324E15F7-03FB-4BF8-BB90-0F164D9E9185}" presName="root" presStyleCnt="0">
        <dgm:presLayoutVars>
          <dgm:dir/>
          <dgm:resizeHandles val="exact"/>
        </dgm:presLayoutVars>
      </dgm:prSet>
      <dgm:spPr/>
    </dgm:pt>
    <dgm:pt modelId="{A1E8345F-C39E-4FF8-B471-858CF559A10D}" type="pres">
      <dgm:prSet presAssocID="{5EEF376A-4260-4630-865F-095AC98D9FDB}" presName="compNode" presStyleCnt="0"/>
      <dgm:spPr/>
    </dgm:pt>
    <dgm:pt modelId="{262A4A48-26FA-4A90-A0D3-6B1E656810C1}" type="pres">
      <dgm:prSet presAssocID="{5EEF376A-4260-4630-865F-095AC98D9FDB}" presName="bgRect" presStyleLbl="bgShp" presStyleIdx="0" presStyleCnt="5"/>
      <dgm:spPr/>
    </dgm:pt>
    <dgm:pt modelId="{699712EC-88DB-464A-8C50-680452A8A20E}" type="pres">
      <dgm:prSet presAssocID="{5EEF376A-4260-4630-865F-095AC98D9F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6D895BF2-D526-4974-9973-6166F5AC6501}" type="pres">
      <dgm:prSet presAssocID="{5EEF376A-4260-4630-865F-095AC98D9FDB}" presName="spaceRect" presStyleCnt="0"/>
      <dgm:spPr/>
    </dgm:pt>
    <dgm:pt modelId="{522B73B1-A79E-4D0B-9584-BBB5CECC887D}" type="pres">
      <dgm:prSet presAssocID="{5EEF376A-4260-4630-865F-095AC98D9FDB}" presName="parTx" presStyleLbl="revTx" presStyleIdx="0" presStyleCnt="5">
        <dgm:presLayoutVars>
          <dgm:chMax val="0"/>
          <dgm:chPref val="0"/>
        </dgm:presLayoutVars>
      </dgm:prSet>
      <dgm:spPr/>
    </dgm:pt>
    <dgm:pt modelId="{8BDD8460-984D-409D-97B3-F5452B043CFF}" type="pres">
      <dgm:prSet presAssocID="{51BB0380-5AED-496B-867C-30F23E89C679}" presName="sibTrans" presStyleCnt="0"/>
      <dgm:spPr/>
    </dgm:pt>
    <dgm:pt modelId="{5456A85B-CAA2-468D-8DDE-B9410C8515B8}" type="pres">
      <dgm:prSet presAssocID="{1D7C73F1-C257-460D-A4E4-BE42A81CA0E6}" presName="compNode" presStyleCnt="0"/>
      <dgm:spPr/>
    </dgm:pt>
    <dgm:pt modelId="{36BB13A8-FD92-4C46-8681-0B0CA9FA1A0B}" type="pres">
      <dgm:prSet presAssocID="{1D7C73F1-C257-460D-A4E4-BE42A81CA0E6}" presName="bgRect" presStyleLbl="bgShp" presStyleIdx="1" presStyleCnt="5"/>
      <dgm:spPr/>
    </dgm:pt>
    <dgm:pt modelId="{13929DF2-FE6B-49D8-BFDD-E65BA5545910}" type="pres">
      <dgm:prSet presAssocID="{1D7C73F1-C257-460D-A4E4-BE42A81CA0E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CB35ECA-012F-4CD2-8803-E8D977F9F556}" type="pres">
      <dgm:prSet presAssocID="{1D7C73F1-C257-460D-A4E4-BE42A81CA0E6}" presName="spaceRect" presStyleCnt="0"/>
      <dgm:spPr/>
    </dgm:pt>
    <dgm:pt modelId="{73160B69-8449-4A09-B8D9-015AE704C444}" type="pres">
      <dgm:prSet presAssocID="{1D7C73F1-C257-460D-A4E4-BE42A81CA0E6}" presName="parTx" presStyleLbl="revTx" presStyleIdx="1" presStyleCnt="5">
        <dgm:presLayoutVars>
          <dgm:chMax val="0"/>
          <dgm:chPref val="0"/>
        </dgm:presLayoutVars>
      </dgm:prSet>
      <dgm:spPr/>
    </dgm:pt>
    <dgm:pt modelId="{39FBE08D-9F52-48F4-B4BE-ACDB5F0508C5}" type="pres">
      <dgm:prSet presAssocID="{EBA859BB-ED69-457E-870D-8CA9DDF84C57}" presName="sibTrans" presStyleCnt="0"/>
      <dgm:spPr/>
    </dgm:pt>
    <dgm:pt modelId="{8B3FFAC6-75D2-4773-95C3-CF2B3EC7E42F}" type="pres">
      <dgm:prSet presAssocID="{8D0AEE48-96FC-48D1-A134-93BB387A6591}" presName="compNode" presStyleCnt="0"/>
      <dgm:spPr/>
    </dgm:pt>
    <dgm:pt modelId="{844E3D6A-1BFC-4FDD-B777-D7BD492CF53D}" type="pres">
      <dgm:prSet presAssocID="{8D0AEE48-96FC-48D1-A134-93BB387A6591}" presName="bgRect" presStyleLbl="bgShp" presStyleIdx="2" presStyleCnt="5"/>
      <dgm:spPr/>
    </dgm:pt>
    <dgm:pt modelId="{BCAFBF9A-B24C-41F3-A3E9-1CDE83868825}" type="pres">
      <dgm:prSet presAssocID="{8D0AEE48-96FC-48D1-A134-93BB387A65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E33B7FC0-845C-46D6-9C7F-4825C8003B88}" type="pres">
      <dgm:prSet presAssocID="{8D0AEE48-96FC-48D1-A134-93BB387A6591}" presName="spaceRect" presStyleCnt="0"/>
      <dgm:spPr/>
    </dgm:pt>
    <dgm:pt modelId="{43925F9D-3D1B-4D0A-9AA5-53A4CB7B9ECA}" type="pres">
      <dgm:prSet presAssocID="{8D0AEE48-96FC-48D1-A134-93BB387A6591}" presName="parTx" presStyleLbl="revTx" presStyleIdx="2" presStyleCnt="5">
        <dgm:presLayoutVars>
          <dgm:chMax val="0"/>
          <dgm:chPref val="0"/>
        </dgm:presLayoutVars>
      </dgm:prSet>
      <dgm:spPr/>
    </dgm:pt>
    <dgm:pt modelId="{CBF4DA5A-B03C-4E98-87B2-2DF7D2DC96C3}" type="pres">
      <dgm:prSet presAssocID="{08EC66DA-3EC6-4AC1-937A-2768D063AD9F}" presName="sibTrans" presStyleCnt="0"/>
      <dgm:spPr/>
    </dgm:pt>
    <dgm:pt modelId="{1E550A12-7E3B-4BCB-8FE2-37EB7C1047B4}" type="pres">
      <dgm:prSet presAssocID="{991646EF-984C-427B-9258-A0844CEDB24A}" presName="compNode" presStyleCnt="0"/>
      <dgm:spPr/>
    </dgm:pt>
    <dgm:pt modelId="{72AD78B3-9917-48F0-AE61-D84059E422D1}" type="pres">
      <dgm:prSet presAssocID="{991646EF-984C-427B-9258-A0844CEDB24A}" presName="bgRect" presStyleLbl="bgShp" presStyleIdx="3" presStyleCnt="5"/>
      <dgm:spPr/>
    </dgm:pt>
    <dgm:pt modelId="{EF00A225-BFD1-4D85-B2F8-0E82845F73E1}" type="pres">
      <dgm:prSet presAssocID="{991646EF-984C-427B-9258-A0844CEDB24A}"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vron arrows"/>
        </a:ext>
      </dgm:extLst>
    </dgm:pt>
    <dgm:pt modelId="{21C7514C-529C-4D17-99AC-685DD3F40896}" type="pres">
      <dgm:prSet presAssocID="{991646EF-984C-427B-9258-A0844CEDB24A}" presName="spaceRect" presStyleCnt="0"/>
      <dgm:spPr/>
    </dgm:pt>
    <dgm:pt modelId="{114AA4AF-F14A-44BC-97F9-C6BFD37FB260}" type="pres">
      <dgm:prSet presAssocID="{991646EF-984C-427B-9258-A0844CEDB24A}" presName="parTx" presStyleLbl="revTx" presStyleIdx="3" presStyleCnt="5">
        <dgm:presLayoutVars>
          <dgm:chMax val="0"/>
          <dgm:chPref val="0"/>
        </dgm:presLayoutVars>
      </dgm:prSet>
      <dgm:spPr/>
    </dgm:pt>
    <dgm:pt modelId="{FDF3F985-A03A-4CAC-A721-CAD522F805B0}" type="pres">
      <dgm:prSet presAssocID="{6998DD23-4BAA-432D-99F8-33D2B918C7DB}" presName="sibTrans" presStyleCnt="0"/>
      <dgm:spPr/>
    </dgm:pt>
    <dgm:pt modelId="{27EED696-3C42-44A7-B92B-CFFD0AAEEAAA}" type="pres">
      <dgm:prSet presAssocID="{6EDFF140-FACF-47EC-8687-9F73F4CE0329}" presName="compNode" presStyleCnt="0"/>
      <dgm:spPr/>
    </dgm:pt>
    <dgm:pt modelId="{CF172A7E-975D-49EB-A3B4-F7241C43A01F}" type="pres">
      <dgm:prSet presAssocID="{6EDFF140-FACF-47EC-8687-9F73F4CE0329}" presName="bgRect" presStyleLbl="bgShp" presStyleIdx="4" presStyleCnt="5"/>
      <dgm:spPr/>
    </dgm:pt>
    <dgm:pt modelId="{C5C1C1DE-BE78-4971-8B53-D72DF7B03537}" type="pres">
      <dgm:prSet presAssocID="{6EDFF140-FACF-47EC-8687-9F73F4CE03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44D4C1C5-2077-4DE3-BC20-2BC980984669}" type="pres">
      <dgm:prSet presAssocID="{6EDFF140-FACF-47EC-8687-9F73F4CE0329}" presName="spaceRect" presStyleCnt="0"/>
      <dgm:spPr/>
    </dgm:pt>
    <dgm:pt modelId="{52B607D0-1628-4EEA-927D-115FB686689E}" type="pres">
      <dgm:prSet presAssocID="{6EDFF140-FACF-47EC-8687-9F73F4CE0329}" presName="parTx" presStyleLbl="revTx" presStyleIdx="4" presStyleCnt="5">
        <dgm:presLayoutVars>
          <dgm:chMax val="0"/>
          <dgm:chPref val="0"/>
        </dgm:presLayoutVars>
      </dgm:prSet>
      <dgm:spPr/>
    </dgm:pt>
  </dgm:ptLst>
  <dgm:cxnLst>
    <dgm:cxn modelId="{151E510B-167D-4C91-9819-FF08D14C5FD6}" srcId="{324E15F7-03FB-4BF8-BB90-0F164D9E9185}" destId="{991646EF-984C-427B-9258-A0844CEDB24A}" srcOrd="3" destOrd="0" parTransId="{36D66BCC-1664-420F-B405-C36A0980517A}" sibTransId="{6998DD23-4BAA-432D-99F8-33D2B918C7DB}"/>
    <dgm:cxn modelId="{C1ADB00C-A3D5-4E6E-ABA7-551A9B8460C6}" type="presOf" srcId="{1D7C73F1-C257-460D-A4E4-BE42A81CA0E6}" destId="{73160B69-8449-4A09-B8D9-015AE704C444}" srcOrd="0" destOrd="0" presId="urn:microsoft.com/office/officeart/2018/2/layout/IconVerticalSolidList"/>
    <dgm:cxn modelId="{37B40C11-6462-433F-839A-AB39881D496A}" srcId="{324E15F7-03FB-4BF8-BB90-0F164D9E9185}" destId="{6EDFF140-FACF-47EC-8687-9F73F4CE0329}" srcOrd="4" destOrd="0" parTransId="{E6AA54B7-61D9-4567-87A6-55C9DB373AF7}" sibTransId="{9B7F00A2-E77A-4247-8C3B-27E02242B322}"/>
    <dgm:cxn modelId="{0CE61525-4B9D-4609-95F0-5B8E423F2E05}" type="presOf" srcId="{324E15F7-03FB-4BF8-BB90-0F164D9E9185}" destId="{C1A8A2F6-8758-44C2-8CC9-E1DD7A480D0D}" srcOrd="0" destOrd="0" presId="urn:microsoft.com/office/officeart/2018/2/layout/IconVerticalSolidList"/>
    <dgm:cxn modelId="{174DFB3E-5E76-4BF9-9D94-7626D00328BF}" type="presOf" srcId="{8D0AEE48-96FC-48D1-A134-93BB387A6591}" destId="{43925F9D-3D1B-4D0A-9AA5-53A4CB7B9ECA}" srcOrd="0" destOrd="0" presId="urn:microsoft.com/office/officeart/2018/2/layout/IconVerticalSolidList"/>
    <dgm:cxn modelId="{F2C72048-8215-47DC-947E-1C57D43801F9}" type="presOf" srcId="{5EEF376A-4260-4630-865F-095AC98D9FDB}" destId="{522B73B1-A79E-4D0B-9584-BBB5CECC887D}" srcOrd="0" destOrd="0" presId="urn:microsoft.com/office/officeart/2018/2/layout/IconVerticalSolidList"/>
    <dgm:cxn modelId="{7E02A3A2-34C8-4633-A017-430D36BA5FE2}" srcId="{324E15F7-03FB-4BF8-BB90-0F164D9E9185}" destId="{5EEF376A-4260-4630-865F-095AC98D9FDB}" srcOrd="0" destOrd="0" parTransId="{963277B3-9059-41EF-AEF8-D578C0BA67B7}" sibTransId="{51BB0380-5AED-496B-867C-30F23E89C679}"/>
    <dgm:cxn modelId="{B2D6EEB6-771C-451D-A636-BD39FD344FB9}" srcId="{324E15F7-03FB-4BF8-BB90-0F164D9E9185}" destId="{1D7C73F1-C257-460D-A4E4-BE42A81CA0E6}" srcOrd="1" destOrd="0" parTransId="{3D00FF50-5891-454E-BE72-C8444CE41969}" sibTransId="{EBA859BB-ED69-457E-870D-8CA9DDF84C57}"/>
    <dgm:cxn modelId="{576603BE-6CF7-4889-9EB9-70B1143DFCC1}" type="presOf" srcId="{6EDFF140-FACF-47EC-8687-9F73F4CE0329}" destId="{52B607D0-1628-4EEA-927D-115FB686689E}" srcOrd="0" destOrd="0" presId="urn:microsoft.com/office/officeart/2018/2/layout/IconVerticalSolidList"/>
    <dgm:cxn modelId="{DB695BC4-6D7A-4C06-A6C3-2BE114184A48}" srcId="{324E15F7-03FB-4BF8-BB90-0F164D9E9185}" destId="{8D0AEE48-96FC-48D1-A134-93BB387A6591}" srcOrd="2" destOrd="0" parTransId="{0169A8E0-668D-4C07-95F4-0C671145B463}" sibTransId="{08EC66DA-3EC6-4AC1-937A-2768D063AD9F}"/>
    <dgm:cxn modelId="{ED931ECB-C3C1-4011-9696-B21278DBDFAE}" type="presOf" srcId="{991646EF-984C-427B-9258-A0844CEDB24A}" destId="{114AA4AF-F14A-44BC-97F9-C6BFD37FB260}" srcOrd="0" destOrd="0" presId="urn:microsoft.com/office/officeart/2018/2/layout/IconVerticalSolidList"/>
    <dgm:cxn modelId="{BB577E95-164C-403C-BCE5-58474B1AC008}" type="presParOf" srcId="{C1A8A2F6-8758-44C2-8CC9-E1DD7A480D0D}" destId="{A1E8345F-C39E-4FF8-B471-858CF559A10D}" srcOrd="0" destOrd="0" presId="urn:microsoft.com/office/officeart/2018/2/layout/IconVerticalSolidList"/>
    <dgm:cxn modelId="{DE42CF0D-C2CE-4E00-B734-81D683FCD321}" type="presParOf" srcId="{A1E8345F-C39E-4FF8-B471-858CF559A10D}" destId="{262A4A48-26FA-4A90-A0D3-6B1E656810C1}" srcOrd="0" destOrd="0" presId="urn:microsoft.com/office/officeart/2018/2/layout/IconVerticalSolidList"/>
    <dgm:cxn modelId="{C8F2604C-506F-4BA4-9F59-A6AB777699A7}" type="presParOf" srcId="{A1E8345F-C39E-4FF8-B471-858CF559A10D}" destId="{699712EC-88DB-464A-8C50-680452A8A20E}" srcOrd="1" destOrd="0" presId="urn:microsoft.com/office/officeart/2018/2/layout/IconVerticalSolidList"/>
    <dgm:cxn modelId="{1E840F1A-0E37-4E44-A96C-B215A59783C2}" type="presParOf" srcId="{A1E8345F-C39E-4FF8-B471-858CF559A10D}" destId="{6D895BF2-D526-4974-9973-6166F5AC6501}" srcOrd="2" destOrd="0" presId="urn:microsoft.com/office/officeart/2018/2/layout/IconVerticalSolidList"/>
    <dgm:cxn modelId="{C90864EA-880B-4E22-AC06-0BDCD9B8D76B}" type="presParOf" srcId="{A1E8345F-C39E-4FF8-B471-858CF559A10D}" destId="{522B73B1-A79E-4D0B-9584-BBB5CECC887D}" srcOrd="3" destOrd="0" presId="urn:microsoft.com/office/officeart/2018/2/layout/IconVerticalSolidList"/>
    <dgm:cxn modelId="{F27C27BC-B8A6-44E2-A4C5-10A9E0E83DEA}" type="presParOf" srcId="{C1A8A2F6-8758-44C2-8CC9-E1DD7A480D0D}" destId="{8BDD8460-984D-409D-97B3-F5452B043CFF}" srcOrd="1" destOrd="0" presId="urn:microsoft.com/office/officeart/2018/2/layout/IconVerticalSolidList"/>
    <dgm:cxn modelId="{92A3432E-6D03-4237-8983-1C803EC515DC}" type="presParOf" srcId="{C1A8A2F6-8758-44C2-8CC9-E1DD7A480D0D}" destId="{5456A85B-CAA2-468D-8DDE-B9410C8515B8}" srcOrd="2" destOrd="0" presId="urn:microsoft.com/office/officeart/2018/2/layout/IconVerticalSolidList"/>
    <dgm:cxn modelId="{A22B55B6-581F-4039-9B2C-11E306EC14C0}" type="presParOf" srcId="{5456A85B-CAA2-468D-8DDE-B9410C8515B8}" destId="{36BB13A8-FD92-4C46-8681-0B0CA9FA1A0B}" srcOrd="0" destOrd="0" presId="urn:microsoft.com/office/officeart/2018/2/layout/IconVerticalSolidList"/>
    <dgm:cxn modelId="{482D139C-E239-46DA-86DC-168033DC5489}" type="presParOf" srcId="{5456A85B-CAA2-468D-8DDE-B9410C8515B8}" destId="{13929DF2-FE6B-49D8-BFDD-E65BA5545910}" srcOrd="1" destOrd="0" presId="urn:microsoft.com/office/officeart/2018/2/layout/IconVerticalSolidList"/>
    <dgm:cxn modelId="{479C356D-69D1-41E2-8DEC-DA0F2CFA2E73}" type="presParOf" srcId="{5456A85B-CAA2-468D-8DDE-B9410C8515B8}" destId="{ACB35ECA-012F-4CD2-8803-E8D977F9F556}" srcOrd="2" destOrd="0" presId="urn:microsoft.com/office/officeart/2018/2/layout/IconVerticalSolidList"/>
    <dgm:cxn modelId="{2BC4F489-A8E7-4C72-8938-A1459C87C6DD}" type="presParOf" srcId="{5456A85B-CAA2-468D-8DDE-B9410C8515B8}" destId="{73160B69-8449-4A09-B8D9-015AE704C444}" srcOrd="3" destOrd="0" presId="urn:microsoft.com/office/officeart/2018/2/layout/IconVerticalSolidList"/>
    <dgm:cxn modelId="{39CECC74-1FEC-45CA-8296-E740A23423BC}" type="presParOf" srcId="{C1A8A2F6-8758-44C2-8CC9-E1DD7A480D0D}" destId="{39FBE08D-9F52-48F4-B4BE-ACDB5F0508C5}" srcOrd="3" destOrd="0" presId="urn:microsoft.com/office/officeart/2018/2/layout/IconVerticalSolidList"/>
    <dgm:cxn modelId="{E6BE92D0-798C-4078-8105-D85D8A22BA9A}" type="presParOf" srcId="{C1A8A2F6-8758-44C2-8CC9-E1DD7A480D0D}" destId="{8B3FFAC6-75D2-4773-95C3-CF2B3EC7E42F}" srcOrd="4" destOrd="0" presId="urn:microsoft.com/office/officeart/2018/2/layout/IconVerticalSolidList"/>
    <dgm:cxn modelId="{612C4438-0100-4EF8-8F0C-CF27FE57EC3E}" type="presParOf" srcId="{8B3FFAC6-75D2-4773-95C3-CF2B3EC7E42F}" destId="{844E3D6A-1BFC-4FDD-B777-D7BD492CF53D}" srcOrd="0" destOrd="0" presId="urn:microsoft.com/office/officeart/2018/2/layout/IconVerticalSolidList"/>
    <dgm:cxn modelId="{4AED775B-3DD9-4D5C-847F-B8BAF73495E3}" type="presParOf" srcId="{8B3FFAC6-75D2-4773-95C3-CF2B3EC7E42F}" destId="{BCAFBF9A-B24C-41F3-A3E9-1CDE83868825}" srcOrd="1" destOrd="0" presId="urn:microsoft.com/office/officeart/2018/2/layout/IconVerticalSolidList"/>
    <dgm:cxn modelId="{3095515B-1321-4E74-ADF4-4D7CE81352DE}" type="presParOf" srcId="{8B3FFAC6-75D2-4773-95C3-CF2B3EC7E42F}" destId="{E33B7FC0-845C-46D6-9C7F-4825C8003B88}" srcOrd="2" destOrd="0" presId="urn:microsoft.com/office/officeart/2018/2/layout/IconVerticalSolidList"/>
    <dgm:cxn modelId="{3D0BF227-4B3E-4313-BB92-1BA2787D954D}" type="presParOf" srcId="{8B3FFAC6-75D2-4773-95C3-CF2B3EC7E42F}" destId="{43925F9D-3D1B-4D0A-9AA5-53A4CB7B9ECA}" srcOrd="3" destOrd="0" presId="urn:microsoft.com/office/officeart/2018/2/layout/IconVerticalSolidList"/>
    <dgm:cxn modelId="{EA5155AC-0A8B-433D-8068-C650EF7120C6}" type="presParOf" srcId="{C1A8A2F6-8758-44C2-8CC9-E1DD7A480D0D}" destId="{CBF4DA5A-B03C-4E98-87B2-2DF7D2DC96C3}" srcOrd="5" destOrd="0" presId="urn:microsoft.com/office/officeart/2018/2/layout/IconVerticalSolidList"/>
    <dgm:cxn modelId="{9860BB4D-AE3D-4419-A323-966D3A2AE0A3}" type="presParOf" srcId="{C1A8A2F6-8758-44C2-8CC9-E1DD7A480D0D}" destId="{1E550A12-7E3B-4BCB-8FE2-37EB7C1047B4}" srcOrd="6" destOrd="0" presId="urn:microsoft.com/office/officeart/2018/2/layout/IconVerticalSolidList"/>
    <dgm:cxn modelId="{4A91F6A8-2FEB-4C71-AC52-47DC244BC17B}" type="presParOf" srcId="{1E550A12-7E3B-4BCB-8FE2-37EB7C1047B4}" destId="{72AD78B3-9917-48F0-AE61-D84059E422D1}" srcOrd="0" destOrd="0" presId="urn:microsoft.com/office/officeart/2018/2/layout/IconVerticalSolidList"/>
    <dgm:cxn modelId="{5BE8744C-7893-4EE2-9DE9-F170668B1FA1}" type="presParOf" srcId="{1E550A12-7E3B-4BCB-8FE2-37EB7C1047B4}" destId="{EF00A225-BFD1-4D85-B2F8-0E82845F73E1}" srcOrd="1" destOrd="0" presId="urn:microsoft.com/office/officeart/2018/2/layout/IconVerticalSolidList"/>
    <dgm:cxn modelId="{8D9C0052-5BD1-4F7D-A2A1-019EC0FE3334}" type="presParOf" srcId="{1E550A12-7E3B-4BCB-8FE2-37EB7C1047B4}" destId="{21C7514C-529C-4D17-99AC-685DD3F40896}" srcOrd="2" destOrd="0" presId="urn:microsoft.com/office/officeart/2018/2/layout/IconVerticalSolidList"/>
    <dgm:cxn modelId="{3ACF21B5-6EE7-4DBA-B880-F690C51D51E5}" type="presParOf" srcId="{1E550A12-7E3B-4BCB-8FE2-37EB7C1047B4}" destId="{114AA4AF-F14A-44BC-97F9-C6BFD37FB260}" srcOrd="3" destOrd="0" presId="urn:microsoft.com/office/officeart/2018/2/layout/IconVerticalSolidList"/>
    <dgm:cxn modelId="{6796C5FC-16F6-42A6-94A2-36F058CB7E8B}" type="presParOf" srcId="{C1A8A2F6-8758-44C2-8CC9-E1DD7A480D0D}" destId="{FDF3F985-A03A-4CAC-A721-CAD522F805B0}" srcOrd="7" destOrd="0" presId="urn:microsoft.com/office/officeart/2018/2/layout/IconVerticalSolidList"/>
    <dgm:cxn modelId="{EE37A478-E547-425C-BE39-9B495895FD84}" type="presParOf" srcId="{C1A8A2F6-8758-44C2-8CC9-E1DD7A480D0D}" destId="{27EED696-3C42-44A7-B92B-CFFD0AAEEAAA}" srcOrd="8" destOrd="0" presId="urn:microsoft.com/office/officeart/2018/2/layout/IconVerticalSolidList"/>
    <dgm:cxn modelId="{E7EFC700-45E5-41CB-81E5-9C58B8F9202B}" type="presParOf" srcId="{27EED696-3C42-44A7-B92B-CFFD0AAEEAAA}" destId="{CF172A7E-975D-49EB-A3B4-F7241C43A01F}" srcOrd="0" destOrd="0" presId="urn:microsoft.com/office/officeart/2018/2/layout/IconVerticalSolidList"/>
    <dgm:cxn modelId="{BB620A40-6421-430D-9E65-A6B4BBCD6BE0}" type="presParOf" srcId="{27EED696-3C42-44A7-B92B-CFFD0AAEEAAA}" destId="{C5C1C1DE-BE78-4971-8B53-D72DF7B03537}" srcOrd="1" destOrd="0" presId="urn:microsoft.com/office/officeart/2018/2/layout/IconVerticalSolidList"/>
    <dgm:cxn modelId="{658DC30E-7543-4EC6-9901-DAD748472588}" type="presParOf" srcId="{27EED696-3C42-44A7-B92B-CFFD0AAEEAAA}" destId="{44D4C1C5-2077-4DE3-BC20-2BC980984669}" srcOrd="2" destOrd="0" presId="urn:microsoft.com/office/officeart/2018/2/layout/IconVerticalSolidList"/>
    <dgm:cxn modelId="{BC790C49-431F-4AFF-9E35-47533248F4ED}" type="presParOf" srcId="{27EED696-3C42-44A7-B92B-CFFD0AAEEAAA}" destId="{52B607D0-1628-4EEA-927D-115FB68668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DAB38D-F0E3-4F0A-9E40-7BF9C9AEE664}"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39066E-7E51-4ECF-A12D-92D02B96FCE4}">
      <dgm:prSet/>
      <dgm:spPr/>
      <dgm:t>
        <a:bodyPr/>
        <a:lstStyle/>
        <a:p>
          <a:pPr>
            <a:lnSpc>
              <a:spcPct val="100000"/>
            </a:lnSpc>
            <a:defRPr cap="all"/>
          </a:pPr>
          <a:r>
            <a:rPr lang="en-US"/>
            <a:t>DevOps: Why should you care</a:t>
          </a:r>
        </a:p>
      </dgm:t>
    </dgm:pt>
    <dgm:pt modelId="{59611F78-F641-47B4-A90B-5EF3F0E26EA5}" type="parTrans" cxnId="{9AA85501-7F44-417F-A4A2-698840A57402}">
      <dgm:prSet/>
      <dgm:spPr/>
      <dgm:t>
        <a:bodyPr/>
        <a:lstStyle/>
        <a:p>
          <a:endParaRPr lang="en-US"/>
        </a:p>
      </dgm:t>
    </dgm:pt>
    <dgm:pt modelId="{D039CB68-3F08-4593-909B-1D72F1E11159}" type="sibTrans" cxnId="{9AA85501-7F44-417F-A4A2-698840A57402}">
      <dgm:prSet/>
      <dgm:spPr/>
      <dgm:t>
        <a:bodyPr/>
        <a:lstStyle/>
        <a:p>
          <a:endParaRPr lang="en-US"/>
        </a:p>
      </dgm:t>
    </dgm:pt>
    <dgm:pt modelId="{93B647D5-0F37-446D-BCC8-F1DE065EADFD}">
      <dgm:prSet/>
      <dgm:spPr/>
      <dgm:t>
        <a:bodyPr/>
        <a:lstStyle/>
        <a:p>
          <a:pPr>
            <a:lnSpc>
              <a:spcPct val="100000"/>
            </a:lnSpc>
            <a:defRPr cap="all"/>
          </a:pPr>
          <a:r>
            <a:rPr lang="en-US"/>
            <a:t>What is Azure DevOps: Getting Started</a:t>
          </a:r>
        </a:p>
      </dgm:t>
    </dgm:pt>
    <dgm:pt modelId="{1E035329-6A64-4E45-BFA2-626F0326D4E6}" type="parTrans" cxnId="{664B60DB-CC12-454B-A596-4A2CE5874C53}">
      <dgm:prSet/>
      <dgm:spPr/>
      <dgm:t>
        <a:bodyPr/>
        <a:lstStyle/>
        <a:p>
          <a:endParaRPr lang="en-US"/>
        </a:p>
      </dgm:t>
    </dgm:pt>
    <dgm:pt modelId="{139C9DC8-2D13-4395-8D67-7CC3F489151E}" type="sibTrans" cxnId="{664B60DB-CC12-454B-A596-4A2CE5874C53}">
      <dgm:prSet/>
      <dgm:spPr/>
      <dgm:t>
        <a:bodyPr/>
        <a:lstStyle/>
        <a:p>
          <a:endParaRPr lang="en-US"/>
        </a:p>
      </dgm:t>
    </dgm:pt>
    <dgm:pt modelId="{266CBDBB-8758-4090-82FB-93C874539419}">
      <dgm:prSet/>
      <dgm:spPr/>
      <dgm:t>
        <a:bodyPr/>
        <a:lstStyle/>
        <a:p>
          <a:pPr>
            <a:lnSpc>
              <a:spcPct val="100000"/>
            </a:lnSpc>
            <a:defRPr cap="all"/>
          </a:pPr>
          <a:r>
            <a:rPr lang="en-US"/>
            <a:t>Zero to Full Source control: From Environment centric to Source centric</a:t>
          </a:r>
        </a:p>
      </dgm:t>
    </dgm:pt>
    <dgm:pt modelId="{95A01F2D-1A9D-4574-9267-040B5BC1D2DA}" type="parTrans" cxnId="{74B4690D-396F-45D0-BAB9-1F475CAEF420}">
      <dgm:prSet/>
      <dgm:spPr/>
      <dgm:t>
        <a:bodyPr/>
        <a:lstStyle/>
        <a:p>
          <a:endParaRPr lang="en-US"/>
        </a:p>
      </dgm:t>
    </dgm:pt>
    <dgm:pt modelId="{8016DED0-B9BE-47EB-952C-6C2A0A7606D8}" type="sibTrans" cxnId="{74B4690D-396F-45D0-BAB9-1F475CAEF420}">
      <dgm:prSet/>
      <dgm:spPr/>
      <dgm:t>
        <a:bodyPr/>
        <a:lstStyle/>
        <a:p>
          <a:endParaRPr lang="en-US"/>
        </a:p>
      </dgm:t>
    </dgm:pt>
    <dgm:pt modelId="{BD064185-9D43-4FF3-A264-AC050009CFE8}">
      <dgm:prSet/>
      <dgm:spPr/>
      <dgm:t>
        <a:bodyPr/>
        <a:lstStyle/>
        <a:p>
          <a:pPr>
            <a:lnSpc>
              <a:spcPct val="100000"/>
            </a:lnSpc>
            <a:defRPr cap="all"/>
          </a:pPr>
          <a:r>
            <a:rPr lang="en-US"/>
            <a:t>PowerApps DevOps Part I: Build your first Pipeline</a:t>
          </a:r>
        </a:p>
      </dgm:t>
    </dgm:pt>
    <dgm:pt modelId="{6259B93E-48D7-46DA-88D0-FBF419DB5F8C}" type="parTrans" cxnId="{24D53A57-3C6A-4DD5-AF3C-53AB8B62CAD2}">
      <dgm:prSet/>
      <dgm:spPr/>
      <dgm:t>
        <a:bodyPr/>
        <a:lstStyle/>
        <a:p>
          <a:endParaRPr lang="en-US"/>
        </a:p>
      </dgm:t>
    </dgm:pt>
    <dgm:pt modelId="{15F6F134-127C-47E5-B2BC-7176DE7DC5E3}" type="sibTrans" cxnId="{24D53A57-3C6A-4DD5-AF3C-53AB8B62CAD2}">
      <dgm:prSet/>
      <dgm:spPr/>
      <dgm:t>
        <a:bodyPr/>
        <a:lstStyle/>
        <a:p>
          <a:endParaRPr lang="en-US"/>
        </a:p>
      </dgm:t>
    </dgm:pt>
    <dgm:pt modelId="{3172E1AA-3B96-405D-8230-3B66FC0323A1}">
      <dgm:prSet/>
      <dgm:spPr/>
      <dgm:t>
        <a:bodyPr/>
        <a:lstStyle/>
        <a:p>
          <a:pPr>
            <a:lnSpc>
              <a:spcPct val="100000"/>
            </a:lnSpc>
            <a:defRPr cap="all"/>
          </a:pPr>
          <a:r>
            <a:rPr lang="en-US"/>
            <a:t>PowerApps DevOps Part II: Automate your releases</a:t>
          </a:r>
        </a:p>
      </dgm:t>
    </dgm:pt>
    <dgm:pt modelId="{1AF359D7-16AE-42C3-A30D-4F0A1DF5D0DC}" type="parTrans" cxnId="{C8B2EEE9-CF9C-43DF-8F3D-CF2277889FF2}">
      <dgm:prSet/>
      <dgm:spPr/>
      <dgm:t>
        <a:bodyPr/>
        <a:lstStyle/>
        <a:p>
          <a:endParaRPr lang="en-US"/>
        </a:p>
      </dgm:t>
    </dgm:pt>
    <dgm:pt modelId="{B0FC3B2B-50D2-4097-A9E2-B661215223D1}" type="sibTrans" cxnId="{C8B2EEE9-CF9C-43DF-8F3D-CF2277889FF2}">
      <dgm:prSet/>
      <dgm:spPr/>
      <dgm:t>
        <a:bodyPr/>
        <a:lstStyle/>
        <a:p>
          <a:endParaRPr lang="en-US"/>
        </a:p>
      </dgm:t>
    </dgm:pt>
    <dgm:pt modelId="{FF99165B-D65F-4B96-AC41-076A8DEA818E}">
      <dgm:prSet/>
      <dgm:spPr/>
      <dgm:t>
        <a:bodyPr/>
        <a:lstStyle/>
        <a:p>
          <a:pPr>
            <a:lnSpc>
              <a:spcPct val="100000"/>
            </a:lnSpc>
            <a:defRPr cap="all"/>
          </a:pPr>
          <a:r>
            <a:rPr lang="en-US"/>
            <a:t>PowerApps DevOps Part III: Integrate Code in your build and release Pipes</a:t>
          </a:r>
        </a:p>
      </dgm:t>
    </dgm:pt>
    <dgm:pt modelId="{C28B8B56-7C3E-44B0-ACC5-F392AC0AA203}" type="parTrans" cxnId="{F91A482F-FC3A-4BD3-A2A3-195FE4185ADC}">
      <dgm:prSet/>
      <dgm:spPr/>
      <dgm:t>
        <a:bodyPr/>
        <a:lstStyle/>
        <a:p>
          <a:endParaRPr lang="en-US"/>
        </a:p>
      </dgm:t>
    </dgm:pt>
    <dgm:pt modelId="{85C75D33-2706-409D-ACEB-E03CDF35EDC2}" type="sibTrans" cxnId="{F91A482F-FC3A-4BD3-A2A3-195FE4185ADC}">
      <dgm:prSet/>
      <dgm:spPr/>
      <dgm:t>
        <a:bodyPr/>
        <a:lstStyle/>
        <a:p>
          <a:endParaRPr lang="en-US"/>
        </a:p>
      </dgm:t>
    </dgm:pt>
    <dgm:pt modelId="{8E87EAB0-7681-4AD8-9292-092A39D8BC47}">
      <dgm:prSet/>
      <dgm:spPr/>
      <dgm:t>
        <a:bodyPr/>
        <a:lstStyle/>
        <a:p>
          <a:pPr>
            <a:lnSpc>
              <a:spcPct val="100000"/>
            </a:lnSpc>
            <a:defRPr cap="all"/>
          </a:pPr>
          <a:r>
            <a:rPr lang="en-US"/>
            <a:t>Packaging your app: Working with Solutions</a:t>
          </a:r>
        </a:p>
      </dgm:t>
    </dgm:pt>
    <dgm:pt modelId="{99328AD1-CBBB-4BBB-A4B2-E2CB5B378240}" type="parTrans" cxnId="{4713F365-81BB-4B37-B0B9-D7056F2D459B}">
      <dgm:prSet/>
      <dgm:spPr/>
      <dgm:t>
        <a:bodyPr/>
        <a:lstStyle/>
        <a:p>
          <a:endParaRPr lang="en-US"/>
        </a:p>
      </dgm:t>
    </dgm:pt>
    <dgm:pt modelId="{0CF0B743-DF90-419D-A01A-491138B225F1}" type="sibTrans" cxnId="{4713F365-81BB-4B37-B0B9-D7056F2D459B}">
      <dgm:prSet/>
      <dgm:spPr/>
      <dgm:t>
        <a:bodyPr/>
        <a:lstStyle/>
        <a:p>
          <a:endParaRPr lang="en-US"/>
        </a:p>
      </dgm:t>
    </dgm:pt>
    <dgm:pt modelId="{38F3755B-D8CE-4760-B51E-9020DF45F21B}">
      <dgm:prSet/>
      <dgm:spPr/>
      <dgm:t>
        <a:bodyPr/>
        <a:lstStyle/>
        <a:p>
          <a:pPr>
            <a:lnSpc>
              <a:spcPct val="100000"/>
            </a:lnSpc>
            <a:defRPr cap="all"/>
          </a:pPr>
          <a:r>
            <a:rPr lang="en-US"/>
            <a:t>Manage: Work with Environments and manage your apps</a:t>
          </a:r>
        </a:p>
      </dgm:t>
    </dgm:pt>
    <dgm:pt modelId="{6D0638A7-7CC9-498C-B767-E2CB29D714A4}" type="parTrans" cxnId="{F9985CEF-53B8-4744-9CA4-280BC15294E9}">
      <dgm:prSet/>
      <dgm:spPr/>
      <dgm:t>
        <a:bodyPr/>
        <a:lstStyle/>
        <a:p>
          <a:endParaRPr lang="en-US"/>
        </a:p>
      </dgm:t>
    </dgm:pt>
    <dgm:pt modelId="{A1203B9F-B17B-438D-A588-A98665300B6A}" type="sibTrans" cxnId="{F9985CEF-53B8-4744-9CA4-280BC15294E9}">
      <dgm:prSet/>
      <dgm:spPr/>
      <dgm:t>
        <a:bodyPr/>
        <a:lstStyle/>
        <a:p>
          <a:endParaRPr lang="en-US"/>
        </a:p>
      </dgm:t>
    </dgm:pt>
    <dgm:pt modelId="{C91462A4-03A1-45EC-ADCF-9B15A2191314}" type="pres">
      <dgm:prSet presAssocID="{BADAB38D-F0E3-4F0A-9E40-7BF9C9AEE664}" presName="root" presStyleCnt="0">
        <dgm:presLayoutVars>
          <dgm:dir/>
          <dgm:resizeHandles val="exact"/>
        </dgm:presLayoutVars>
      </dgm:prSet>
      <dgm:spPr/>
    </dgm:pt>
    <dgm:pt modelId="{687B6C7F-A40F-4EE6-B38D-050E7C4F0710}" type="pres">
      <dgm:prSet presAssocID="{A739066E-7E51-4ECF-A12D-92D02B96FCE4}" presName="compNode" presStyleCnt="0"/>
      <dgm:spPr/>
    </dgm:pt>
    <dgm:pt modelId="{19E72CCE-C5D6-43BF-8F70-09FC749F86EF}" type="pres">
      <dgm:prSet presAssocID="{A739066E-7E51-4ECF-A12D-92D02B96FCE4}" presName="iconBgRect" presStyleLbl="bgShp" presStyleIdx="0" presStyleCnt="8"/>
      <dgm:spPr/>
    </dgm:pt>
    <dgm:pt modelId="{550D608A-C136-4333-B60F-ADCECD9FE21D}" type="pres">
      <dgm:prSet presAssocID="{A739066E-7E51-4ECF-A12D-92D02B96FCE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0FA18808-BF19-44E9-B88E-1F0922FD0F79}" type="pres">
      <dgm:prSet presAssocID="{A739066E-7E51-4ECF-A12D-92D02B96FCE4}" presName="spaceRect" presStyleCnt="0"/>
      <dgm:spPr/>
    </dgm:pt>
    <dgm:pt modelId="{9DF018B2-ADE1-4B03-84FA-6DBF9E1D71BC}" type="pres">
      <dgm:prSet presAssocID="{A739066E-7E51-4ECF-A12D-92D02B96FCE4}" presName="textRect" presStyleLbl="revTx" presStyleIdx="0" presStyleCnt="8">
        <dgm:presLayoutVars>
          <dgm:chMax val="1"/>
          <dgm:chPref val="1"/>
        </dgm:presLayoutVars>
      </dgm:prSet>
      <dgm:spPr/>
    </dgm:pt>
    <dgm:pt modelId="{9D64A69D-D2E2-47A4-8A60-0FC57470BC9C}" type="pres">
      <dgm:prSet presAssocID="{D039CB68-3F08-4593-909B-1D72F1E11159}" presName="sibTrans" presStyleCnt="0"/>
      <dgm:spPr/>
    </dgm:pt>
    <dgm:pt modelId="{32794021-A955-4618-B42A-BDF5A4F1BBF9}" type="pres">
      <dgm:prSet presAssocID="{93B647D5-0F37-446D-BCC8-F1DE065EADFD}" presName="compNode" presStyleCnt="0"/>
      <dgm:spPr/>
    </dgm:pt>
    <dgm:pt modelId="{000319F2-CA03-46DD-BDFA-A92F6336D9E2}" type="pres">
      <dgm:prSet presAssocID="{93B647D5-0F37-446D-BCC8-F1DE065EADFD}" presName="iconBgRect" presStyleLbl="bgShp" presStyleIdx="1" presStyleCnt="8"/>
      <dgm:spPr/>
    </dgm:pt>
    <dgm:pt modelId="{4C6F7918-AB63-45F3-B763-EA8C606E0B7C}" type="pres">
      <dgm:prSet presAssocID="{93B647D5-0F37-446D-BCC8-F1DE065EADF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102056D8-9249-44B2-BF65-B68FBCA85E5C}" type="pres">
      <dgm:prSet presAssocID="{93B647D5-0F37-446D-BCC8-F1DE065EADFD}" presName="spaceRect" presStyleCnt="0"/>
      <dgm:spPr/>
    </dgm:pt>
    <dgm:pt modelId="{3D25C38C-2D57-465B-88FB-7D597599B132}" type="pres">
      <dgm:prSet presAssocID="{93B647D5-0F37-446D-BCC8-F1DE065EADFD}" presName="textRect" presStyleLbl="revTx" presStyleIdx="1" presStyleCnt="8">
        <dgm:presLayoutVars>
          <dgm:chMax val="1"/>
          <dgm:chPref val="1"/>
        </dgm:presLayoutVars>
      </dgm:prSet>
      <dgm:spPr/>
    </dgm:pt>
    <dgm:pt modelId="{DE136417-837A-4638-99DD-8F1BCDE879AD}" type="pres">
      <dgm:prSet presAssocID="{139C9DC8-2D13-4395-8D67-7CC3F489151E}" presName="sibTrans" presStyleCnt="0"/>
      <dgm:spPr/>
    </dgm:pt>
    <dgm:pt modelId="{4E17F16C-631E-46C1-A51B-7905E637159A}" type="pres">
      <dgm:prSet presAssocID="{266CBDBB-8758-4090-82FB-93C874539419}" presName="compNode" presStyleCnt="0"/>
      <dgm:spPr/>
    </dgm:pt>
    <dgm:pt modelId="{B52C7570-D7D9-4E3A-8483-D80E705CAD5E}" type="pres">
      <dgm:prSet presAssocID="{266CBDBB-8758-4090-82FB-93C874539419}" presName="iconBgRect" presStyleLbl="bgShp" presStyleIdx="2" presStyleCnt="8" custLinFactX="81795" custLinFactNeighborX="100000" custLinFactNeighborY="-948"/>
      <dgm:spPr/>
    </dgm:pt>
    <dgm:pt modelId="{32853DD1-3F0D-4EDE-9BEA-F1601431BED3}" type="pres">
      <dgm:prSet presAssocID="{266CBDBB-8758-4090-82FB-93C874539419}" presName="iconRect" presStyleLbl="node1" presStyleIdx="2" presStyleCnt="8" custLinFactX="116843" custLinFactNeighborX="200000" custLinFactNeighborY="-16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Figure"/>
        </a:ext>
      </dgm:extLst>
    </dgm:pt>
    <dgm:pt modelId="{CC29B5FF-02F0-4662-A82A-3DD72935D43E}" type="pres">
      <dgm:prSet presAssocID="{266CBDBB-8758-4090-82FB-93C874539419}" presName="spaceRect" presStyleCnt="0"/>
      <dgm:spPr/>
    </dgm:pt>
    <dgm:pt modelId="{FC423B7E-5984-489A-82DD-CBB8AF634B58}" type="pres">
      <dgm:prSet presAssocID="{266CBDBB-8758-4090-82FB-93C874539419}" presName="textRect" presStyleLbl="revTx" presStyleIdx="2" presStyleCnt="8" custLinFactX="10895" custLinFactNeighborX="100000" custLinFactNeighborY="-1445">
        <dgm:presLayoutVars>
          <dgm:chMax val="1"/>
          <dgm:chPref val="1"/>
        </dgm:presLayoutVars>
      </dgm:prSet>
      <dgm:spPr/>
    </dgm:pt>
    <dgm:pt modelId="{D726F127-073D-41D0-9613-2CF8A5B905A8}" type="pres">
      <dgm:prSet presAssocID="{8016DED0-B9BE-47EB-952C-6C2A0A7606D8}" presName="sibTrans" presStyleCnt="0"/>
      <dgm:spPr/>
    </dgm:pt>
    <dgm:pt modelId="{01484872-90AB-4214-9044-8026FFEA45BB}" type="pres">
      <dgm:prSet presAssocID="{BD064185-9D43-4FF3-A264-AC050009CFE8}" presName="compNode" presStyleCnt="0"/>
      <dgm:spPr/>
    </dgm:pt>
    <dgm:pt modelId="{65AEB5ED-4782-4CE4-91E1-C1644EF73314}" type="pres">
      <dgm:prSet presAssocID="{BD064185-9D43-4FF3-A264-AC050009CFE8}" presName="iconBgRect" presStyleLbl="bgShp" presStyleIdx="3" presStyleCnt="8" custLinFactX="-281911" custLinFactY="100000" custLinFactNeighborX="-300000" custLinFactNeighborY="134091"/>
      <dgm:spPr/>
    </dgm:pt>
    <dgm:pt modelId="{BD7C04C4-9324-421B-8A92-60AE23890245}" type="pres">
      <dgm:prSet presAssocID="{BD064185-9D43-4FF3-A264-AC050009CFE8}" presName="iconRect" presStyleLbl="node1" presStyleIdx="3" presStyleCnt="8" custLinFactX="-500000" custLinFactY="200000" custLinFactNeighborX="-514187" custLinFactNeighborY="20798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C191EE8D-0BA3-42B8-96FD-4D08CCDB2EC1}" type="pres">
      <dgm:prSet presAssocID="{BD064185-9D43-4FF3-A264-AC050009CFE8}" presName="spaceRect" presStyleCnt="0"/>
      <dgm:spPr/>
    </dgm:pt>
    <dgm:pt modelId="{34341508-D48A-4633-8EFB-A834D9B21C2D}" type="pres">
      <dgm:prSet presAssocID="{BD064185-9D43-4FF3-A264-AC050009CFE8}" presName="textRect" presStyleLbl="revTx" presStyleIdx="3" presStyleCnt="8" custLinFactX="-154965" custLinFactY="156989" custLinFactNeighborX="-200000" custLinFactNeighborY="200000">
        <dgm:presLayoutVars>
          <dgm:chMax val="1"/>
          <dgm:chPref val="1"/>
        </dgm:presLayoutVars>
      </dgm:prSet>
      <dgm:spPr/>
    </dgm:pt>
    <dgm:pt modelId="{306EE33A-3C43-4697-9C5D-5FB6F89061F0}" type="pres">
      <dgm:prSet presAssocID="{15F6F134-127C-47E5-B2BC-7176DE7DC5E3}" presName="sibTrans" presStyleCnt="0"/>
      <dgm:spPr/>
    </dgm:pt>
    <dgm:pt modelId="{009E21F7-72F9-4726-8DD3-5DB0A0F426F9}" type="pres">
      <dgm:prSet presAssocID="{3172E1AA-3B96-405D-8230-3B66FC0323A1}" presName="compNode" presStyleCnt="0"/>
      <dgm:spPr/>
    </dgm:pt>
    <dgm:pt modelId="{9ED19AF1-861D-4D94-9C51-5D255B640BC6}" type="pres">
      <dgm:prSet presAssocID="{3172E1AA-3B96-405D-8230-3B66FC0323A1}" presName="iconBgRect" presStyleLbl="bgShp" presStyleIdx="4" presStyleCnt="8" custLinFactX="88600" custLinFactNeighborX="100000" custLinFactNeighborY="1895"/>
      <dgm:spPr/>
    </dgm:pt>
    <dgm:pt modelId="{9AF17317-92DA-4A84-9EB9-9622274FC1A3}" type="pres">
      <dgm:prSet presAssocID="{3172E1AA-3B96-405D-8230-3B66FC0323A1}" presName="iconRect" presStyleLbl="node1" presStyleIdx="4" presStyleCnt="8" custLinFactX="128702" custLinFactNeighborX="200000" custLinFactNeighborY="330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21E1E7C3-214A-4BBD-AE73-587260DF7779}" type="pres">
      <dgm:prSet presAssocID="{3172E1AA-3B96-405D-8230-3B66FC0323A1}" presName="spaceRect" presStyleCnt="0"/>
      <dgm:spPr/>
    </dgm:pt>
    <dgm:pt modelId="{E6CB04F8-0D06-48AA-A2CD-A585D4B5CB46}" type="pres">
      <dgm:prSet presAssocID="{3172E1AA-3B96-405D-8230-3B66FC0323A1}" presName="textRect" presStyleLbl="revTx" presStyleIdx="4" presStyleCnt="8" custLinFactX="15046" custLinFactNeighborX="100000" custLinFactNeighborY="2891">
        <dgm:presLayoutVars>
          <dgm:chMax val="1"/>
          <dgm:chPref val="1"/>
        </dgm:presLayoutVars>
      </dgm:prSet>
      <dgm:spPr/>
    </dgm:pt>
    <dgm:pt modelId="{2C24938E-59D5-484D-85B0-387B941F6E70}" type="pres">
      <dgm:prSet presAssocID="{B0FC3B2B-50D2-4097-A9E2-B661215223D1}" presName="sibTrans" presStyleCnt="0"/>
      <dgm:spPr/>
    </dgm:pt>
    <dgm:pt modelId="{BCD86F3F-DF4E-49A8-A1DA-AB5BB778A4DF}" type="pres">
      <dgm:prSet presAssocID="{FF99165B-D65F-4B96-AC41-076A8DEA818E}" presName="compNode" presStyleCnt="0"/>
      <dgm:spPr/>
    </dgm:pt>
    <dgm:pt modelId="{0C47358C-9F74-4D88-A023-252DD2A8475F}" type="pres">
      <dgm:prSet presAssocID="{FF99165B-D65F-4B96-AC41-076A8DEA818E}" presName="iconBgRect" presStyleLbl="bgShp" presStyleIdx="5" presStyleCnt="8" custLinFactX="97123" custLinFactNeighborX="100000" custLinFactNeighborY="-948"/>
      <dgm:spPr/>
    </dgm:pt>
    <dgm:pt modelId="{1ED67201-F39A-499D-B6BA-894BE6CBED45}" type="pres">
      <dgm:prSet presAssocID="{FF99165B-D65F-4B96-AC41-076A8DEA818E}" presName="iconRect" presStyleLbl="node1" presStyleIdx="5" presStyleCnt="8" custLinFactX="143567" custLinFactNeighborX="200000" custLinFactNeighborY="-1652"/>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eb design"/>
        </a:ext>
      </dgm:extLst>
    </dgm:pt>
    <dgm:pt modelId="{F42EFBAF-CF38-469A-B84D-A0B106E9038F}" type="pres">
      <dgm:prSet presAssocID="{FF99165B-D65F-4B96-AC41-076A8DEA818E}" presName="spaceRect" presStyleCnt="0"/>
      <dgm:spPr/>
    </dgm:pt>
    <dgm:pt modelId="{844B5D4F-52E8-4EF5-827D-8EDC0107C494}" type="pres">
      <dgm:prSet presAssocID="{FF99165B-D65F-4B96-AC41-076A8DEA818E}" presName="textRect" presStyleLbl="revTx" presStyleIdx="5" presStyleCnt="8" custLinFactX="20247" custLinFactNeighborX="100000" custLinFactNeighborY="-1445">
        <dgm:presLayoutVars>
          <dgm:chMax val="1"/>
          <dgm:chPref val="1"/>
        </dgm:presLayoutVars>
      </dgm:prSet>
      <dgm:spPr/>
    </dgm:pt>
    <dgm:pt modelId="{12503F27-F446-4F7C-8AA2-494857328B83}" type="pres">
      <dgm:prSet presAssocID="{85C75D33-2706-409D-ACEB-E03CDF35EDC2}" presName="sibTrans" presStyleCnt="0"/>
      <dgm:spPr/>
    </dgm:pt>
    <dgm:pt modelId="{B9C680B7-74CE-4864-8BFF-1F740BFC2CD2}" type="pres">
      <dgm:prSet presAssocID="{8E87EAB0-7681-4AD8-9292-092A39D8BC47}" presName="compNode" presStyleCnt="0"/>
      <dgm:spPr/>
    </dgm:pt>
    <dgm:pt modelId="{EB1CE988-D924-490C-954B-451794E4FC1A}" type="pres">
      <dgm:prSet presAssocID="{8E87EAB0-7681-4AD8-9292-092A39D8BC47}" presName="iconBgRect" presStyleLbl="bgShp" presStyleIdx="6" presStyleCnt="8" custLinFactY="-100000" custLinFactNeighborX="948" custLinFactNeighborY="-139334"/>
      <dgm:spPr/>
    </dgm:pt>
    <dgm:pt modelId="{BDA87E91-A0DE-4128-B4D7-B60C02C779C4}" type="pres">
      <dgm:prSet presAssocID="{8E87EAB0-7681-4AD8-9292-092A39D8BC47}" presName="iconRect" presStyleLbl="node1" presStyleIdx="6" presStyleCnt="8" custLinFactY="-200000" custLinFactNeighborX="1652" custLinFactNeighborY="-217125"/>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Box trolley"/>
        </a:ext>
      </dgm:extLst>
    </dgm:pt>
    <dgm:pt modelId="{4CB2A14B-238C-4CEB-B02E-90A07F75ADEE}" type="pres">
      <dgm:prSet presAssocID="{8E87EAB0-7681-4AD8-9292-092A39D8BC47}" presName="spaceRect" presStyleCnt="0"/>
      <dgm:spPr/>
    </dgm:pt>
    <dgm:pt modelId="{FE4AD606-28A1-4BBF-8CC3-CEEB91A52153}" type="pres">
      <dgm:prSet presAssocID="{8E87EAB0-7681-4AD8-9292-092A39D8BC47}" presName="textRect" presStyleLbl="revTx" presStyleIdx="6" presStyleCnt="8" custLinFactY="-164985" custLinFactNeighborX="578" custLinFactNeighborY="-200000">
        <dgm:presLayoutVars>
          <dgm:chMax val="1"/>
          <dgm:chPref val="1"/>
        </dgm:presLayoutVars>
      </dgm:prSet>
      <dgm:spPr/>
    </dgm:pt>
    <dgm:pt modelId="{5C0C7A8B-CD63-450B-8F4D-7F3F8AE19732}" type="pres">
      <dgm:prSet presAssocID="{0CF0B743-DF90-419D-A01A-491138B225F1}" presName="sibTrans" presStyleCnt="0"/>
      <dgm:spPr/>
    </dgm:pt>
    <dgm:pt modelId="{A9D9DF2C-5AF9-42CE-8971-EA564ACA9962}" type="pres">
      <dgm:prSet presAssocID="{38F3755B-D8CE-4760-B51E-9020DF45F21B}" presName="compNode" presStyleCnt="0"/>
      <dgm:spPr/>
    </dgm:pt>
    <dgm:pt modelId="{A38C1C9B-E444-42C2-B39A-E4A9A88CB14B}" type="pres">
      <dgm:prSet presAssocID="{38F3755B-D8CE-4760-B51E-9020DF45F21B}" presName="iconBgRect" presStyleLbl="bgShp" presStyleIdx="7" presStyleCnt="8"/>
      <dgm:spPr/>
    </dgm:pt>
    <dgm:pt modelId="{FDB7B313-4B29-42EE-A91F-57074DF63B44}" type="pres">
      <dgm:prSet presAssocID="{38F3755B-D8CE-4760-B51E-9020DF45F21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mart Phone"/>
        </a:ext>
      </dgm:extLst>
    </dgm:pt>
    <dgm:pt modelId="{D03596D5-AC06-4A39-87B5-305671AD5E3F}" type="pres">
      <dgm:prSet presAssocID="{38F3755B-D8CE-4760-B51E-9020DF45F21B}" presName="spaceRect" presStyleCnt="0"/>
      <dgm:spPr/>
    </dgm:pt>
    <dgm:pt modelId="{21450227-0BDF-47A0-A195-948C148C6696}" type="pres">
      <dgm:prSet presAssocID="{38F3755B-D8CE-4760-B51E-9020DF45F21B}" presName="textRect" presStyleLbl="revTx" presStyleIdx="7" presStyleCnt="8">
        <dgm:presLayoutVars>
          <dgm:chMax val="1"/>
          <dgm:chPref val="1"/>
        </dgm:presLayoutVars>
      </dgm:prSet>
      <dgm:spPr/>
    </dgm:pt>
  </dgm:ptLst>
  <dgm:cxnLst>
    <dgm:cxn modelId="{9AA85501-7F44-417F-A4A2-698840A57402}" srcId="{BADAB38D-F0E3-4F0A-9E40-7BF9C9AEE664}" destId="{A739066E-7E51-4ECF-A12D-92D02B96FCE4}" srcOrd="0" destOrd="0" parTransId="{59611F78-F641-47B4-A90B-5EF3F0E26EA5}" sibTransId="{D039CB68-3F08-4593-909B-1D72F1E11159}"/>
    <dgm:cxn modelId="{4F2BA803-C85F-4906-BAF4-4F09BD3C0150}" type="presOf" srcId="{266CBDBB-8758-4090-82FB-93C874539419}" destId="{FC423B7E-5984-489A-82DD-CBB8AF634B58}" srcOrd="0" destOrd="0" presId="urn:microsoft.com/office/officeart/2018/5/layout/IconCircleLabelList"/>
    <dgm:cxn modelId="{74B4690D-396F-45D0-BAB9-1F475CAEF420}" srcId="{BADAB38D-F0E3-4F0A-9E40-7BF9C9AEE664}" destId="{266CBDBB-8758-4090-82FB-93C874539419}" srcOrd="2" destOrd="0" parTransId="{95A01F2D-1A9D-4574-9267-040B5BC1D2DA}" sibTransId="{8016DED0-B9BE-47EB-952C-6C2A0A7606D8}"/>
    <dgm:cxn modelId="{F91A482F-FC3A-4BD3-A2A3-195FE4185ADC}" srcId="{BADAB38D-F0E3-4F0A-9E40-7BF9C9AEE664}" destId="{FF99165B-D65F-4B96-AC41-076A8DEA818E}" srcOrd="5" destOrd="0" parTransId="{C28B8B56-7C3E-44B0-ACC5-F392AC0AA203}" sibTransId="{85C75D33-2706-409D-ACEB-E03CDF35EDC2}"/>
    <dgm:cxn modelId="{E238DB62-8803-4CC6-B198-2BB20EBE866A}" type="presOf" srcId="{93B647D5-0F37-446D-BCC8-F1DE065EADFD}" destId="{3D25C38C-2D57-465B-88FB-7D597599B132}" srcOrd="0" destOrd="0" presId="urn:microsoft.com/office/officeart/2018/5/layout/IconCircleLabelList"/>
    <dgm:cxn modelId="{4713F365-81BB-4B37-B0B9-D7056F2D459B}" srcId="{BADAB38D-F0E3-4F0A-9E40-7BF9C9AEE664}" destId="{8E87EAB0-7681-4AD8-9292-092A39D8BC47}" srcOrd="6" destOrd="0" parTransId="{99328AD1-CBBB-4BBB-A4B2-E2CB5B378240}" sibTransId="{0CF0B743-DF90-419D-A01A-491138B225F1}"/>
    <dgm:cxn modelId="{6C77A271-C2DC-4D8D-AF28-1EB25F8760BF}" type="presOf" srcId="{3172E1AA-3B96-405D-8230-3B66FC0323A1}" destId="{E6CB04F8-0D06-48AA-A2CD-A585D4B5CB46}" srcOrd="0" destOrd="0" presId="urn:microsoft.com/office/officeart/2018/5/layout/IconCircleLabelList"/>
    <dgm:cxn modelId="{24D53A57-3C6A-4DD5-AF3C-53AB8B62CAD2}" srcId="{BADAB38D-F0E3-4F0A-9E40-7BF9C9AEE664}" destId="{BD064185-9D43-4FF3-A264-AC050009CFE8}" srcOrd="3" destOrd="0" parTransId="{6259B93E-48D7-46DA-88D0-FBF419DB5F8C}" sibTransId="{15F6F134-127C-47E5-B2BC-7176DE7DC5E3}"/>
    <dgm:cxn modelId="{35094A8E-0A62-49D7-903E-0461F7403182}" type="presOf" srcId="{BADAB38D-F0E3-4F0A-9E40-7BF9C9AEE664}" destId="{C91462A4-03A1-45EC-ADCF-9B15A2191314}" srcOrd="0" destOrd="0" presId="urn:microsoft.com/office/officeart/2018/5/layout/IconCircleLabelList"/>
    <dgm:cxn modelId="{B792FB95-98A2-422B-8919-862A18CCBDC5}" type="presOf" srcId="{FF99165B-D65F-4B96-AC41-076A8DEA818E}" destId="{844B5D4F-52E8-4EF5-827D-8EDC0107C494}" srcOrd="0" destOrd="0" presId="urn:microsoft.com/office/officeart/2018/5/layout/IconCircleLabelList"/>
    <dgm:cxn modelId="{B436B798-419C-406C-B0C3-303FE01BDB53}" type="presOf" srcId="{38F3755B-D8CE-4760-B51E-9020DF45F21B}" destId="{21450227-0BDF-47A0-A195-948C148C6696}" srcOrd="0" destOrd="0" presId="urn:microsoft.com/office/officeart/2018/5/layout/IconCircleLabelList"/>
    <dgm:cxn modelId="{4B4266C4-1A4A-4714-A85A-BFC030E05B72}" type="presOf" srcId="{8E87EAB0-7681-4AD8-9292-092A39D8BC47}" destId="{FE4AD606-28A1-4BBF-8CC3-CEEB91A52153}" srcOrd="0" destOrd="0" presId="urn:microsoft.com/office/officeart/2018/5/layout/IconCircleLabelList"/>
    <dgm:cxn modelId="{48BC3BD5-80B8-488A-A5DE-FE44EE82647E}" type="presOf" srcId="{A739066E-7E51-4ECF-A12D-92D02B96FCE4}" destId="{9DF018B2-ADE1-4B03-84FA-6DBF9E1D71BC}" srcOrd="0" destOrd="0" presId="urn:microsoft.com/office/officeart/2018/5/layout/IconCircleLabelList"/>
    <dgm:cxn modelId="{664B60DB-CC12-454B-A596-4A2CE5874C53}" srcId="{BADAB38D-F0E3-4F0A-9E40-7BF9C9AEE664}" destId="{93B647D5-0F37-446D-BCC8-F1DE065EADFD}" srcOrd="1" destOrd="0" parTransId="{1E035329-6A64-4E45-BFA2-626F0326D4E6}" sibTransId="{139C9DC8-2D13-4395-8D67-7CC3F489151E}"/>
    <dgm:cxn modelId="{C8B2EEE9-CF9C-43DF-8F3D-CF2277889FF2}" srcId="{BADAB38D-F0E3-4F0A-9E40-7BF9C9AEE664}" destId="{3172E1AA-3B96-405D-8230-3B66FC0323A1}" srcOrd="4" destOrd="0" parTransId="{1AF359D7-16AE-42C3-A30D-4F0A1DF5D0DC}" sibTransId="{B0FC3B2B-50D2-4097-A9E2-B661215223D1}"/>
    <dgm:cxn modelId="{F9985CEF-53B8-4744-9CA4-280BC15294E9}" srcId="{BADAB38D-F0E3-4F0A-9E40-7BF9C9AEE664}" destId="{38F3755B-D8CE-4760-B51E-9020DF45F21B}" srcOrd="7" destOrd="0" parTransId="{6D0638A7-7CC9-498C-B767-E2CB29D714A4}" sibTransId="{A1203B9F-B17B-438D-A588-A98665300B6A}"/>
    <dgm:cxn modelId="{370533FA-D5B1-4A02-AFE2-C3DDC8FDBC90}" type="presOf" srcId="{BD064185-9D43-4FF3-A264-AC050009CFE8}" destId="{34341508-D48A-4633-8EFB-A834D9B21C2D}" srcOrd="0" destOrd="0" presId="urn:microsoft.com/office/officeart/2018/5/layout/IconCircleLabelList"/>
    <dgm:cxn modelId="{91C82750-801B-47BA-B814-2A90FC9ABEA1}" type="presParOf" srcId="{C91462A4-03A1-45EC-ADCF-9B15A2191314}" destId="{687B6C7F-A40F-4EE6-B38D-050E7C4F0710}" srcOrd="0" destOrd="0" presId="urn:microsoft.com/office/officeart/2018/5/layout/IconCircleLabelList"/>
    <dgm:cxn modelId="{48ADCACC-83CA-4762-9F16-44CB1F349F59}" type="presParOf" srcId="{687B6C7F-A40F-4EE6-B38D-050E7C4F0710}" destId="{19E72CCE-C5D6-43BF-8F70-09FC749F86EF}" srcOrd="0" destOrd="0" presId="urn:microsoft.com/office/officeart/2018/5/layout/IconCircleLabelList"/>
    <dgm:cxn modelId="{28378054-BF42-4958-88F8-B2FC11665A9D}" type="presParOf" srcId="{687B6C7F-A40F-4EE6-B38D-050E7C4F0710}" destId="{550D608A-C136-4333-B60F-ADCECD9FE21D}" srcOrd="1" destOrd="0" presId="urn:microsoft.com/office/officeart/2018/5/layout/IconCircleLabelList"/>
    <dgm:cxn modelId="{6D54789C-D092-4639-8E78-8A7B4FFE7184}" type="presParOf" srcId="{687B6C7F-A40F-4EE6-B38D-050E7C4F0710}" destId="{0FA18808-BF19-44E9-B88E-1F0922FD0F79}" srcOrd="2" destOrd="0" presId="urn:microsoft.com/office/officeart/2018/5/layout/IconCircleLabelList"/>
    <dgm:cxn modelId="{C4812416-15CC-47BE-9EF6-4139E40B8FCC}" type="presParOf" srcId="{687B6C7F-A40F-4EE6-B38D-050E7C4F0710}" destId="{9DF018B2-ADE1-4B03-84FA-6DBF9E1D71BC}" srcOrd="3" destOrd="0" presId="urn:microsoft.com/office/officeart/2018/5/layout/IconCircleLabelList"/>
    <dgm:cxn modelId="{42A8B806-F15D-49F2-B529-7115267B7D27}" type="presParOf" srcId="{C91462A4-03A1-45EC-ADCF-9B15A2191314}" destId="{9D64A69D-D2E2-47A4-8A60-0FC57470BC9C}" srcOrd="1" destOrd="0" presId="urn:microsoft.com/office/officeart/2018/5/layout/IconCircleLabelList"/>
    <dgm:cxn modelId="{97CAB83F-B12E-4C6F-9074-94510577EC10}" type="presParOf" srcId="{C91462A4-03A1-45EC-ADCF-9B15A2191314}" destId="{32794021-A955-4618-B42A-BDF5A4F1BBF9}" srcOrd="2" destOrd="0" presId="urn:microsoft.com/office/officeart/2018/5/layout/IconCircleLabelList"/>
    <dgm:cxn modelId="{6008D6C5-39B8-40D0-97C2-23A236968F30}" type="presParOf" srcId="{32794021-A955-4618-B42A-BDF5A4F1BBF9}" destId="{000319F2-CA03-46DD-BDFA-A92F6336D9E2}" srcOrd="0" destOrd="0" presId="urn:microsoft.com/office/officeart/2018/5/layout/IconCircleLabelList"/>
    <dgm:cxn modelId="{20335625-506A-4446-808F-DCC701C7A72D}" type="presParOf" srcId="{32794021-A955-4618-B42A-BDF5A4F1BBF9}" destId="{4C6F7918-AB63-45F3-B763-EA8C606E0B7C}" srcOrd="1" destOrd="0" presId="urn:microsoft.com/office/officeart/2018/5/layout/IconCircleLabelList"/>
    <dgm:cxn modelId="{14ABA476-6CA4-4DC7-B535-1DBA63378AA6}" type="presParOf" srcId="{32794021-A955-4618-B42A-BDF5A4F1BBF9}" destId="{102056D8-9249-44B2-BF65-B68FBCA85E5C}" srcOrd="2" destOrd="0" presId="urn:microsoft.com/office/officeart/2018/5/layout/IconCircleLabelList"/>
    <dgm:cxn modelId="{F86DCF82-FA44-40F7-A571-F2839CE9DC7B}" type="presParOf" srcId="{32794021-A955-4618-B42A-BDF5A4F1BBF9}" destId="{3D25C38C-2D57-465B-88FB-7D597599B132}" srcOrd="3" destOrd="0" presId="urn:microsoft.com/office/officeart/2018/5/layout/IconCircleLabelList"/>
    <dgm:cxn modelId="{83506E7B-AE21-4D60-9567-AEBD69CA4A34}" type="presParOf" srcId="{C91462A4-03A1-45EC-ADCF-9B15A2191314}" destId="{DE136417-837A-4638-99DD-8F1BCDE879AD}" srcOrd="3" destOrd="0" presId="urn:microsoft.com/office/officeart/2018/5/layout/IconCircleLabelList"/>
    <dgm:cxn modelId="{91014249-3CD2-4F2A-94A2-D038A32889B2}" type="presParOf" srcId="{C91462A4-03A1-45EC-ADCF-9B15A2191314}" destId="{4E17F16C-631E-46C1-A51B-7905E637159A}" srcOrd="4" destOrd="0" presId="urn:microsoft.com/office/officeart/2018/5/layout/IconCircleLabelList"/>
    <dgm:cxn modelId="{C31CCAC5-8E06-49D4-A1ED-E55D22554E60}" type="presParOf" srcId="{4E17F16C-631E-46C1-A51B-7905E637159A}" destId="{B52C7570-D7D9-4E3A-8483-D80E705CAD5E}" srcOrd="0" destOrd="0" presId="urn:microsoft.com/office/officeart/2018/5/layout/IconCircleLabelList"/>
    <dgm:cxn modelId="{8DD02AB0-6F27-4107-B774-4B7EB6BDA746}" type="presParOf" srcId="{4E17F16C-631E-46C1-A51B-7905E637159A}" destId="{32853DD1-3F0D-4EDE-9BEA-F1601431BED3}" srcOrd="1" destOrd="0" presId="urn:microsoft.com/office/officeart/2018/5/layout/IconCircleLabelList"/>
    <dgm:cxn modelId="{80477B2F-5E37-4F78-9E80-250812F336E2}" type="presParOf" srcId="{4E17F16C-631E-46C1-A51B-7905E637159A}" destId="{CC29B5FF-02F0-4662-A82A-3DD72935D43E}" srcOrd="2" destOrd="0" presId="urn:microsoft.com/office/officeart/2018/5/layout/IconCircleLabelList"/>
    <dgm:cxn modelId="{F5AD7862-F2BF-4B6A-BEE0-9379902C1AEF}" type="presParOf" srcId="{4E17F16C-631E-46C1-A51B-7905E637159A}" destId="{FC423B7E-5984-489A-82DD-CBB8AF634B58}" srcOrd="3" destOrd="0" presId="urn:microsoft.com/office/officeart/2018/5/layout/IconCircleLabelList"/>
    <dgm:cxn modelId="{D0120FF5-4165-49F4-B99C-AECDB3602D30}" type="presParOf" srcId="{C91462A4-03A1-45EC-ADCF-9B15A2191314}" destId="{D726F127-073D-41D0-9613-2CF8A5B905A8}" srcOrd="5" destOrd="0" presId="urn:microsoft.com/office/officeart/2018/5/layout/IconCircleLabelList"/>
    <dgm:cxn modelId="{774E0CE4-2F9B-4DF0-A0B9-37AC7C1E9F1F}" type="presParOf" srcId="{C91462A4-03A1-45EC-ADCF-9B15A2191314}" destId="{01484872-90AB-4214-9044-8026FFEA45BB}" srcOrd="6" destOrd="0" presId="urn:microsoft.com/office/officeart/2018/5/layout/IconCircleLabelList"/>
    <dgm:cxn modelId="{D412D547-DFFB-49B6-852D-06F8898943CD}" type="presParOf" srcId="{01484872-90AB-4214-9044-8026FFEA45BB}" destId="{65AEB5ED-4782-4CE4-91E1-C1644EF73314}" srcOrd="0" destOrd="0" presId="urn:microsoft.com/office/officeart/2018/5/layout/IconCircleLabelList"/>
    <dgm:cxn modelId="{0795CBB6-7195-47FD-AE98-D1F9239CD8DE}" type="presParOf" srcId="{01484872-90AB-4214-9044-8026FFEA45BB}" destId="{BD7C04C4-9324-421B-8A92-60AE23890245}" srcOrd="1" destOrd="0" presId="urn:microsoft.com/office/officeart/2018/5/layout/IconCircleLabelList"/>
    <dgm:cxn modelId="{58C16860-3F9A-4508-8327-D2FE2973702A}" type="presParOf" srcId="{01484872-90AB-4214-9044-8026FFEA45BB}" destId="{C191EE8D-0BA3-42B8-96FD-4D08CCDB2EC1}" srcOrd="2" destOrd="0" presId="urn:microsoft.com/office/officeart/2018/5/layout/IconCircleLabelList"/>
    <dgm:cxn modelId="{366680F0-2288-4A6B-A980-EE1261712A8D}" type="presParOf" srcId="{01484872-90AB-4214-9044-8026FFEA45BB}" destId="{34341508-D48A-4633-8EFB-A834D9B21C2D}" srcOrd="3" destOrd="0" presId="urn:microsoft.com/office/officeart/2018/5/layout/IconCircleLabelList"/>
    <dgm:cxn modelId="{7C557690-1FF2-4350-B005-C1503D4FABE5}" type="presParOf" srcId="{C91462A4-03A1-45EC-ADCF-9B15A2191314}" destId="{306EE33A-3C43-4697-9C5D-5FB6F89061F0}" srcOrd="7" destOrd="0" presId="urn:microsoft.com/office/officeart/2018/5/layout/IconCircleLabelList"/>
    <dgm:cxn modelId="{ABECFCD8-7A4F-44B7-AD92-626E2A86CD34}" type="presParOf" srcId="{C91462A4-03A1-45EC-ADCF-9B15A2191314}" destId="{009E21F7-72F9-4726-8DD3-5DB0A0F426F9}" srcOrd="8" destOrd="0" presId="urn:microsoft.com/office/officeart/2018/5/layout/IconCircleLabelList"/>
    <dgm:cxn modelId="{7974A825-CB7B-4CA6-978D-55B9EAA725B1}" type="presParOf" srcId="{009E21F7-72F9-4726-8DD3-5DB0A0F426F9}" destId="{9ED19AF1-861D-4D94-9C51-5D255B640BC6}" srcOrd="0" destOrd="0" presId="urn:microsoft.com/office/officeart/2018/5/layout/IconCircleLabelList"/>
    <dgm:cxn modelId="{D69270E7-7F8D-4A8A-803F-1E65C4B59ED1}" type="presParOf" srcId="{009E21F7-72F9-4726-8DD3-5DB0A0F426F9}" destId="{9AF17317-92DA-4A84-9EB9-9622274FC1A3}" srcOrd="1" destOrd="0" presId="urn:microsoft.com/office/officeart/2018/5/layout/IconCircleLabelList"/>
    <dgm:cxn modelId="{6465B982-3669-4314-8BD0-6D0EEB15166C}" type="presParOf" srcId="{009E21F7-72F9-4726-8DD3-5DB0A0F426F9}" destId="{21E1E7C3-214A-4BBD-AE73-587260DF7779}" srcOrd="2" destOrd="0" presId="urn:microsoft.com/office/officeart/2018/5/layout/IconCircleLabelList"/>
    <dgm:cxn modelId="{BB6F5B21-7013-4F1C-BE88-A3A8783FC14B}" type="presParOf" srcId="{009E21F7-72F9-4726-8DD3-5DB0A0F426F9}" destId="{E6CB04F8-0D06-48AA-A2CD-A585D4B5CB46}" srcOrd="3" destOrd="0" presId="urn:microsoft.com/office/officeart/2018/5/layout/IconCircleLabelList"/>
    <dgm:cxn modelId="{196733A9-F396-457E-B564-0A0C9BEB19AB}" type="presParOf" srcId="{C91462A4-03A1-45EC-ADCF-9B15A2191314}" destId="{2C24938E-59D5-484D-85B0-387B941F6E70}" srcOrd="9" destOrd="0" presId="urn:microsoft.com/office/officeart/2018/5/layout/IconCircleLabelList"/>
    <dgm:cxn modelId="{2277356E-C670-4843-8165-40399FAE0378}" type="presParOf" srcId="{C91462A4-03A1-45EC-ADCF-9B15A2191314}" destId="{BCD86F3F-DF4E-49A8-A1DA-AB5BB778A4DF}" srcOrd="10" destOrd="0" presId="urn:microsoft.com/office/officeart/2018/5/layout/IconCircleLabelList"/>
    <dgm:cxn modelId="{7A42FC92-6219-46D6-9B3C-D0369768FAA9}" type="presParOf" srcId="{BCD86F3F-DF4E-49A8-A1DA-AB5BB778A4DF}" destId="{0C47358C-9F74-4D88-A023-252DD2A8475F}" srcOrd="0" destOrd="0" presId="urn:microsoft.com/office/officeart/2018/5/layout/IconCircleLabelList"/>
    <dgm:cxn modelId="{D49BB106-1919-44BF-917F-D4FF3EFE2DBF}" type="presParOf" srcId="{BCD86F3F-DF4E-49A8-A1DA-AB5BB778A4DF}" destId="{1ED67201-F39A-499D-B6BA-894BE6CBED45}" srcOrd="1" destOrd="0" presId="urn:microsoft.com/office/officeart/2018/5/layout/IconCircleLabelList"/>
    <dgm:cxn modelId="{4AD33494-D377-44FF-A956-5ECE1BE835BF}" type="presParOf" srcId="{BCD86F3F-DF4E-49A8-A1DA-AB5BB778A4DF}" destId="{F42EFBAF-CF38-469A-B84D-A0B106E9038F}" srcOrd="2" destOrd="0" presId="urn:microsoft.com/office/officeart/2018/5/layout/IconCircleLabelList"/>
    <dgm:cxn modelId="{C41A1DC8-08AD-4669-A8D9-B80E3FFC9F80}" type="presParOf" srcId="{BCD86F3F-DF4E-49A8-A1DA-AB5BB778A4DF}" destId="{844B5D4F-52E8-4EF5-827D-8EDC0107C494}" srcOrd="3" destOrd="0" presId="urn:microsoft.com/office/officeart/2018/5/layout/IconCircleLabelList"/>
    <dgm:cxn modelId="{8B034CB5-8C02-4A3F-9316-AC1990E7F76A}" type="presParOf" srcId="{C91462A4-03A1-45EC-ADCF-9B15A2191314}" destId="{12503F27-F446-4F7C-8AA2-494857328B83}" srcOrd="11" destOrd="0" presId="urn:microsoft.com/office/officeart/2018/5/layout/IconCircleLabelList"/>
    <dgm:cxn modelId="{EB450C2D-9B20-4B98-82D6-717C3E489998}" type="presParOf" srcId="{C91462A4-03A1-45EC-ADCF-9B15A2191314}" destId="{B9C680B7-74CE-4864-8BFF-1F740BFC2CD2}" srcOrd="12" destOrd="0" presId="urn:microsoft.com/office/officeart/2018/5/layout/IconCircleLabelList"/>
    <dgm:cxn modelId="{0CCFE293-4B00-4CDA-967E-99E3092EAE53}" type="presParOf" srcId="{B9C680B7-74CE-4864-8BFF-1F740BFC2CD2}" destId="{EB1CE988-D924-490C-954B-451794E4FC1A}" srcOrd="0" destOrd="0" presId="urn:microsoft.com/office/officeart/2018/5/layout/IconCircleLabelList"/>
    <dgm:cxn modelId="{FDFEB040-90A3-4722-B751-B102E9E1A1BF}" type="presParOf" srcId="{B9C680B7-74CE-4864-8BFF-1F740BFC2CD2}" destId="{BDA87E91-A0DE-4128-B4D7-B60C02C779C4}" srcOrd="1" destOrd="0" presId="urn:microsoft.com/office/officeart/2018/5/layout/IconCircleLabelList"/>
    <dgm:cxn modelId="{5B7C55A0-0105-4033-9BB0-90D454617302}" type="presParOf" srcId="{B9C680B7-74CE-4864-8BFF-1F740BFC2CD2}" destId="{4CB2A14B-238C-4CEB-B02E-90A07F75ADEE}" srcOrd="2" destOrd="0" presId="urn:microsoft.com/office/officeart/2018/5/layout/IconCircleLabelList"/>
    <dgm:cxn modelId="{7D30CECD-5006-46BA-BEC5-3D954093D4DB}" type="presParOf" srcId="{B9C680B7-74CE-4864-8BFF-1F740BFC2CD2}" destId="{FE4AD606-28A1-4BBF-8CC3-CEEB91A52153}" srcOrd="3" destOrd="0" presId="urn:microsoft.com/office/officeart/2018/5/layout/IconCircleLabelList"/>
    <dgm:cxn modelId="{9C35E8F3-0AD2-4B51-8E46-8EA5C61EF1E0}" type="presParOf" srcId="{C91462A4-03A1-45EC-ADCF-9B15A2191314}" destId="{5C0C7A8B-CD63-450B-8F4D-7F3F8AE19732}" srcOrd="13" destOrd="0" presId="urn:microsoft.com/office/officeart/2018/5/layout/IconCircleLabelList"/>
    <dgm:cxn modelId="{094CB333-BDCA-406D-9335-F6B279CE8CFE}" type="presParOf" srcId="{C91462A4-03A1-45EC-ADCF-9B15A2191314}" destId="{A9D9DF2C-5AF9-42CE-8971-EA564ACA9962}" srcOrd="14" destOrd="0" presId="urn:microsoft.com/office/officeart/2018/5/layout/IconCircleLabelList"/>
    <dgm:cxn modelId="{A5B8D26A-DC4D-4E19-97C3-4BA2AEBE957D}" type="presParOf" srcId="{A9D9DF2C-5AF9-42CE-8971-EA564ACA9962}" destId="{A38C1C9B-E444-42C2-B39A-E4A9A88CB14B}" srcOrd="0" destOrd="0" presId="urn:microsoft.com/office/officeart/2018/5/layout/IconCircleLabelList"/>
    <dgm:cxn modelId="{FBAAE912-412E-40DC-86B7-F4CE91D853E3}" type="presParOf" srcId="{A9D9DF2C-5AF9-42CE-8971-EA564ACA9962}" destId="{FDB7B313-4B29-42EE-A91F-57074DF63B44}" srcOrd="1" destOrd="0" presId="urn:microsoft.com/office/officeart/2018/5/layout/IconCircleLabelList"/>
    <dgm:cxn modelId="{BA3722EF-D068-426F-AF36-5738E66E0535}" type="presParOf" srcId="{A9D9DF2C-5AF9-42CE-8971-EA564ACA9962}" destId="{D03596D5-AC06-4A39-87B5-305671AD5E3F}" srcOrd="2" destOrd="0" presId="urn:microsoft.com/office/officeart/2018/5/layout/IconCircleLabelList"/>
    <dgm:cxn modelId="{B3BA6B48-4EB8-4F0F-B643-B198B6BD5AC6}" type="presParOf" srcId="{A9D9DF2C-5AF9-42CE-8971-EA564ACA9962}" destId="{21450227-0BDF-47A0-A195-948C148C669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80F1D15-5EC0-4992-B277-9BFA1C2BA44F}"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7101E18-FAB5-435B-B65B-1225ABAA323E}">
      <dgm:prSet/>
      <dgm:spPr/>
      <dgm:t>
        <a:bodyPr/>
        <a:lstStyle/>
        <a:p>
          <a:pPr>
            <a:lnSpc>
              <a:spcPct val="100000"/>
            </a:lnSpc>
          </a:pPr>
          <a:r>
            <a:rPr lang="en-US">
              <a:hlinkClick xmlns:r="http://schemas.openxmlformats.org/officeDocument/2006/relationships" r:id="rId1"/>
            </a:rPr>
            <a:t>PowerApps Build Tools</a:t>
          </a:r>
          <a:endParaRPr lang="en-US"/>
        </a:p>
      </dgm:t>
    </dgm:pt>
    <dgm:pt modelId="{DFE73F93-3EE5-438B-89E2-7809E05AB6DC}" type="parTrans" cxnId="{1DD40754-4DBF-451D-8EE7-ACFC6EDDBA80}">
      <dgm:prSet/>
      <dgm:spPr/>
      <dgm:t>
        <a:bodyPr/>
        <a:lstStyle/>
        <a:p>
          <a:endParaRPr lang="en-US"/>
        </a:p>
      </dgm:t>
    </dgm:pt>
    <dgm:pt modelId="{916724FF-F259-4109-83D1-7A9ABB562505}" type="sibTrans" cxnId="{1DD40754-4DBF-451D-8EE7-ACFC6EDDBA80}">
      <dgm:prSet/>
      <dgm:spPr/>
      <dgm:t>
        <a:bodyPr/>
        <a:lstStyle/>
        <a:p>
          <a:pPr>
            <a:lnSpc>
              <a:spcPct val="100000"/>
            </a:lnSpc>
          </a:pPr>
          <a:endParaRPr lang="en-US"/>
        </a:p>
      </dgm:t>
    </dgm:pt>
    <dgm:pt modelId="{0D95CC94-0C9C-40A6-8310-6378D97C4B6F}">
      <dgm:prSet/>
      <dgm:spPr/>
      <dgm:t>
        <a:bodyPr/>
        <a:lstStyle/>
        <a:p>
          <a:pPr>
            <a:lnSpc>
              <a:spcPct val="100000"/>
            </a:lnSpc>
          </a:pPr>
          <a:r>
            <a:rPr lang="en-US" dirty="0">
              <a:hlinkClick xmlns:r="http://schemas.openxmlformats.org/officeDocument/2006/relationships" r:id="rId2"/>
            </a:rPr>
            <a:t>https://aka.ms/ppalmlab</a:t>
          </a:r>
          <a:r>
            <a:rPr lang="en-US" dirty="0"/>
            <a:t> </a:t>
          </a:r>
        </a:p>
      </dgm:t>
    </dgm:pt>
    <dgm:pt modelId="{67F2DE74-0414-4E09-80F7-987E68CDE287}" type="parTrans" cxnId="{501139C9-07EA-458F-A13A-5CD02A680DBC}">
      <dgm:prSet/>
      <dgm:spPr/>
      <dgm:t>
        <a:bodyPr/>
        <a:lstStyle/>
        <a:p>
          <a:endParaRPr lang="en-US"/>
        </a:p>
      </dgm:t>
    </dgm:pt>
    <dgm:pt modelId="{994668A7-E922-433C-8BE2-946F7BDF15B9}" type="sibTrans" cxnId="{501139C9-07EA-458F-A13A-5CD02A680DBC}">
      <dgm:prSet/>
      <dgm:spPr/>
      <dgm:t>
        <a:bodyPr/>
        <a:lstStyle/>
        <a:p>
          <a:pPr>
            <a:lnSpc>
              <a:spcPct val="100000"/>
            </a:lnSpc>
          </a:pPr>
          <a:endParaRPr lang="en-US"/>
        </a:p>
      </dgm:t>
    </dgm:pt>
    <dgm:pt modelId="{F68CF6C8-8421-4D8B-A7D4-7672A7AD8791}">
      <dgm:prSet/>
      <dgm:spPr/>
      <dgm:t>
        <a:bodyPr/>
        <a:lstStyle/>
        <a:p>
          <a:pPr>
            <a:lnSpc>
              <a:spcPct val="100000"/>
            </a:lnSpc>
          </a:pPr>
          <a:r>
            <a:rPr lang="en-US" dirty="0">
              <a:hlinkClick xmlns:r="http://schemas.openxmlformats.org/officeDocument/2006/relationships" r:id="rId3"/>
            </a:rPr>
            <a:t>PowerApps Build Tools multi-stage YAML Pipelines</a:t>
          </a:r>
          <a:endParaRPr lang="en-US" dirty="0"/>
        </a:p>
      </dgm:t>
    </dgm:pt>
    <dgm:pt modelId="{2EB546A6-AE5D-4C24-A411-8A7F65862AEF}" type="parTrans" cxnId="{67BB6B2F-A1D8-4F06-B48A-5D7A88CE3563}">
      <dgm:prSet/>
      <dgm:spPr/>
      <dgm:t>
        <a:bodyPr/>
        <a:lstStyle/>
        <a:p>
          <a:endParaRPr lang="en-US"/>
        </a:p>
      </dgm:t>
    </dgm:pt>
    <dgm:pt modelId="{CBBD39A7-2734-473E-A54C-44C801220ED1}" type="sibTrans" cxnId="{67BB6B2F-A1D8-4F06-B48A-5D7A88CE3563}">
      <dgm:prSet/>
      <dgm:spPr/>
      <dgm:t>
        <a:bodyPr/>
        <a:lstStyle/>
        <a:p>
          <a:pPr>
            <a:lnSpc>
              <a:spcPct val="100000"/>
            </a:lnSpc>
          </a:pPr>
          <a:endParaRPr lang="en-US"/>
        </a:p>
      </dgm:t>
    </dgm:pt>
    <dgm:pt modelId="{678CAF5F-B72F-4BE1-810C-89786A9765E7}">
      <dgm:prSet/>
      <dgm:spPr/>
      <dgm:t>
        <a:bodyPr/>
        <a:lstStyle/>
        <a:p>
          <a:pPr>
            <a:lnSpc>
              <a:spcPct val="100000"/>
            </a:lnSpc>
          </a:pPr>
          <a:r>
            <a:rPr lang="en-US" dirty="0">
              <a:hlinkClick xmlns:r="http://schemas.openxmlformats.org/officeDocument/2006/relationships" r:id="rId4"/>
            </a:rPr>
            <a:t>PowerApps Documentation</a:t>
          </a:r>
          <a:r>
            <a:rPr lang="en-US" dirty="0"/>
            <a:t> -&gt; I’m a developer -&gt; Package and distribute apps/extension</a:t>
          </a:r>
        </a:p>
      </dgm:t>
    </dgm:pt>
    <dgm:pt modelId="{CC3A735C-9449-4853-B19B-222528F67C57}" type="parTrans" cxnId="{59D510AF-80FE-4192-B77A-090796ABF90B}">
      <dgm:prSet/>
      <dgm:spPr/>
      <dgm:t>
        <a:bodyPr/>
        <a:lstStyle/>
        <a:p>
          <a:endParaRPr lang="en-US"/>
        </a:p>
      </dgm:t>
    </dgm:pt>
    <dgm:pt modelId="{4ECAE319-AB4E-47D6-9C98-485C16D9BB5D}" type="sibTrans" cxnId="{59D510AF-80FE-4192-B77A-090796ABF90B}">
      <dgm:prSet/>
      <dgm:spPr/>
      <dgm:t>
        <a:bodyPr/>
        <a:lstStyle/>
        <a:p>
          <a:pPr>
            <a:lnSpc>
              <a:spcPct val="100000"/>
            </a:lnSpc>
          </a:pPr>
          <a:endParaRPr lang="en-US"/>
        </a:p>
      </dgm:t>
    </dgm:pt>
    <dgm:pt modelId="{9E77B73B-5864-430A-88FC-CBC4AF37A6A9}">
      <dgm:prSet/>
      <dgm:spPr/>
      <dgm:t>
        <a:bodyPr/>
        <a:lstStyle/>
        <a:p>
          <a:pPr>
            <a:lnSpc>
              <a:spcPct val="100000"/>
            </a:lnSpc>
          </a:pPr>
          <a:r>
            <a:rPr lang="en-US" dirty="0">
              <a:hlinkClick xmlns:r="http://schemas.openxmlformats.org/officeDocument/2006/relationships" r:id="rId5"/>
            </a:rPr>
            <a:t>PowerApps Blog – ALM</a:t>
          </a:r>
          <a:endParaRPr lang="en-US" dirty="0"/>
        </a:p>
      </dgm:t>
    </dgm:pt>
    <dgm:pt modelId="{B260B07C-06D5-43A2-B175-F8FB8BBF2E8A}" type="parTrans" cxnId="{A0045C83-BE92-4FDA-84FF-42DD181118C7}">
      <dgm:prSet/>
      <dgm:spPr/>
      <dgm:t>
        <a:bodyPr/>
        <a:lstStyle/>
        <a:p>
          <a:endParaRPr lang="en-US"/>
        </a:p>
      </dgm:t>
    </dgm:pt>
    <dgm:pt modelId="{72695A7A-B576-47E4-A256-52290D1E70F8}" type="sibTrans" cxnId="{A0045C83-BE92-4FDA-84FF-42DD181118C7}">
      <dgm:prSet/>
      <dgm:spPr/>
      <dgm:t>
        <a:bodyPr/>
        <a:lstStyle/>
        <a:p>
          <a:pPr>
            <a:lnSpc>
              <a:spcPct val="100000"/>
            </a:lnSpc>
          </a:pPr>
          <a:endParaRPr lang="en-US"/>
        </a:p>
      </dgm:t>
    </dgm:pt>
    <dgm:pt modelId="{32A54221-2A7D-4801-B420-A27EC4D71EB5}">
      <dgm:prSet/>
      <dgm:spPr/>
      <dgm:t>
        <a:bodyPr/>
        <a:lstStyle/>
        <a:p>
          <a:pPr>
            <a:lnSpc>
              <a:spcPct val="100000"/>
            </a:lnSpc>
          </a:pPr>
          <a:endParaRPr lang="en-US">
            <a:hlinkClick xmlns:r="http://schemas.openxmlformats.org/officeDocument/2006/relationships" r:id="rId6"/>
          </a:endParaRPr>
        </a:p>
      </dgm:t>
    </dgm:pt>
    <dgm:pt modelId="{F5847EC1-E0AE-4EC2-9F42-2C8751E049EA}" type="parTrans" cxnId="{CBE8CD3A-4592-443E-8627-B95115032E4A}">
      <dgm:prSet/>
      <dgm:spPr/>
      <dgm:t>
        <a:bodyPr/>
        <a:lstStyle/>
        <a:p>
          <a:endParaRPr lang="en-US"/>
        </a:p>
      </dgm:t>
    </dgm:pt>
    <dgm:pt modelId="{894008BD-96D1-475A-A2D5-9536A761E2A4}" type="sibTrans" cxnId="{CBE8CD3A-4592-443E-8627-B95115032E4A}">
      <dgm:prSet/>
      <dgm:spPr/>
      <dgm:t>
        <a:bodyPr/>
        <a:lstStyle/>
        <a:p>
          <a:endParaRPr lang="en-US"/>
        </a:p>
      </dgm:t>
    </dgm:pt>
    <dgm:pt modelId="{8805D4C0-9376-4929-821E-FAD466533E6D}" type="pres">
      <dgm:prSet presAssocID="{280F1D15-5EC0-4992-B277-9BFA1C2BA44F}" presName="root" presStyleCnt="0">
        <dgm:presLayoutVars>
          <dgm:dir/>
          <dgm:resizeHandles val="exact"/>
        </dgm:presLayoutVars>
      </dgm:prSet>
      <dgm:spPr/>
    </dgm:pt>
    <dgm:pt modelId="{F494983A-1C7A-418F-8757-0C7D26147BA0}" type="pres">
      <dgm:prSet presAssocID="{280F1D15-5EC0-4992-B277-9BFA1C2BA44F}" presName="container" presStyleCnt="0">
        <dgm:presLayoutVars>
          <dgm:dir/>
          <dgm:resizeHandles val="exact"/>
        </dgm:presLayoutVars>
      </dgm:prSet>
      <dgm:spPr/>
    </dgm:pt>
    <dgm:pt modelId="{5F46D698-2B42-443F-B1C6-5D32BEEE82E2}" type="pres">
      <dgm:prSet presAssocID="{A7101E18-FAB5-435B-B65B-1225ABAA323E}" presName="compNode" presStyleCnt="0"/>
      <dgm:spPr/>
    </dgm:pt>
    <dgm:pt modelId="{1D16F6B4-4BF2-4504-AFA0-4851AFC0B083}" type="pres">
      <dgm:prSet presAssocID="{A7101E18-FAB5-435B-B65B-1225ABAA323E}" presName="iconBgRect" presStyleLbl="bgShp" presStyleIdx="0" presStyleCnt="6"/>
      <dgm:spPr/>
    </dgm:pt>
    <dgm:pt modelId="{E1085A01-B3E4-4D87-A6CC-67056D510DDD}" type="pres">
      <dgm:prSet presAssocID="{A7101E18-FAB5-435B-B65B-1225ABAA323E}" presName="iconRect" presStyleLbl="node1" presStyleIdx="0"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5D4EB23A-CDDE-4727-AC34-E7742FDFDCD1}" type="pres">
      <dgm:prSet presAssocID="{A7101E18-FAB5-435B-B65B-1225ABAA323E}" presName="spaceRect" presStyleCnt="0"/>
      <dgm:spPr/>
    </dgm:pt>
    <dgm:pt modelId="{5E2B1739-929C-42D6-8AF7-FD584E2FC9CE}" type="pres">
      <dgm:prSet presAssocID="{A7101E18-FAB5-435B-B65B-1225ABAA323E}" presName="textRect" presStyleLbl="revTx" presStyleIdx="0" presStyleCnt="6">
        <dgm:presLayoutVars>
          <dgm:chMax val="1"/>
          <dgm:chPref val="1"/>
        </dgm:presLayoutVars>
      </dgm:prSet>
      <dgm:spPr/>
    </dgm:pt>
    <dgm:pt modelId="{DA498B25-6026-4A77-B1D2-797C671A08C0}" type="pres">
      <dgm:prSet presAssocID="{916724FF-F259-4109-83D1-7A9ABB562505}" presName="sibTrans" presStyleLbl="sibTrans2D1" presStyleIdx="0" presStyleCnt="0"/>
      <dgm:spPr/>
    </dgm:pt>
    <dgm:pt modelId="{183917DD-BEC4-4FCB-B7F9-EBA3EAC44FDF}" type="pres">
      <dgm:prSet presAssocID="{0D95CC94-0C9C-40A6-8310-6378D97C4B6F}" presName="compNode" presStyleCnt="0"/>
      <dgm:spPr/>
    </dgm:pt>
    <dgm:pt modelId="{AB096BE4-935A-45A7-97F9-FEA7F677B371}" type="pres">
      <dgm:prSet presAssocID="{0D95CC94-0C9C-40A6-8310-6378D97C4B6F}" presName="iconBgRect" presStyleLbl="bgShp" presStyleIdx="1" presStyleCnt="6"/>
      <dgm:spPr/>
    </dgm:pt>
    <dgm:pt modelId="{3597CBAE-FD17-48D5-AB4A-A04F65F92397}" type="pres">
      <dgm:prSet presAssocID="{0D95CC94-0C9C-40A6-8310-6378D97C4B6F}" presName="iconRect" presStyleLbl="node1" presStyleIdx="1"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2539CF23-AA2A-46EF-8E38-FE7C517F4C6E}" type="pres">
      <dgm:prSet presAssocID="{0D95CC94-0C9C-40A6-8310-6378D97C4B6F}" presName="spaceRect" presStyleCnt="0"/>
      <dgm:spPr/>
    </dgm:pt>
    <dgm:pt modelId="{336ADB40-E16E-497C-A0DB-C9B59BD244EF}" type="pres">
      <dgm:prSet presAssocID="{0D95CC94-0C9C-40A6-8310-6378D97C4B6F}" presName="textRect" presStyleLbl="revTx" presStyleIdx="1" presStyleCnt="6">
        <dgm:presLayoutVars>
          <dgm:chMax val="1"/>
          <dgm:chPref val="1"/>
        </dgm:presLayoutVars>
      </dgm:prSet>
      <dgm:spPr/>
    </dgm:pt>
    <dgm:pt modelId="{C7C5709C-4F71-4048-81C8-117272409E7D}" type="pres">
      <dgm:prSet presAssocID="{994668A7-E922-433C-8BE2-946F7BDF15B9}" presName="sibTrans" presStyleLbl="sibTrans2D1" presStyleIdx="0" presStyleCnt="0"/>
      <dgm:spPr/>
    </dgm:pt>
    <dgm:pt modelId="{DD33B9A5-33C0-436D-947A-F6058235EE77}" type="pres">
      <dgm:prSet presAssocID="{F68CF6C8-8421-4D8B-A7D4-7672A7AD8791}" presName="compNode" presStyleCnt="0"/>
      <dgm:spPr/>
    </dgm:pt>
    <dgm:pt modelId="{8D295F86-C262-417D-960D-E1AF30F10656}" type="pres">
      <dgm:prSet presAssocID="{F68CF6C8-8421-4D8B-A7D4-7672A7AD8791}" presName="iconBgRect" presStyleLbl="bgShp" presStyleIdx="2" presStyleCnt="6"/>
      <dgm:spPr/>
    </dgm:pt>
    <dgm:pt modelId="{5B8FFFFF-B3F3-4CE2-9A9B-8C02ABC661A1}" type="pres">
      <dgm:prSet presAssocID="{F68CF6C8-8421-4D8B-A7D4-7672A7AD8791}" presName="iconRect" presStyleLbl="node1" presStyleIdx="2"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ining Tools"/>
        </a:ext>
      </dgm:extLst>
    </dgm:pt>
    <dgm:pt modelId="{E4A8ACCB-FF40-46D2-A000-AA65BEC30D24}" type="pres">
      <dgm:prSet presAssocID="{F68CF6C8-8421-4D8B-A7D4-7672A7AD8791}" presName="spaceRect" presStyleCnt="0"/>
      <dgm:spPr/>
    </dgm:pt>
    <dgm:pt modelId="{6F0FF380-0347-4275-96F8-E79E8120D9E7}" type="pres">
      <dgm:prSet presAssocID="{F68CF6C8-8421-4D8B-A7D4-7672A7AD8791}" presName="textRect" presStyleLbl="revTx" presStyleIdx="2" presStyleCnt="6">
        <dgm:presLayoutVars>
          <dgm:chMax val="1"/>
          <dgm:chPref val="1"/>
        </dgm:presLayoutVars>
      </dgm:prSet>
      <dgm:spPr/>
    </dgm:pt>
    <dgm:pt modelId="{25A6109D-BB3A-4D79-A757-4067B006CA3A}" type="pres">
      <dgm:prSet presAssocID="{CBBD39A7-2734-473E-A54C-44C801220ED1}" presName="sibTrans" presStyleLbl="sibTrans2D1" presStyleIdx="0" presStyleCnt="0"/>
      <dgm:spPr/>
    </dgm:pt>
    <dgm:pt modelId="{46A97595-99F0-4879-A8AF-F20F15E6E43A}" type="pres">
      <dgm:prSet presAssocID="{678CAF5F-B72F-4BE1-810C-89786A9765E7}" presName="compNode" presStyleCnt="0"/>
      <dgm:spPr/>
    </dgm:pt>
    <dgm:pt modelId="{021ADF95-5F65-4779-82E0-DAEA8505C395}" type="pres">
      <dgm:prSet presAssocID="{678CAF5F-B72F-4BE1-810C-89786A9765E7}" presName="iconBgRect" presStyleLbl="bgShp" presStyleIdx="3" presStyleCnt="6"/>
      <dgm:spPr/>
    </dgm:pt>
    <dgm:pt modelId="{DCF8A22B-23A7-469B-8830-753E7503DEF9}" type="pres">
      <dgm:prSet presAssocID="{678CAF5F-B72F-4BE1-810C-89786A9765E7}" presName="iconRect" presStyleLbl="node1" presStyleIdx="3" presStyleCnt="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commerce"/>
        </a:ext>
      </dgm:extLst>
    </dgm:pt>
    <dgm:pt modelId="{D4D6A953-905C-48E1-8307-F9CEF3F904D2}" type="pres">
      <dgm:prSet presAssocID="{678CAF5F-B72F-4BE1-810C-89786A9765E7}" presName="spaceRect" presStyleCnt="0"/>
      <dgm:spPr/>
    </dgm:pt>
    <dgm:pt modelId="{EF64C7B3-16F3-4B24-BB8C-9C831A8CE122}" type="pres">
      <dgm:prSet presAssocID="{678CAF5F-B72F-4BE1-810C-89786A9765E7}" presName="textRect" presStyleLbl="revTx" presStyleIdx="3" presStyleCnt="6">
        <dgm:presLayoutVars>
          <dgm:chMax val="1"/>
          <dgm:chPref val="1"/>
        </dgm:presLayoutVars>
      </dgm:prSet>
      <dgm:spPr/>
    </dgm:pt>
    <dgm:pt modelId="{74BB59CE-FB97-4EC5-884B-A5A40718C378}" type="pres">
      <dgm:prSet presAssocID="{4ECAE319-AB4E-47D6-9C98-485C16D9BB5D}" presName="sibTrans" presStyleLbl="sibTrans2D1" presStyleIdx="0" presStyleCnt="0"/>
      <dgm:spPr/>
    </dgm:pt>
    <dgm:pt modelId="{94F14464-62B7-46C3-A8AD-3BAF8846AFD8}" type="pres">
      <dgm:prSet presAssocID="{9E77B73B-5864-430A-88FC-CBC4AF37A6A9}" presName="compNode" presStyleCnt="0"/>
      <dgm:spPr/>
    </dgm:pt>
    <dgm:pt modelId="{4C743E98-8394-4B5D-92AF-CD889AF75BD8}" type="pres">
      <dgm:prSet presAssocID="{9E77B73B-5864-430A-88FC-CBC4AF37A6A9}" presName="iconBgRect" presStyleLbl="bgShp" presStyleIdx="4" presStyleCnt="6"/>
      <dgm:spPr/>
    </dgm:pt>
    <dgm:pt modelId="{5030245F-E1ED-4FB5-94EE-64299B5877EC}" type="pres">
      <dgm:prSet presAssocID="{9E77B73B-5864-430A-88FC-CBC4AF37A6A9}" presName="iconRect" presStyleLbl="node1" presStyleIdx="4" presStyleCnt="6"/>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Questions"/>
        </a:ext>
      </dgm:extLst>
    </dgm:pt>
    <dgm:pt modelId="{612FF220-EECE-4D69-BBBC-6507717F5665}" type="pres">
      <dgm:prSet presAssocID="{9E77B73B-5864-430A-88FC-CBC4AF37A6A9}" presName="spaceRect" presStyleCnt="0"/>
      <dgm:spPr/>
    </dgm:pt>
    <dgm:pt modelId="{9126D58A-AF35-4795-992D-C3E07039BE3B}" type="pres">
      <dgm:prSet presAssocID="{9E77B73B-5864-430A-88FC-CBC4AF37A6A9}" presName="textRect" presStyleLbl="revTx" presStyleIdx="4" presStyleCnt="6">
        <dgm:presLayoutVars>
          <dgm:chMax val="1"/>
          <dgm:chPref val="1"/>
        </dgm:presLayoutVars>
      </dgm:prSet>
      <dgm:spPr/>
    </dgm:pt>
    <dgm:pt modelId="{1C7F331A-2762-4964-8C91-03D5B05CA010}" type="pres">
      <dgm:prSet presAssocID="{72695A7A-B576-47E4-A256-52290D1E70F8}" presName="sibTrans" presStyleLbl="sibTrans2D1" presStyleIdx="0" presStyleCnt="0"/>
      <dgm:spPr/>
    </dgm:pt>
    <dgm:pt modelId="{64F02BA1-F07B-4776-8CF0-9B7960D5B8FE}" type="pres">
      <dgm:prSet presAssocID="{32A54221-2A7D-4801-B420-A27EC4D71EB5}" presName="compNode" presStyleCnt="0"/>
      <dgm:spPr/>
    </dgm:pt>
    <dgm:pt modelId="{517E06EC-9FF1-4679-B2A3-F7B727FE0316}" type="pres">
      <dgm:prSet presAssocID="{32A54221-2A7D-4801-B420-A27EC4D71EB5}" presName="iconBgRect" presStyleLbl="bgShp" presStyleIdx="5" presStyleCnt="6"/>
      <dgm:spPr/>
    </dgm:pt>
    <dgm:pt modelId="{A069A99E-3792-4603-A296-1FE42B8ED96D}" type="pres">
      <dgm:prSet presAssocID="{32A54221-2A7D-4801-B420-A27EC4D71EB5}" presName="iconRect" presStyleLbl="node1" presStyleIdx="5" presStyleCnt="6"/>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67EEB205-DE90-4ED7-BFD0-2D23D50F7483}" type="pres">
      <dgm:prSet presAssocID="{32A54221-2A7D-4801-B420-A27EC4D71EB5}" presName="spaceRect" presStyleCnt="0"/>
      <dgm:spPr/>
    </dgm:pt>
    <dgm:pt modelId="{52C62B33-BCC5-4ADE-9CEE-BCBC32A0EA1D}" type="pres">
      <dgm:prSet presAssocID="{32A54221-2A7D-4801-B420-A27EC4D71EB5}" presName="textRect" presStyleLbl="revTx" presStyleIdx="5" presStyleCnt="6">
        <dgm:presLayoutVars>
          <dgm:chMax val="1"/>
          <dgm:chPref val="1"/>
        </dgm:presLayoutVars>
      </dgm:prSet>
      <dgm:spPr/>
    </dgm:pt>
  </dgm:ptLst>
  <dgm:cxnLst>
    <dgm:cxn modelId="{97986E0E-0BE8-4254-A19B-6FAAE7B0D7BC}" type="presOf" srcId="{994668A7-E922-433C-8BE2-946F7BDF15B9}" destId="{C7C5709C-4F71-4048-81C8-117272409E7D}" srcOrd="0" destOrd="0" presId="urn:microsoft.com/office/officeart/2018/2/layout/IconCircleList"/>
    <dgm:cxn modelId="{51819925-C5A0-40F6-AB6D-BAB721944AC1}" type="presOf" srcId="{916724FF-F259-4109-83D1-7A9ABB562505}" destId="{DA498B25-6026-4A77-B1D2-797C671A08C0}" srcOrd="0" destOrd="0" presId="urn:microsoft.com/office/officeart/2018/2/layout/IconCircleList"/>
    <dgm:cxn modelId="{67BB6B2F-A1D8-4F06-B48A-5D7A88CE3563}" srcId="{280F1D15-5EC0-4992-B277-9BFA1C2BA44F}" destId="{F68CF6C8-8421-4D8B-A7D4-7672A7AD8791}" srcOrd="2" destOrd="0" parTransId="{2EB546A6-AE5D-4C24-A411-8A7F65862AEF}" sibTransId="{CBBD39A7-2734-473E-A54C-44C801220ED1}"/>
    <dgm:cxn modelId="{CBE8CD3A-4592-443E-8627-B95115032E4A}" srcId="{280F1D15-5EC0-4992-B277-9BFA1C2BA44F}" destId="{32A54221-2A7D-4801-B420-A27EC4D71EB5}" srcOrd="5" destOrd="0" parTransId="{F5847EC1-E0AE-4EC2-9F42-2C8751E049EA}" sibTransId="{894008BD-96D1-475A-A2D5-9536A761E2A4}"/>
    <dgm:cxn modelId="{A8BBBB5C-BE5B-403D-8B69-240E37AEF9F5}" type="presOf" srcId="{F68CF6C8-8421-4D8B-A7D4-7672A7AD8791}" destId="{6F0FF380-0347-4275-96F8-E79E8120D9E7}" srcOrd="0" destOrd="0" presId="urn:microsoft.com/office/officeart/2018/2/layout/IconCircleList"/>
    <dgm:cxn modelId="{0C230962-D467-4FCC-B85F-A1158FEE203D}" type="presOf" srcId="{72695A7A-B576-47E4-A256-52290D1E70F8}" destId="{1C7F331A-2762-4964-8C91-03D5B05CA010}" srcOrd="0" destOrd="0" presId="urn:microsoft.com/office/officeart/2018/2/layout/IconCircleList"/>
    <dgm:cxn modelId="{EB520E6A-5627-48F7-8DBA-30C6F034A9CB}" type="presOf" srcId="{280F1D15-5EC0-4992-B277-9BFA1C2BA44F}" destId="{8805D4C0-9376-4929-821E-FAD466533E6D}" srcOrd="0" destOrd="0" presId="urn:microsoft.com/office/officeart/2018/2/layout/IconCircleList"/>
    <dgm:cxn modelId="{1DD40754-4DBF-451D-8EE7-ACFC6EDDBA80}" srcId="{280F1D15-5EC0-4992-B277-9BFA1C2BA44F}" destId="{A7101E18-FAB5-435B-B65B-1225ABAA323E}" srcOrd="0" destOrd="0" parTransId="{DFE73F93-3EE5-438B-89E2-7809E05AB6DC}" sibTransId="{916724FF-F259-4109-83D1-7A9ABB562505}"/>
    <dgm:cxn modelId="{A0045C83-BE92-4FDA-84FF-42DD181118C7}" srcId="{280F1D15-5EC0-4992-B277-9BFA1C2BA44F}" destId="{9E77B73B-5864-430A-88FC-CBC4AF37A6A9}" srcOrd="4" destOrd="0" parTransId="{B260B07C-06D5-43A2-B175-F8FB8BBF2E8A}" sibTransId="{72695A7A-B576-47E4-A256-52290D1E70F8}"/>
    <dgm:cxn modelId="{289ABA8B-1F9E-4B99-8E58-66AF12A5A4A8}" type="presOf" srcId="{9E77B73B-5864-430A-88FC-CBC4AF37A6A9}" destId="{9126D58A-AF35-4795-992D-C3E07039BE3B}" srcOrd="0" destOrd="0" presId="urn:microsoft.com/office/officeart/2018/2/layout/IconCircleList"/>
    <dgm:cxn modelId="{59D510AF-80FE-4192-B77A-090796ABF90B}" srcId="{280F1D15-5EC0-4992-B277-9BFA1C2BA44F}" destId="{678CAF5F-B72F-4BE1-810C-89786A9765E7}" srcOrd="3" destOrd="0" parTransId="{CC3A735C-9449-4853-B19B-222528F67C57}" sibTransId="{4ECAE319-AB4E-47D6-9C98-485C16D9BB5D}"/>
    <dgm:cxn modelId="{171EAAC2-DBB9-4158-99DE-57D26A13A83A}" type="presOf" srcId="{0D95CC94-0C9C-40A6-8310-6378D97C4B6F}" destId="{336ADB40-E16E-497C-A0DB-C9B59BD244EF}" srcOrd="0" destOrd="0" presId="urn:microsoft.com/office/officeart/2018/2/layout/IconCircleList"/>
    <dgm:cxn modelId="{501139C9-07EA-458F-A13A-5CD02A680DBC}" srcId="{280F1D15-5EC0-4992-B277-9BFA1C2BA44F}" destId="{0D95CC94-0C9C-40A6-8310-6378D97C4B6F}" srcOrd="1" destOrd="0" parTransId="{67F2DE74-0414-4E09-80F7-987E68CDE287}" sibTransId="{994668A7-E922-433C-8BE2-946F7BDF15B9}"/>
    <dgm:cxn modelId="{73D042C9-302F-4060-B547-4D1C4C20BEE1}" type="presOf" srcId="{4ECAE319-AB4E-47D6-9C98-485C16D9BB5D}" destId="{74BB59CE-FB97-4EC5-884B-A5A40718C378}" srcOrd="0" destOrd="0" presId="urn:microsoft.com/office/officeart/2018/2/layout/IconCircleList"/>
    <dgm:cxn modelId="{A6E754D0-86AA-46E1-8FCB-8E943DEC52C2}" type="presOf" srcId="{A7101E18-FAB5-435B-B65B-1225ABAA323E}" destId="{5E2B1739-929C-42D6-8AF7-FD584E2FC9CE}" srcOrd="0" destOrd="0" presId="urn:microsoft.com/office/officeart/2018/2/layout/IconCircleList"/>
    <dgm:cxn modelId="{9A0FC2D1-4D98-4C33-9502-6879D3C728B6}" type="presOf" srcId="{678CAF5F-B72F-4BE1-810C-89786A9765E7}" destId="{EF64C7B3-16F3-4B24-BB8C-9C831A8CE122}" srcOrd="0" destOrd="0" presId="urn:microsoft.com/office/officeart/2018/2/layout/IconCircleList"/>
    <dgm:cxn modelId="{B59C9CE4-F39A-4495-A146-3E933438237D}" type="presOf" srcId="{32A54221-2A7D-4801-B420-A27EC4D71EB5}" destId="{52C62B33-BCC5-4ADE-9CEE-BCBC32A0EA1D}" srcOrd="0" destOrd="0" presId="urn:microsoft.com/office/officeart/2018/2/layout/IconCircleList"/>
    <dgm:cxn modelId="{E6722DF1-DCF1-4A9E-8B02-E88FE3E2068E}" type="presOf" srcId="{CBBD39A7-2734-473E-A54C-44C801220ED1}" destId="{25A6109D-BB3A-4D79-A757-4067B006CA3A}" srcOrd="0" destOrd="0" presId="urn:microsoft.com/office/officeart/2018/2/layout/IconCircleList"/>
    <dgm:cxn modelId="{C15113AF-BBBC-4172-BD0E-06E513F93A0F}" type="presParOf" srcId="{8805D4C0-9376-4929-821E-FAD466533E6D}" destId="{F494983A-1C7A-418F-8757-0C7D26147BA0}" srcOrd="0" destOrd="0" presId="urn:microsoft.com/office/officeart/2018/2/layout/IconCircleList"/>
    <dgm:cxn modelId="{54F6EDCE-7DDA-47BE-BC5C-A4410127888F}" type="presParOf" srcId="{F494983A-1C7A-418F-8757-0C7D26147BA0}" destId="{5F46D698-2B42-443F-B1C6-5D32BEEE82E2}" srcOrd="0" destOrd="0" presId="urn:microsoft.com/office/officeart/2018/2/layout/IconCircleList"/>
    <dgm:cxn modelId="{FF991B2D-858F-43A4-8A97-C010F3BC6A13}" type="presParOf" srcId="{5F46D698-2B42-443F-B1C6-5D32BEEE82E2}" destId="{1D16F6B4-4BF2-4504-AFA0-4851AFC0B083}" srcOrd="0" destOrd="0" presId="urn:microsoft.com/office/officeart/2018/2/layout/IconCircleList"/>
    <dgm:cxn modelId="{DF86E3F3-3683-46CF-A1C5-3125675A35D9}" type="presParOf" srcId="{5F46D698-2B42-443F-B1C6-5D32BEEE82E2}" destId="{E1085A01-B3E4-4D87-A6CC-67056D510DDD}" srcOrd="1" destOrd="0" presId="urn:microsoft.com/office/officeart/2018/2/layout/IconCircleList"/>
    <dgm:cxn modelId="{40CF77DB-0DDB-4476-A31D-0FF7E0F82FFB}" type="presParOf" srcId="{5F46D698-2B42-443F-B1C6-5D32BEEE82E2}" destId="{5D4EB23A-CDDE-4727-AC34-E7742FDFDCD1}" srcOrd="2" destOrd="0" presId="urn:microsoft.com/office/officeart/2018/2/layout/IconCircleList"/>
    <dgm:cxn modelId="{25D7D55F-10BB-4D07-AAA3-3009F102C2DD}" type="presParOf" srcId="{5F46D698-2B42-443F-B1C6-5D32BEEE82E2}" destId="{5E2B1739-929C-42D6-8AF7-FD584E2FC9CE}" srcOrd="3" destOrd="0" presId="urn:microsoft.com/office/officeart/2018/2/layout/IconCircleList"/>
    <dgm:cxn modelId="{B41DCFEF-0491-43F0-B06C-2158F0DADCC1}" type="presParOf" srcId="{F494983A-1C7A-418F-8757-0C7D26147BA0}" destId="{DA498B25-6026-4A77-B1D2-797C671A08C0}" srcOrd="1" destOrd="0" presId="urn:microsoft.com/office/officeart/2018/2/layout/IconCircleList"/>
    <dgm:cxn modelId="{160123A5-DFEF-42A3-ABEA-0AEC871C6F37}" type="presParOf" srcId="{F494983A-1C7A-418F-8757-0C7D26147BA0}" destId="{183917DD-BEC4-4FCB-B7F9-EBA3EAC44FDF}" srcOrd="2" destOrd="0" presId="urn:microsoft.com/office/officeart/2018/2/layout/IconCircleList"/>
    <dgm:cxn modelId="{2598E2EC-70CD-4A84-B734-8A7CBAA1E2F1}" type="presParOf" srcId="{183917DD-BEC4-4FCB-B7F9-EBA3EAC44FDF}" destId="{AB096BE4-935A-45A7-97F9-FEA7F677B371}" srcOrd="0" destOrd="0" presId="urn:microsoft.com/office/officeart/2018/2/layout/IconCircleList"/>
    <dgm:cxn modelId="{4E14F641-3D3B-449A-85E6-504C825E89B5}" type="presParOf" srcId="{183917DD-BEC4-4FCB-B7F9-EBA3EAC44FDF}" destId="{3597CBAE-FD17-48D5-AB4A-A04F65F92397}" srcOrd="1" destOrd="0" presId="urn:microsoft.com/office/officeart/2018/2/layout/IconCircleList"/>
    <dgm:cxn modelId="{E241CB2E-317D-4F8B-96E5-3FC3C5FDD34F}" type="presParOf" srcId="{183917DD-BEC4-4FCB-B7F9-EBA3EAC44FDF}" destId="{2539CF23-AA2A-46EF-8E38-FE7C517F4C6E}" srcOrd="2" destOrd="0" presId="urn:microsoft.com/office/officeart/2018/2/layout/IconCircleList"/>
    <dgm:cxn modelId="{5580FDAD-706A-4C80-A77B-F27B1796885A}" type="presParOf" srcId="{183917DD-BEC4-4FCB-B7F9-EBA3EAC44FDF}" destId="{336ADB40-E16E-497C-A0DB-C9B59BD244EF}" srcOrd="3" destOrd="0" presId="urn:microsoft.com/office/officeart/2018/2/layout/IconCircleList"/>
    <dgm:cxn modelId="{EF6F57FC-3054-4F9E-92E1-58621A8D4AE7}" type="presParOf" srcId="{F494983A-1C7A-418F-8757-0C7D26147BA0}" destId="{C7C5709C-4F71-4048-81C8-117272409E7D}" srcOrd="3" destOrd="0" presId="urn:microsoft.com/office/officeart/2018/2/layout/IconCircleList"/>
    <dgm:cxn modelId="{3886BBDB-26B3-4486-BE2C-CD8DA3242A24}" type="presParOf" srcId="{F494983A-1C7A-418F-8757-0C7D26147BA0}" destId="{DD33B9A5-33C0-436D-947A-F6058235EE77}" srcOrd="4" destOrd="0" presId="urn:microsoft.com/office/officeart/2018/2/layout/IconCircleList"/>
    <dgm:cxn modelId="{2FB4004F-0B1E-46E2-B667-89DD604C69D7}" type="presParOf" srcId="{DD33B9A5-33C0-436D-947A-F6058235EE77}" destId="{8D295F86-C262-417D-960D-E1AF30F10656}" srcOrd="0" destOrd="0" presId="urn:microsoft.com/office/officeart/2018/2/layout/IconCircleList"/>
    <dgm:cxn modelId="{6DAF6D34-A84B-4FF4-8624-2B0061BF98E7}" type="presParOf" srcId="{DD33B9A5-33C0-436D-947A-F6058235EE77}" destId="{5B8FFFFF-B3F3-4CE2-9A9B-8C02ABC661A1}" srcOrd="1" destOrd="0" presId="urn:microsoft.com/office/officeart/2018/2/layout/IconCircleList"/>
    <dgm:cxn modelId="{A8AFC929-CA38-48E2-91C3-B1DA23834597}" type="presParOf" srcId="{DD33B9A5-33C0-436D-947A-F6058235EE77}" destId="{E4A8ACCB-FF40-46D2-A000-AA65BEC30D24}" srcOrd="2" destOrd="0" presId="urn:microsoft.com/office/officeart/2018/2/layout/IconCircleList"/>
    <dgm:cxn modelId="{986B1A27-E537-4ECB-9BD1-6E78FFB629CA}" type="presParOf" srcId="{DD33B9A5-33C0-436D-947A-F6058235EE77}" destId="{6F0FF380-0347-4275-96F8-E79E8120D9E7}" srcOrd="3" destOrd="0" presId="urn:microsoft.com/office/officeart/2018/2/layout/IconCircleList"/>
    <dgm:cxn modelId="{CF3C2EEC-0900-4967-B008-88EC3852D280}" type="presParOf" srcId="{F494983A-1C7A-418F-8757-0C7D26147BA0}" destId="{25A6109D-BB3A-4D79-A757-4067B006CA3A}" srcOrd="5" destOrd="0" presId="urn:microsoft.com/office/officeart/2018/2/layout/IconCircleList"/>
    <dgm:cxn modelId="{70692AC6-C2AA-4AF5-9786-A0A25DEE11BE}" type="presParOf" srcId="{F494983A-1C7A-418F-8757-0C7D26147BA0}" destId="{46A97595-99F0-4879-A8AF-F20F15E6E43A}" srcOrd="6" destOrd="0" presId="urn:microsoft.com/office/officeart/2018/2/layout/IconCircleList"/>
    <dgm:cxn modelId="{0283E5FE-49EE-4DBC-A450-754A842CF32F}" type="presParOf" srcId="{46A97595-99F0-4879-A8AF-F20F15E6E43A}" destId="{021ADF95-5F65-4779-82E0-DAEA8505C395}" srcOrd="0" destOrd="0" presId="urn:microsoft.com/office/officeart/2018/2/layout/IconCircleList"/>
    <dgm:cxn modelId="{154EFFC2-344C-4928-BAB5-FC8A4AF65690}" type="presParOf" srcId="{46A97595-99F0-4879-A8AF-F20F15E6E43A}" destId="{DCF8A22B-23A7-469B-8830-753E7503DEF9}" srcOrd="1" destOrd="0" presId="urn:microsoft.com/office/officeart/2018/2/layout/IconCircleList"/>
    <dgm:cxn modelId="{F5D9CA02-881D-401E-A6E5-AF99660D790D}" type="presParOf" srcId="{46A97595-99F0-4879-A8AF-F20F15E6E43A}" destId="{D4D6A953-905C-48E1-8307-F9CEF3F904D2}" srcOrd="2" destOrd="0" presId="urn:microsoft.com/office/officeart/2018/2/layout/IconCircleList"/>
    <dgm:cxn modelId="{D6384B17-9079-49A5-8E94-32BBA71E398C}" type="presParOf" srcId="{46A97595-99F0-4879-A8AF-F20F15E6E43A}" destId="{EF64C7B3-16F3-4B24-BB8C-9C831A8CE122}" srcOrd="3" destOrd="0" presId="urn:microsoft.com/office/officeart/2018/2/layout/IconCircleList"/>
    <dgm:cxn modelId="{B32A3B0A-BB23-47B0-83C5-C7BC99AF238E}" type="presParOf" srcId="{F494983A-1C7A-418F-8757-0C7D26147BA0}" destId="{74BB59CE-FB97-4EC5-884B-A5A40718C378}" srcOrd="7" destOrd="0" presId="urn:microsoft.com/office/officeart/2018/2/layout/IconCircleList"/>
    <dgm:cxn modelId="{950E9E9A-1A50-4A77-9AED-D5211E2BE154}" type="presParOf" srcId="{F494983A-1C7A-418F-8757-0C7D26147BA0}" destId="{94F14464-62B7-46C3-A8AD-3BAF8846AFD8}" srcOrd="8" destOrd="0" presId="urn:microsoft.com/office/officeart/2018/2/layout/IconCircleList"/>
    <dgm:cxn modelId="{20BFC500-79AB-49D6-93FF-04022C364BC3}" type="presParOf" srcId="{94F14464-62B7-46C3-A8AD-3BAF8846AFD8}" destId="{4C743E98-8394-4B5D-92AF-CD889AF75BD8}" srcOrd="0" destOrd="0" presId="urn:microsoft.com/office/officeart/2018/2/layout/IconCircleList"/>
    <dgm:cxn modelId="{F934357B-9C2E-432C-9603-4D7A0F242230}" type="presParOf" srcId="{94F14464-62B7-46C3-A8AD-3BAF8846AFD8}" destId="{5030245F-E1ED-4FB5-94EE-64299B5877EC}" srcOrd="1" destOrd="0" presId="urn:microsoft.com/office/officeart/2018/2/layout/IconCircleList"/>
    <dgm:cxn modelId="{CE609E4A-C56A-4AFE-80A4-41E34D0632ED}" type="presParOf" srcId="{94F14464-62B7-46C3-A8AD-3BAF8846AFD8}" destId="{612FF220-EECE-4D69-BBBC-6507717F5665}" srcOrd="2" destOrd="0" presId="urn:microsoft.com/office/officeart/2018/2/layout/IconCircleList"/>
    <dgm:cxn modelId="{D2E72328-42AE-4036-85D4-DD25394D87B8}" type="presParOf" srcId="{94F14464-62B7-46C3-A8AD-3BAF8846AFD8}" destId="{9126D58A-AF35-4795-992D-C3E07039BE3B}" srcOrd="3" destOrd="0" presId="urn:microsoft.com/office/officeart/2018/2/layout/IconCircleList"/>
    <dgm:cxn modelId="{7775A17C-6221-4241-B63A-4463C2431AFA}" type="presParOf" srcId="{F494983A-1C7A-418F-8757-0C7D26147BA0}" destId="{1C7F331A-2762-4964-8C91-03D5B05CA010}" srcOrd="9" destOrd="0" presId="urn:microsoft.com/office/officeart/2018/2/layout/IconCircleList"/>
    <dgm:cxn modelId="{3EF67034-6735-41E8-BA1D-012C8B15333A}" type="presParOf" srcId="{F494983A-1C7A-418F-8757-0C7D26147BA0}" destId="{64F02BA1-F07B-4776-8CF0-9B7960D5B8FE}" srcOrd="10" destOrd="0" presId="urn:microsoft.com/office/officeart/2018/2/layout/IconCircleList"/>
    <dgm:cxn modelId="{90D6AC7C-817D-481A-9F93-E4E0DC7A05C9}" type="presParOf" srcId="{64F02BA1-F07B-4776-8CF0-9B7960D5B8FE}" destId="{517E06EC-9FF1-4679-B2A3-F7B727FE0316}" srcOrd="0" destOrd="0" presId="urn:microsoft.com/office/officeart/2018/2/layout/IconCircleList"/>
    <dgm:cxn modelId="{75C35527-A492-472D-95BD-14117FDD7DD7}" type="presParOf" srcId="{64F02BA1-F07B-4776-8CF0-9B7960D5B8FE}" destId="{A069A99E-3792-4603-A296-1FE42B8ED96D}" srcOrd="1" destOrd="0" presId="urn:microsoft.com/office/officeart/2018/2/layout/IconCircleList"/>
    <dgm:cxn modelId="{CFA6E9E1-5FE9-4381-8C97-4C3631777367}" type="presParOf" srcId="{64F02BA1-F07B-4776-8CF0-9B7960D5B8FE}" destId="{67EEB205-DE90-4ED7-BFD0-2D23D50F7483}" srcOrd="2" destOrd="0" presId="urn:microsoft.com/office/officeart/2018/2/layout/IconCircleList"/>
    <dgm:cxn modelId="{00110E2B-263B-4D51-BDC4-E8EA6BF4DC61}" type="presParOf" srcId="{64F02BA1-F07B-4776-8CF0-9B7960D5B8FE}" destId="{52C62B33-BCC5-4ADE-9CEE-BCBC32A0EA1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F4F62CB-4992-4E7A-B777-874C697991A5}" type="doc">
      <dgm:prSet loTypeId="urn:microsoft.com/office/officeart/2005/8/layout/chevron1" loCatId="process" qsTypeId="urn:microsoft.com/office/officeart/2005/8/quickstyle/simple1" qsCatId="simple" csTypeId="urn:microsoft.com/office/officeart/2005/8/colors/accent2_2" csCatId="accent2" phldr="1"/>
      <dgm:spPr/>
    </dgm:pt>
    <dgm:pt modelId="{4CE70675-3554-4958-9BAD-5681C40ADCEC}">
      <dgm:prSet phldrT="[Text]"/>
      <dgm:spPr/>
      <dgm:t>
        <a:bodyPr/>
        <a:lstStyle/>
        <a:p>
          <a:r>
            <a:rPr lang="en-US"/>
            <a:t>Coordinate with makers</a:t>
          </a:r>
        </a:p>
      </dgm:t>
    </dgm:pt>
    <dgm:pt modelId="{A1D3B125-5610-46A8-9A53-8B84B96F1697}" type="parTrans" cxnId="{5FD69FB7-33E6-49E3-90AF-C094E6B1C2BB}">
      <dgm:prSet/>
      <dgm:spPr/>
      <dgm:t>
        <a:bodyPr/>
        <a:lstStyle/>
        <a:p>
          <a:endParaRPr lang="en-US"/>
        </a:p>
      </dgm:t>
    </dgm:pt>
    <dgm:pt modelId="{8700FF82-3959-429B-B789-9E339203ED9C}" type="sibTrans" cxnId="{5FD69FB7-33E6-49E3-90AF-C094E6B1C2BB}">
      <dgm:prSet/>
      <dgm:spPr/>
      <dgm:t>
        <a:bodyPr/>
        <a:lstStyle/>
        <a:p>
          <a:endParaRPr lang="en-US"/>
        </a:p>
      </dgm:t>
    </dgm:pt>
    <dgm:pt modelId="{6E8ECCA6-A116-46FE-BFA0-B87426021C77}">
      <dgm:prSet phldrT="[Text]"/>
      <dgm:spPr/>
      <dgm:t>
        <a:bodyPr/>
        <a:lstStyle/>
        <a:p>
          <a:r>
            <a:rPr lang="en-US"/>
            <a:t>Export from development</a:t>
          </a:r>
        </a:p>
      </dgm:t>
    </dgm:pt>
    <dgm:pt modelId="{B90C0318-D8C2-4398-A437-73DC303FAB43}" type="parTrans" cxnId="{C05E957F-1E09-46AC-BECE-5DBE4DDA1F3A}">
      <dgm:prSet/>
      <dgm:spPr/>
      <dgm:t>
        <a:bodyPr/>
        <a:lstStyle/>
        <a:p>
          <a:endParaRPr lang="en-US"/>
        </a:p>
      </dgm:t>
    </dgm:pt>
    <dgm:pt modelId="{C8D9B45A-D987-405C-B227-F328AF6F3E34}" type="sibTrans" cxnId="{C05E957F-1E09-46AC-BECE-5DBE4DDA1F3A}">
      <dgm:prSet/>
      <dgm:spPr/>
      <dgm:t>
        <a:bodyPr/>
        <a:lstStyle/>
        <a:p>
          <a:endParaRPr lang="en-US"/>
        </a:p>
      </dgm:t>
    </dgm:pt>
    <dgm:pt modelId="{C690E29B-805B-48FD-AF85-3070645652F5}">
      <dgm:prSet phldrT="[Text]"/>
      <dgm:spPr/>
      <dgm:t>
        <a:bodyPr/>
        <a:lstStyle/>
        <a:p>
          <a:r>
            <a:rPr lang="en-US"/>
            <a:t>Import to test</a:t>
          </a:r>
        </a:p>
      </dgm:t>
    </dgm:pt>
    <dgm:pt modelId="{A98F13F1-0567-46DB-8227-ECF088B3A0D3}" type="parTrans" cxnId="{1FD63F80-534B-44DA-B17D-8791BB4E7A90}">
      <dgm:prSet/>
      <dgm:spPr/>
      <dgm:t>
        <a:bodyPr/>
        <a:lstStyle/>
        <a:p>
          <a:endParaRPr lang="en-US"/>
        </a:p>
      </dgm:t>
    </dgm:pt>
    <dgm:pt modelId="{EAAD1705-CC45-4C99-8376-3099356EBEF6}" type="sibTrans" cxnId="{1FD63F80-534B-44DA-B17D-8791BB4E7A90}">
      <dgm:prSet/>
      <dgm:spPr/>
      <dgm:t>
        <a:bodyPr/>
        <a:lstStyle/>
        <a:p>
          <a:endParaRPr lang="en-US"/>
        </a:p>
      </dgm:t>
    </dgm:pt>
    <dgm:pt modelId="{5EBFE061-E93A-40FA-8896-0BDD84158F17}">
      <dgm:prSet phldrT="[Text]"/>
      <dgm:spPr/>
      <dgm:t>
        <a:bodyPr/>
        <a:lstStyle/>
        <a:p>
          <a:r>
            <a:rPr lang="en-US"/>
            <a:t>Setup Connections</a:t>
          </a:r>
        </a:p>
      </dgm:t>
    </dgm:pt>
    <dgm:pt modelId="{8E54AE4C-6E0E-4C4B-A95B-A5F89A78BD4A}" type="parTrans" cxnId="{249B096D-E6DB-4D5E-BFA0-4E4FA3A414DD}">
      <dgm:prSet/>
      <dgm:spPr/>
      <dgm:t>
        <a:bodyPr/>
        <a:lstStyle/>
        <a:p>
          <a:endParaRPr lang="en-US"/>
        </a:p>
      </dgm:t>
    </dgm:pt>
    <dgm:pt modelId="{6366A2C1-E89E-4874-A19D-2895D112E876}" type="sibTrans" cxnId="{249B096D-E6DB-4D5E-BFA0-4E4FA3A414DD}">
      <dgm:prSet/>
      <dgm:spPr/>
      <dgm:t>
        <a:bodyPr/>
        <a:lstStyle/>
        <a:p>
          <a:endParaRPr lang="en-US"/>
        </a:p>
      </dgm:t>
    </dgm:pt>
    <dgm:pt modelId="{B0661FF8-AAB8-4BF5-AC9B-3F7A0B0453A4}">
      <dgm:prSet phldrT="[Text]"/>
      <dgm:spPr/>
      <dgm:t>
        <a:bodyPr/>
        <a:lstStyle/>
        <a:p>
          <a:r>
            <a:rPr lang="en-US"/>
            <a:t>Associate Security Roles</a:t>
          </a:r>
        </a:p>
      </dgm:t>
    </dgm:pt>
    <dgm:pt modelId="{509D68DF-526E-4F3B-94C8-ED98A4741365}" type="parTrans" cxnId="{92AF1F19-E9C4-4393-BEAB-E710BD94B6F2}">
      <dgm:prSet/>
      <dgm:spPr/>
      <dgm:t>
        <a:bodyPr/>
        <a:lstStyle/>
        <a:p>
          <a:endParaRPr lang="en-US"/>
        </a:p>
      </dgm:t>
    </dgm:pt>
    <dgm:pt modelId="{0982E602-0374-408B-89F5-B31E32EBF411}" type="sibTrans" cxnId="{92AF1F19-E9C4-4393-BEAB-E710BD94B6F2}">
      <dgm:prSet/>
      <dgm:spPr/>
      <dgm:t>
        <a:bodyPr/>
        <a:lstStyle/>
        <a:p>
          <a:endParaRPr lang="en-US"/>
        </a:p>
      </dgm:t>
    </dgm:pt>
    <dgm:pt modelId="{A4C6C9C0-3458-41F2-B501-1F543F70AB5F}">
      <dgm:prSet phldrT="[Text]"/>
      <dgm:spPr/>
      <dgm:t>
        <a:bodyPr/>
        <a:lstStyle/>
        <a:p>
          <a:r>
            <a:rPr lang="en-US"/>
            <a:t>Share to make available</a:t>
          </a:r>
        </a:p>
      </dgm:t>
    </dgm:pt>
    <dgm:pt modelId="{3BAEE2A0-4550-4F8F-9AAF-DBDBE91042B0}" type="parTrans" cxnId="{C1316806-600B-4725-A557-213F66D89B29}">
      <dgm:prSet/>
      <dgm:spPr/>
      <dgm:t>
        <a:bodyPr/>
        <a:lstStyle/>
        <a:p>
          <a:endParaRPr lang="en-US"/>
        </a:p>
      </dgm:t>
    </dgm:pt>
    <dgm:pt modelId="{404A66D8-DFA3-4061-91CB-F2C5C8E3DDB6}" type="sibTrans" cxnId="{C1316806-600B-4725-A557-213F66D89B29}">
      <dgm:prSet/>
      <dgm:spPr/>
      <dgm:t>
        <a:bodyPr/>
        <a:lstStyle/>
        <a:p>
          <a:endParaRPr lang="en-US"/>
        </a:p>
      </dgm:t>
    </dgm:pt>
    <dgm:pt modelId="{ECD85636-A5F3-42F7-9C45-188FB4E9B886}" type="pres">
      <dgm:prSet presAssocID="{BF4F62CB-4992-4E7A-B777-874C697991A5}" presName="Name0" presStyleCnt="0">
        <dgm:presLayoutVars>
          <dgm:dir/>
          <dgm:animLvl val="lvl"/>
          <dgm:resizeHandles val="exact"/>
        </dgm:presLayoutVars>
      </dgm:prSet>
      <dgm:spPr/>
    </dgm:pt>
    <dgm:pt modelId="{1F2056DD-3B76-4EF8-B4C2-AB97A2A8DB1B}" type="pres">
      <dgm:prSet presAssocID="{4CE70675-3554-4958-9BAD-5681C40ADCEC}" presName="parTxOnly" presStyleLbl="node1" presStyleIdx="0" presStyleCnt="6">
        <dgm:presLayoutVars>
          <dgm:chMax val="0"/>
          <dgm:chPref val="0"/>
          <dgm:bulletEnabled val="1"/>
        </dgm:presLayoutVars>
      </dgm:prSet>
      <dgm:spPr/>
    </dgm:pt>
    <dgm:pt modelId="{5D35E461-EA3C-4F2F-80EC-FB3A50227B2A}" type="pres">
      <dgm:prSet presAssocID="{8700FF82-3959-429B-B789-9E339203ED9C}" presName="parTxOnlySpace" presStyleCnt="0"/>
      <dgm:spPr/>
    </dgm:pt>
    <dgm:pt modelId="{3BC42546-21AE-4C64-92F2-0ED327CD6B5D}" type="pres">
      <dgm:prSet presAssocID="{6E8ECCA6-A116-46FE-BFA0-B87426021C77}" presName="parTxOnly" presStyleLbl="node1" presStyleIdx="1" presStyleCnt="6">
        <dgm:presLayoutVars>
          <dgm:chMax val="0"/>
          <dgm:chPref val="0"/>
          <dgm:bulletEnabled val="1"/>
        </dgm:presLayoutVars>
      </dgm:prSet>
      <dgm:spPr/>
    </dgm:pt>
    <dgm:pt modelId="{E5DB1EB2-E84B-424C-A312-31D155CA53D8}" type="pres">
      <dgm:prSet presAssocID="{C8D9B45A-D987-405C-B227-F328AF6F3E34}" presName="parTxOnlySpace" presStyleCnt="0"/>
      <dgm:spPr/>
    </dgm:pt>
    <dgm:pt modelId="{F6AA3514-B733-421B-AD8B-B41302A62E45}" type="pres">
      <dgm:prSet presAssocID="{C690E29B-805B-48FD-AF85-3070645652F5}" presName="parTxOnly" presStyleLbl="node1" presStyleIdx="2" presStyleCnt="6">
        <dgm:presLayoutVars>
          <dgm:chMax val="0"/>
          <dgm:chPref val="0"/>
          <dgm:bulletEnabled val="1"/>
        </dgm:presLayoutVars>
      </dgm:prSet>
      <dgm:spPr/>
    </dgm:pt>
    <dgm:pt modelId="{84F6672A-0AEA-405A-BFBA-B9AC6BDAAF70}" type="pres">
      <dgm:prSet presAssocID="{EAAD1705-CC45-4C99-8376-3099356EBEF6}" presName="parTxOnlySpace" presStyleCnt="0"/>
      <dgm:spPr/>
    </dgm:pt>
    <dgm:pt modelId="{F403A1EE-18F9-49A1-82BC-C221F65102B9}" type="pres">
      <dgm:prSet presAssocID="{5EBFE061-E93A-40FA-8896-0BDD84158F17}" presName="parTxOnly" presStyleLbl="node1" presStyleIdx="3" presStyleCnt="6">
        <dgm:presLayoutVars>
          <dgm:chMax val="0"/>
          <dgm:chPref val="0"/>
          <dgm:bulletEnabled val="1"/>
        </dgm:presLayoutVars>
      </dgm:prSet>
      <dgm:spPr/>
    </dgm:pt>
    <dgm:pt modelId="{0E8620EE-758D-41AB-AE15-C68BCD9359CE}" type="pres">
      <dgm:prSet presAssocID="{6366A2C1-E89E-4874-A19D-2895D112E876}" presName="parTxOnlySpace" presStyleCnt="0"/>
      <dgm:spPr/>
    </dgm:pt>
    <dgm:pt modelId="{DB4C4850-2445-4CE8-94AB-F991D379EFAF}" type="pres">
      <dgm:prSet presAssocID="{B0661FF8-AAB8-4BF5-AC9B-3F7A0B0453A4}" presName="parTxOnly" presStyleLbl="node1" presStyleIdx="4" presStyleCnt="6">
        <dgm:presLayoutVars>
          <dgm:chMax val="0"/>
          <dgm:chPref val="0"/>
          <dgm:bulletEnabled val="1"/>
        </dgm:presLayoutVars>
      </dgm:prSet>
      <dgm:spPr/>
    </dgm:pt>
    <dgm:pt modelId="{2A406763-9CB4-4AE6-8366-E967584BEEF7}" type="pres">
      <dgm:prSet presAssocID="{0982E602-0374-408B-89F5-B31E32EBF411}" presName="parTxOnlySpace" presStyleCnt="0"/>
      <dgm:spPr/>
    </dgm:pt>
    <dgm:pt modelId="{CAB2BF5E-CAC3-41A3-9D46-2932CBFCECCC}" type="pres">
      <dgm:prSet presAssocID="{A4C6C9C0-3458-41F2-B501-1F543F70AB5F}" presName="parTxOnly" presStyleLbl="node1" presStyleIdx="5" presStyleCnt="6">
        <dgm:presLayoutVars>
          <dgm:chMax val="0"/>
          <dgm:chPref val="0"/>
          <dgm:bulletEnabled val="1"/>
        </dgm:presLayoutVars>
      </dgm:prSet>
      <dgm:spPr/>
    </dgm:pt>
  </dgm:ptLst>
  <dgm:cxnLst>
    <dgm:cxn modelId="{C1316806-600B-4725-A557-213F66D89B29}" srcId="{BF4F62CB-4992-4E7A-B777-874C697991A5}" destId="{A4C6C9C0-3458-41F2-B501-1F543F70AB5F}" srcOrd="5" destOrd="0" parTransId="{3BAEE2A0-4550-4F8F-9AAF-DBDBE91042B0}" sibTransId="{404A66D8-DFA3-4061-91CB-F2C5C8E3DDB6}"/>
    <dgm:cxn modelId="{92AF1F19-E9C4-4393-BEAB-E710BD94B6F2}" srcId="{BF4F62CB-4992-4E7A-B777-874C697991A5}" destId="{B0661FF8-AAB8-4BF5-AC9B-3F7A0B0453A4}" srcOrd="4" destOrd="0" parTransId="{509D68DF-526E-4F3B-94C8-ED98A4741365}" sibTransId="{0982E602-0374-408B-89F5-B31E32EBF411}"/>
    <dgm:cxn modelId="{249B096D-E6DB-4D5E-BFA0-4E4FA3A414DD}" srcId="{BF4F62CB-4992-4E7A-B777-874C697991A5}" destId="{5EBFE061-E93A-40FA-8896-0BDD84158F17}" srcOrd="3" destOrd="0" parTransId="{8E54AE4C-6E0E-4C4B-A95B-A5F89A78BD4A}" sibTransId="{6366A2C1-E89E-4874-A19D-2895D112E876}"/>
    <dgm:cxn modelId="{3D0BED57-737D-43CA-9B5F-0D1A474B0388}" type="presOf" srcId="{BF4F62CB-4992-4E7A-B777-874C697991A5}" destId="{ECD85636-A5F3-42F7-9C45-188FB4E9B886}" srcOrd="0" destOrd="0" presId="urn:microsoft.com/office/officeart/2005/8/layout/chevron1"/>
    <dgm:cxn modelId="{4DD3687E-C461-4603-A72F-2B1848CCD25A}" type="presOf" srcId="{5EBFE061-E93A-40FA-8896-0BDD84158F17}" destId="{F403A1EE-18F9-49A1-82BC-C221F65102B9}" srcOrd="0" destOrd="0" presId="urn:microsoft.com/office/officeart/2005/8/layout/chevron1"/>
    <dgm:cxn modelId="{C05E957F-1E09-46AC-BECE-5DBE4DDA1F3A}" srcId="{BF4F62CB-4992-4E7A-B777-874C697991A5}" destId="{6E8ECCA6-A116-46FE-BFA0-B87426021C77}" srcOrd="1" destOrd="0" parTransId="{B90C0318-D8C2-4398-A437-73DC303FAB43}" sibTransId="{C8D9B45A-D987-405C-B227-F328AF6F3E34}"/>
    <dgm:cxn modelId="{1FD63F80-534B-44DA-B17D-8791BB4E7A90}" srcId="{BF4F62CB-4992-4E7A-B777-874C697991A5}" destId="{C690E29B-805B-48FD-AF85-3070645652F5}" srcOrd="2" destOrd="0" parTransId="{A98F13F1-0567-46DB-8227-ECF088B3A0D3}" sibTransId="{EAAD1705-CC45-4C99-8376-3099356EBEF6}"/>
    <dgm:cxn modelId="{A64CAA86-DF9A-4111-9EEF-1CEE9EC02A89}" type="presOf" srcId="{A4C6C9C0-3458-41F2-B501-1F543F70AB5F}" destId="{CAB2BF5E-CAC3-41A3-9D46-2932CBFCECCC}" srcOrd="0" destOrd="0" presId="urn:microsoft.com/office/officeart/2005/8/layout/chevron1"/>
    <dgm:cxn modelId="{EF40C998-D0F2-4B62-AC6E-E190EA5D5E11}" type="presOf" srcId="{6E8ECCA6-A116-46FE-BFA0-B87426021C77}" destId="{3BC42546-21AE-4C64-92F2-0ED327CD6B5D}" srcOrd="0" destOrd="0" presId="urn:microsoft.com/office/officeart/2005/8/layout/chevron1"/>
    <dgm:cxn modelId="{CAB08CA7-1069-474B-BD14-C05AAB33FBFA}" type="presOf" srcId="{C690E29B-805B-48FD-AF85-3070645652F5}" destId="{F6AA3514-B733-421B-AD8B-B41302A62E45}" srcOrd="0" destOrd="0" presId="urn:microsoft.com/office/officeart/2005/8/layout/chevron1"/>
    <dgm:cxn modelId="{5FD69FB7-33E6-49E3-90AF-C094E6B1C2BB}" srcId="{BF4F62CB-4992-4E7A-B777-874C697991A5}" destId="{4CE70675-3554-4958-9BAD-5681C40ADCEC}" srcOrd="0" destOrd="0" parTransId="{A1D3B125-5610-46A8-9A53-8B84B96F1697}" sibTransId="{8700FF82-3959-429B-B789-9E339203ED9C}"/>
    <dgm:cxn modelId="{F4BDFFD6-AB5A-426E-845F-8E5A11C6EE29}" type="presOf" srcId="{4CE70675-3554-4958-9BAD-5681C40ADCEC}" destId="{1F2056DD-3B76-4EF8-B4C2-AB97A2A8DB1B}" srcOrd="0" destOrd="0" presId="urn:microsoft.com/office/officeart/2005/8/layout/chevron1"/>
    <dgm:cxn modelId="{58F318E1-BD62-46A1-80C5-8A93DFC1D3FD}" type="presOf" srcId="{B0661FF8-AAB8-4BF5-AC9B-3F7A0B0453A4}" destId="{DB4C4850-2445-4CE8-94AB-F991D379EFAF}" srcOrd="0" destOrd="0" presId="urn:microsoft.com/office/officeart/2005/8/layout/chevron1"/>
    <dgm:cxn modelId="{B9EA2D9F-3A2A-4F16-9D1D-7A15AE910446}" type="presParOf" srcId="{ECD85636-A5F3-42F7-9C45-188FB4E9B886}" destId="{1F2056DD-3B76-4EF8-B4C2-AB97A2A8DB1B}" srcOrd="0" destOrd="0" presId="urn:microsoft.com/office/officeart/2005/8/layout/chevron1"/>
    <dgm:cxn modelId="{4C6ACFA3-4ADA-4558-82A1-68335E2539B3}" type="presParOf" srcId="{ECD85636-A5F3-42F7-9C45-188FB4E9B886}" destId="{5D35E461-EA3C-4F2F-80EC-FB3A50227B2A}" srcOrd="1" destOrd="0" presId="urn:microsoft.com/office/officeart/2005/8/layout/chevron1"/>
    <dgm:cxn modelId="{F7E13788-0F97-43A5-A4B5-006B86E172FD}" type="presParOf" srcId="{ECD85636-A5F3-42F7-9C45-188FB4E9B886}" destId="{3BC42546-21AE-4C64-92F2-0ED327CD6B5D}" srcOrd="2" destOrd="0" presId="urn:microsoft.com/office/officeart/2005/8/layout/chevron1"/>
    <dgm:cxn modelId="{A0F71849-9A08-4FB2-8B98-B1F9795F452D}" type="presParOf" srcId="{ECD85636-A5F3-42F7-9C45-188FB4E9B886}" destId="{E5DB1EB2-E84B-424C-A312-31D155CA53D8}" srcOrd="3" destOrd="0" presId="urn:microsoft.com/office/officeart/2005/8/layout/chevron1"/>
    <dgm:cxn modelId="{3B707132-F4E4-474E-88C4-7AD1A080C4BF}" type="presParOf" srcId="{ECD85636-A5F3-42F7-9C45-188FB4E9B886}" destId="{F6AA3514-B733-421B-AD8B-B41302A62E45}" srcOrd="4" destOrd="0" presId="urn:microsoft.com/office/officeart/2005/8/layout/chevron1"/>
    <dgm:cxn modelId="{C7874E14-FAF5-40AA-9FC3-CB323F0EEF44}" type="presParOf" srcId="{ECD85636-A5F3-42F7-9C45-188FB4E9B886}" destId="{84F6672A-0AEA-405A-BFBA-B9AC6BDAAF70}" srcOrd="5" destOrd="0" presId="urn:microsoft.com/office/officeart/2005/8/layout/chevron1"/>
    <dgm:cxn modelId="{4A3AED65-F276-45BE-8F1E-B0D5DE0466E7}" type="presParOf" srcId="{ECD85636-A5F3-42F7-9C45-188FB4E9B886}" destId="{F403A1EE-18F9-49A1-82BC-C221F65102B9}" srcOrd="6" destOrd="0" presId="urn:microsoft.com/office/officeart/2005/8/layout/chevron1"/>
    <dgm:cxn modelId="{F0B25511-1B64-49EF-95EB-41FF81BE86CE}" type="presParOf" srcId="{ECD85636-A5F3-42F7-9C45-188FB4E9B886}" destId="{0E8620EE-758D-41AB-AE15-C68BCD9359CE}" srcOrd="7" destOrd="0" presId="urn:microsoft.com/office/officeart/2005/8/layout/chevron1"/>
    <dgm:cxn modelId="{7BC66FC4-ADFD-4772-96CA-BB3E00C2F77C}" type="presParOf" srcId="{ECD85636-A5F3-42F7-9C45-188FB4E9B886}" destId="{DB4C4850-2445-4CE8-94AB-F991D379EFAF}" srcOrd="8" destOrd="0" presId="urn:microsoft.com/office/officeart/2005/8/layout/chevron1"/>
    <dgm:cxn modelId="{416A15AA-E764-4689-87E2-25ADA6C17500}" type="presParOf" srcId="{ECD85636-A5F3-42F7-9C45-188FB4E9B886}" destId="{2A406763-9CB4-4AE6-8366-E967584BEEF7}" srcOrd="9" destOrd="0" presId="urn:microsoft.com/office/officeart/2005/8/layout/chevron1"/>
    <dgm:cxn modelId="{F24F253E-FA75-43B8-8DA4-774BF48F0FA4}" type="presParOf" srcId="{ECD85636-A5F3-42F7-9C45-188FB4E9B886}" destId="{CAB2BF5E-CAC3-41A3-9D46-2932CBFCECCC}"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179D7CD-DA1A-4ED3-AD35-B6B59289F65C}" type="doc">
      <dgm:prSet loTypeId="urn:microsoft.com/office/officeart/2005/8/layout/hProcess9" loCatId="process" qsTypeId="urn:microsoft.com/office/officeart/2005/8/quickstyle/simple1" qsCatId="simple" csTypeId="urn:microsoft.com/office/officeart/2005/8/colors/accent2_2" csCatId="accent2" phldr="1"/>
      <dgm:spPr/>
    </dgm:pt>
    <dgm:pt modelId="{4A32D99B-5F5D-41B2-9E28-33A9B7EB4CBD}">
      <dgm:prSet phldrT="[Text]"/>
      <dgm:spPr/>
      <dgm:t>
        <a:bodyPr/>
        <a:lstStyle/>
        <a:p>
          <a:r>
            <a:rPr lang="en-US"/>
            <a:t>Development</a:t>
          </a:r>
        </a:p>
      </dgm:t>
    </dgm:pt>
    <dgm:pt modelId="{000D43E9-64D8-4547-B633-27D071029DB4}" type="parTrans" cxnId="{039229FE-AC84-4BA9-85FD-26018D428BCF}">
      <dgm:prSet/>
      <dgm:spPr/>
      <dgm:t>
        <a:bodyPr/>
        <a:lstStyle/>
        <a:p>
          <a:endParaRPr lang="en-US"/>
        </a:p>
      </dgm:t>
    </dgm:pt>
    <dgm:pt modelId="{0494087A-7CDF-4474-8144-86F19A51DAE9}" type="sibTrans" cxnId="{039229FE-AC84-4BA9-85FD-26018D428BCF}">
      <dgm:prSet/>
      <dgm:spPr/>
      <dgm:t>
        <a:bodyPr/>
        <a:lstStyle/>
        <a:p>
          <a:endParaRPr lang="en-US"/>
        </a:p>
      </dgm:t>
    </dgm:pt>
    <dgm:pt modelId="{05CCE8D0-7B52-4CE8-91F3-3A4863A65F81}">
      <dgm:prSet phldrT="[Text]"/>
      <dgm:spPr/>
      <dgm:t>
        <a:bodyPr/>
        <a:lstStyle/>
        <a:p>
          <a:r>
            <a:rPr lang="en-US"/>
            <a:t>Test</a:t>
          </a:r>
        </a:p>
      </dgm:t>
    </dgm:pt>
    <dgm:pt modelId="{CB9963FC-65C0-4D36-BE7F-9B742BE996BE}" type="parTrans" cxnId="{D949806F-4F4E-46C3-A6F6-4EDF6A2169AD}">
      <dgm:prSet/>
      <dgm:spPr/>
      <dgm:t>
        <a:bodyPr/>
        <a:lstStyle/>
        <a:p>
          <a:endParaRPr lang="en-US"/>
        </a:p>
      </dgm:t>
    </dgm:pt>
    <dgm:pt modelId="{1F433B9D-968C-4C39-A34A-C6922B46F110}" type="sibTrans" cxnId="{D949806F-4F4E-46C3-A6F6-4EDF6A2169AD}">
      <dgm:prSet/>
      <dgm:spPr/>
      <dgm:t>
        <a:bodyPr/>
        <a:lstStyle/>
        <a:p>
          <a:endParaRPr lang="en-US"/>
        </a:p>
      </dgm:t>
    </dgm:pt>
    <dgm:pt modelId="{A23A3A9A-6EF2-4BE2-A5A3-974563148C22}">
      <dgm:prSet phldrT="[Text]"/>
      <dgm:spPr/>
      <dgm:t>
        <a:bodyPr/>
        <a:lstStyle/>
        <a:p>
          <a:r>
            <a:rPr lang="en-US"/>
            <a:t>Production</a:t>
          </a:r>
        </a:p>
      </dgm:t>
    </dgm:pt>
    <dgm:pt modelId="{0B8D287B-3AFF-4785-A68B-173B4C7A7C47}" type="parTrans" cxnId="{C813B5E6-BBAD-413B-B32C-2ADF02FDED46}">
      <dgm:prSet/>
      <dgm:spPr/>
      <dgm:t>
        <a:bodyPr/>
        <a:lstStyle/>
        <a:p>
          <a:endParaRPr lang="en-US"/>
        </a:p>
      </dgm:t>
    </dgm:pt>
    <dgm:pt modelId="{08E376DC-0DB9-4196-9159-C6FC4460A157}" type="sibTrans" cxnId="{C813B5E6-BBAD-413B-B32C-2ADF02FDED46}">
      <dgm:prSet/>
      <dgm:spPr/>
      <dgm:t>
        <a:bodyPr/>
        <a:lstStyle/>
        <a:p>
          <a:endParaRPr lang="en-US"/>
        </a:p>
      </dgm:t>
    </dgm:pt>
    <dgm:pt modelId="{8CD130C0-DBA5-453E-A6A7-CDC0B0A66204}" type="pres">
      <dgm:prSet presAssocID="{C179D7CD-DA1A-4ED3-AD35-B6B59289F65C}" presName="CompostProcess" presStyleCnt="0">
        <dgm:presLayoutVars>
          <dgm:dir/>
          <dgm:resizeHandles val="exact"/>
        </dgm:presLayoutVars>
      </dgm:prSet>
      <dgm:spPr/>
    </dgm:pt>
    <dgm:pt modelId="{C11F63CA-9510-4C69-B975-6417FEB4D65F}" type="pres">
      <dgm:prSet presAssocID="{C179D7CD-DA1A-4ED3-AD35-B6B59289F65C}" presName="arrow" presStyleLbl="bgShp" presStyleIdx="0" presStyleCnt="1"/>
      <dgm:spPr/>
    </dgm:pt>
    <dgm:pt modelId="{F79A60D5-DEAA-4EA7-BBBF-144937107CEC}" type="pres">
      <dgm:prSet presAssocID="{C179D7CD-DA1A-4ED3-AD35-B6B59289F65C}" presName="linearProcess" presStyleCnt="0"/>
      <dgm:spPr/>
    </dgm:pt>
    <dgm:pt modelId="{7862E1D9-7BDD-47BE-9BF5-44E2473D22CF}" type="pres">
      <dgm:prSet presAssocID="{4A32D99B-5F5D-41B2-9E28-33A9B7EB4CBD}" presName="textNode" presStyleLbl="node1" presStyleIdx="0" presStyleCnt="3">
        <dgm:presLayoutVars>
          <dgm:bulletEnabled val="1"/>
        </dgm:presLayoutVars>
      </dgm:prSet>
      <dgm:spPr/>
    </dgm:pt>
    <dgm:pt modelId="{F85482BF-65B4-41A2-AE5D-AE16F480BE3F}" type="pres">
      <dgm:prSet presAssocID="{0494087A-7CDF-4474-8144-86F19A51DAE9}" presName="sibTrans" presStyleCnt="0"/>
      <dgm:spPr/>
    </dgm:pt>
    <dgm:pt modelId="{280C4FB1-3D76-4B78-94DF-83150D6792A4}" type="pres">
      <dgm:prSet presAssocID="{05CCE8D0-7B52-4CE8-91F3-3A4863A65F81}" presName="textNode" presStyleLbl="node1" presStyleIdx="1" presStyleCnt="3">
        <dgm:presLayoutVars>
          <dgm:bulletEnabled val="1"/>
        </dgm:presLayoutVars>
      </dgm:prSet>
      <dgm:spPr/>
    </dgm:pt>
    <dgm:pt modelId="{A008E947-27D3-45F2-B9A7-DCC12DC4AAF1}" type="pres">
      <dgm:prSet presAssocID="{1F433B9D-968C-4C39-A34A-C6922B46F110}" presName="sibTrans" presStyleCnt="0"/>
      <dgm:spPr/>
    </dgm:pt>
    <dgm:pt modelId="{DB64C7BF-ECDC-4C6B-B803-26886B588B9C}" type="pres">
      <dgm:prSet presAssocID="{A23A3A9A-6EF2-4BE2-A5A3-974563148C22}" presName="textNode" presStyleLbl="node1" presStyleIdx="2" presStyleCnt="3">
        <dgm:presLayoutVars>
          <dgm:bulletEnabled val="1"/>
        </dgm:presLayoutVars>
      </dgm:prSet>
      <dgm:spPr/>
    </dgm:pt>
  </dgm:ptLst>
  <dgm:cxnLst>
    <dgm:cxn modelId="{50436403-8BD2-4D58-A1FC-AA763D9CFE1E}" type="presOf" srcId="{4A32D99B-5F5D-41B2-9E28-33A9B7EB4CBD}" destId="{7862E1D9-7BDD-47BE-9BF5-44E2473D22CF}" srcOrd="0" destOrd="0" presId="urn:microsoft.com/office/officeart/2005/8/layout/hProcess9"/>
    <dgm:cxn modelId="{49765A4B-12AA-41E4-AF1F-5AD9DA877216}" type="presOf" srcId="{05CCE8D0-7B52-4CE8-91F3-3A4863A65F81}" destId="{280C4FB1-3D76-4B78-94DF-83150D6792A4}" srcOrd="0" destOrd="0" presId="urn:microsoft.com/office/officeart/2005/8/layout/hProcess9"/>
    <dgm:cxn modelId="{D949806F-4F4E-46C3-A6F6-4EDF6A2169AD}" srcId="{C179D7CD-DA1A-4ED3-AD35-B6B59289F65C}" destId="{05CCE8D0-7B52-4CE8-91F3-3A4863A65F81}" srcOrd="1" destOrd="0" parTransId="{CB9963FC-65C0-4D36-BE7F-9B742BE996BE}" sibTransId="{1F433B9D-968C-4C39-A34A-C6922B46F110}"/>
    <dgm:cxn modelId="{29D82AAC-4DD1-4212-A24A-354D7031CBED}" type="presOf" srcId="{C179D7CD-DA1A-4ED3-AD35-B6B59289F65C}" destId="{8CD130C0-DBA5-453E-A6A7-CDC0B0A66204}" srcOrd="0" destOrd="0" presId="urn:microsoft.com/office/officeart/2005/8/layout/hProcess9"/>
    <dgm:cxn modelId="{C813B5E6-BBAD-413B-B32C-2ADF02FDED46}" srcId="{C179D7CD-DA1A-4ED3-AD35-B6B59289F65C}" destId="{A23A3A9A-6EF2-4BE2-A5A3-974563148C22}" srcOrd="2" destOrd="0" parTransId="{0B8D287B-3AFF-4785-A68B-173B4C7A7C47}" sibTransId="{08E376DC-0DB9-4196-9159-C6FC4460A157}"/>
    <dgm:cxn modelId="{1A13CCE7-82FD-42D2-86F5-0D02A6B14B84}" type="presOf" srcId="{A23A3A9A-6EF2-4BE2-A5A3-974563148C22}" destId="{DB64C7BF-ECDC-4C6B-B803-26886B588B9C}" srcOrd="0" destOrd="0" presId="urn:microsoft.com/office/officeart/2005/8/layout/hProcess9"/>
    <dgm:cxn modelId="{039229FE-AC84-4BA9-85FD-26018D428BCF}" srcId="{C179D7CD-DA1A-4ED3-AD35-B6B59289F65C}" destId="{4A32D99B-5F5D-41B2-9E28-33A9B7EB4CBD}" srcOrd="0" destOrd="0" parTransId="{000D43E9-64D8-4547-B633-27D071029DB4}" sibTransId="{0494087A-7CDF-4474-8144-86F19A51DAE9}"/>
    <dgm:cxn modelId="{38E4AEEB-0F23-4EC8-9A4B-91BC3F77129C}" type="presParOf" srcId="{8CD130C0-DBA5-453E-A6A7-CDC0B0A66204}" destId="{C11F63CA-9510-4C69-B975-6417FEB4D65F}" srcOrd="0" destOrd="0" presId="urn:microsoft.com/office/officeart/2005/8/layout/hProcess9"/>
    <dgm:cxn modelId="{2D38B41D-2AE2-4FDC-9AF1-C2DA48535A33}" type="presParOf" srcId="{8CD130C0-DBA5-453E-A6A7-CDC0B0A66204}" destId="{F79A60D5-DEAA-4EA7-BBBF-144937107CEC}" srcOrd="1" destOrd="0" presId="urn:microsoft.com/office/officeart/2005/8/layout/hProcess9"/>
    <dgm:cxn modelId="{4315B3AC-B616-4522-891F-3BEFAF669F99}" type="presParOf" srcId="{F79A60D5-DEAA-4EA7-BBBF-144937107CEC}" destId="{7862E1D9-7BDD-47BE-9BF5-44E2473D22CF}" srcOrd="0" destOrd="0" presId="urn:microsoft.com/office/officeart/2005/8/layout/hProcess9"/>
    <dgm:cxn modelId="{5FECB57E-AEDD-4927-BA62-3F650620C242}" type="presParOf" srcId="{F79A60D5-DEAA-4EA7-BBBF-144937107CEC}" destId="{F85482BF-65B4-41A2-AE5D-AE16F480BE3F}" srcOrd="1" destOrd="0" presId="urn:microsoft.com/office/officeart/2005/8/layout/hProcess9"/>
    <dgm:cxn modelId="{A3246C2C-6D75-4D68-B06F-C5B390C72EAC}" type="presParOf" srcId="{F79A60D5-DEAA-4EA7-BBBF-144937107CEC}" destId="{280C4FB1-3D76-4B78-94DF-83150D6792A4}" srcOrd="2" destOrd="0" presId="urn:microsoft.com/office/officeart/2005/8/layout/hProcess9"/>
    <dgm:cxn modelId="{579C0401-D245-486C-B776-A94343FC87DF}" type="presParOf" srcId="{F79A60D5-DEAA-4EA7-BBBF-144937107CEC}" destId="{A008E947-27D3-45F2-B9A7-DCC12DC4AAF1}" srcOrd="3" destOrd="0" presId="urn:microsoft.com/office/officeart/2005/8/layout/hProcess9"/>
    <dgm:cxn modelId="{0D31DB8C-AECD-467F-9D90-350B3BEAED88}" type="presParOf" srcId="{F79A60D5-DEAA-4EA7-BBBF-144937107CEC}" destId="{DB64C7BF-ECDC-4C6B-B803-26886B588B9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5A1D421-69EC-41F9-8323-200C71BD5DCF}" type="doc">
      <dgm:prSet loTypeId="urn:microsoft.com/office/officeart/2005/8/layout/vList3" loCatId="list" qsTypeId="urn:microsoft.com/office/officeart/2005/8/quickstyle/simple1" qsCatId="simple" csTypeId="urn:microsoft.com/office/officeart/2005/8/colors/accent2_2" csCatId="accent2" phldr="1"/>
      <dgm:spPr/>
    </dgm:pt>
    <dgm:pt modelId="{7E58F23B-83B3-4872-8A91-FC019A9DED68}">
      <dgm:prSet phldrT="[Text]"/>
      <dgm:spPr/>
      <dgm:t>
        <a:bodyPr/>
        <a:lstStyle/>
        <a:p>
          <a:r>
            <a:rPr lang="en-AU"/>
            <a:t>Unmanaged</a:t>
          </a:r>
        </a:p>
      </dgm:t>
    </dgm:pt>
    <dgm:pt modelId="{093DC44A-E94C-42FC-BB28-BB6B0A22ED1A}" type="parTrans" cxnId="{1D5571BF-1E3F-472C-81AE-16AAB1A60895}">
      <dgm:prSet/>
      <dgm:spPr/>
      <dgm:t>
        <a:bodyPr/>
        <a:lstStyle/>
        <a:p>
          <a:endParaRPr lang="en-AU"/>
        </a:p>
      </dgm:t>
    </dgm:pt>
    <dgm:pt modelId="{3185303F-81A1-45A1-A65B-C92E04A33AAC}" type="sibTrans" cxnId="{1D5571BF-1E3F-472C-81AE-16AAB1A60895}">
      <dgm:prSet/>
      <dgm:spPr/>
      <dgm:t>
        <a:bodyPr/>
        <a:lstStyle/>
        <a:p>
          <a:endParaRPr lang="en-AU"/>
        </a:p>
      </dgm:t>
    </dgm:pt>
    <dgm:pt modelId="{459921FF-6697-44DF-81E6-7E1ECF104936}">
      <dgm:prSet phldrT="[Text]"/>
      <dgm:spPr/>
      <dgm:t>
        <a:bodyPr/>
        <a:lstStyle/>
        <a:p>
          <a:r>
            <a:rPr lang="en-AU"/>
            <a:t>Managed</a:t>
          </a:r>
        </a:p>
      </dgm:t>
    </dgm:pt>
    <dgm:pt modelId="{0346CD4F-4DCE-4A28-921B-021131F7239F}" type="parTrans" cxnId="{C23B6802-FDB0-4DF8-BA78-0CDAF2FDBC97}">
      <dgm:prSet/>
      <dgm:spPr/>
      <dgm:t>
        <a:bodyPr/>
        <a:lstStyle/>
        <a:p>
          <a:endParaRPr lang="en-AU"/>
        </a:p>
      </dgm:t>
    </dgm:pt>
    <dgm:pt modelId="{31126243-C5F1-4ABA-8E47-96E5272C91D8}" type="sibTrans" cxnId="{C23B6802-FDB0-4DF8-BA78-0CDAF2FDBC97}">
      <dgm:prSet/>
      <dgm:spPr/>
      <dgm:t>
        <a:bodyPr/>
        <a:lstStyle/>
        <a:p>
          <a:endParaRPr lang="en-AU"/>
        </a:p>
      </dgm:t>
    </dgm:pt>
    <dgm:pt modelId="{075F8EDF-6F9C-409F-ADEE-882B203CF9B4}">
      <dgm:prSet phldrT="[Text]"/>
      <dgm:spPr/>
      <dgm:t>
        <a:bodyPr/>
        <a:lstStyle/>
        <a:p>
          <a:r>
            <a:rPr lang="en-AU"/>
            <a:t>Used during development</a:t>
          </a:r>
        </a:p>
      </dgm:t>
    </dgm:pt>
    <dgm:pt modelId="{43FDBFC3-89EA-4BB2-B86D-B94E20700AED}" type="parTrans" cxnId="{008104EA-3326-439E-8459-3F80FA5A4467}">
      <dgm:prSet/>
      <dgm:spPr/>
      <dgm:t>
        <a:bodyPr/>
        <a:lstStyle/>
        <a:p>
          <a:endParaRPr lang="en-AU"/>
        </a:p>
      </dgm:t>
    </dgm:pt>
    <dgm:pt modelId="{185AEDDE-9D72-4D3A-8463-30A2EE97EA28}" type="sibTrans" cxnId="{008104EA-3326-439E-8459-3F80FA5A4467}">
      <dgm:prSet/>
      <dgm:spPr/>
      <dgm:t>
        <a:bodyPr/>
        <a:lstStyle/>
        <a:p>
          <a:endParaRPr lang="en-AU"/>
        </a:p>
      </dgm:t>
    </dgm:pt>
    <dgm:pt modelId="{A0810147-597B-47B6-85CA-86D492726C5E}">
      <dgm:prSet phldrT="[Text]"/>
      <dgm:spPr/>
      <dgm:t>
        <a:bodyPr/>
        <a:lstStyle/>
        <a:p>
          <a:r>
            <a:rPr lang="en-AU"/>
            <a:t>Used to transport to other development environments</a:t>
          </a:r>
        </a:p>
      </dgm:t>
    </dgm:pt>
    <dgm:pt modelId="{333E0D5B-F5A6-4DDE-B3C4-6B05D3A3EEEC}" type="parTrans" cxnId="{905AF1B6-4B49-49C1-9EF3-AEE77D22C1B5}">
      <dgm:prSet/>
      <dgm:spPr/>
      <dgm:t>
        <a:bodyPr/>
        <a:lstStyle/>
        <a:p>
          <a:endParaRPr lang="en-AU"/>
        </a:p>
      </dgm:t>
    </dgm:pt>
    <dgm:pt modelId="{A7A7DFDD-A267-4ED1-8C00-5D3423ED6267}" type="sibTrans" cxnId="{905AF1B6-4B49-49C1-9EF3-AEE77D22C1B5}">
      <dgm:prSet/>
      <dgm:spPr/>
      <dgm:t>
        <a:bodyPr/>
        <a:lstStyle/>
        <a:p>
          <a:endParaRPr lang="en-AU"/>
        </a:p>
      </dgm:t>
    </dgm:pt>
    <dgm:pt modelId="{3981D233-9DF2-4728-8F20-8C369CD4FE2E}">
      <dgm:prSet phldrT="[Text]"/>
      <dgm:spPr/>
      <dgm:t>
        <a:bodyPr/>
        <a:lstStyle/>
        <a:p>
          <a:r>
            <a:rPr lang="en-AU"/>
            <a:t>Used to distribute to non-development environments</a:t>
          </a:r>
        </a:p>
      </dgm:t>
    </dgm:pt>
    <dgm:pt modelId="{B531ED18-EF53-475B-B61F-0598E695C309}" type="parTrans" cxnId="{D59F808C-559D-4D03-B011-E20BB87BE5C9}">
      <dgm:prSet/>
      <dgm:spPr/>
      <dgm:t>
        <a:bodyPr/>
        <a:lstStyle/>
        <a:p>
          <a:endParaRPr lang="en-AU"/>
        </a:p>
      </dgm:t>
    </dgm:pt>
    <dgm:pt modelId="{638974C9-0C7C-4C36-B614-3CE20C8B8912}" type="sibTrans" cxnId="{D59F808C-559D-4D03-B011-E20BB87BE5C9}">
      <dgm:prSet/>
      <dgm:spPr/>
      <dgm:t>
        <a:bodyPr/>
        <a:lstStyle/>
        <a:p>
          <a:endParaRPr lang="en-AU"/>
        </a:p>
      </dgm:t>
    </dgm:pt>
    <dgm:pt modelId="{C4D82BB9-E6AC-4EA7-8B8B-B80630B036D5}" type="pres">
      <dgm:prSet presAssocID="{75A1D421-69EC-41F9-8323-200C71BD5DCF}" presName="linearFlow" presStyleCnt="0">
        <dgm:presLayoutVars>
          <dgm:dir/>
          <dgm:resizeHandles val="exact"/>
        </dgm:presLayoutVars>
      </dgm:prSet>
      <dgm:spPr/>
    </dgm:pt>
    <dgm:pt modelId="{4CD4EBCD-F17D-4000-9658-8AC8EF83276D}" type="pres">
      <dgm:prSet presAssocID="{7E58F23B-83B3-4872-8A91-FC019A9DED68}" presName="composite" presStyleCnt="0"/>
      <dgm:spPr/>
    </dgm:pt>
    <dgm:pt modelId="{1D7CFC11-E376-4A25-A5AE-173098C9CD7A}" type="pres">
      <dgm:prSet presAssocID="{7E58F23B-83B3-4872-8A91-FC019A9DED68}" presName="imgShp" presStyleLbl="fgImgPlace1" presStyleIdx="0" presStyleCnt="2"/>
      <dgm:spPr>
        <a:blipFill rotWithShape="1">
          <a:blip xmlns:r="http://schemas.openxmlformats.org/officeDocument/2006/relationships" r:embed="rId1"/>
          <a:srcRect/>
          <a:stretch>
            <a:fillRect/>
          </a:stretch>
        </a:blipFill>
      </dgm:spPr>
    </dgm:pt>
    <dgm:pt modelId="{F1260A16-65AA-4709-9232-09973865358E}" type="pres">
      <dgm:prSet presAssocID="{7E58F23B-83B3-4872-8A91-FC019A9DED68}" presName="txShp" presStyleLbl="node1" presStyleIdx="0" presStyleCnt="2">
        <dgm:presLayoutVars>
          <dgm:bulletEnabled val="1"/>
        </dgm:presLayoutVars>
      </dgm:prSet>
      <dgm:spPr/>
    </dgm:pt>
    <dgm:pt modelId="{921BC156-3D34-46C2-982C-A37840B30B28}" type="pres">
      <dgm:prSet presAssocID="{3185303F-81A1-45A1-A65B-C92E04A33AAC}" presName="spacing" presStyleCnt="0"/>
      <dgm:spPr/>
    </dgm:pt>
    <dgm:pt modelId="{2E168EEF-AFBF-4A16-A090-CF0B5E47212B}" type="pres">
      <dgm:prSet presAssocID="{459921FF-6697-44DF-81E6-7E1ECF104936}" presName="composite" presStyleCnt="0"/>
      <dgm:spPr/>
    </dgm:pt>
    <dgm:pt modelId="{F0EC986B-1996-49BF-97AC-7C3B7EC84A99}" type="pres">
      <dgm:prSet presAssocID="{459921FF-6697-44DF-81E6-7E1ECF104936}" presName="imgShp" presStyleLbl="fgImgPlace1" presStyleIdx="1" presStyleCnt="2"/>
      <dgm:spPr>
        <a:blipFill rotWithShape="1">
          <a:blip xmlns:r="http://schemas.openxmlformats.org/officeDocument/2006/relationships" r:embed="rId2"/>
          <a:srcRect/>
          <a:stretch>
            <a:fillRect/>
          </a:stretch>
        </a:blipFill>
      </dgm:spPr>
    </dgm:pt>
    <dgm:pt modelId="{11890D93-07AE-49C6-AD88-CA9B218E378B}" type="pres">
      <dgm:prSet presAssocID="{459921FF-6697-44DF-81E6-7E1ECF104936}" presName="txShp" presStyleLbl="node1" presStyleIdx="1" presStyleCnt="2">
        <dgm:presLayoutVars>
          <dgm:bulletEnabled val="1"/>
        </dgm:presLayoutVars>
      </dgm:prSet>
      <dgm:spPr/>
    </dgm:pt>
  </dgm:ptLst>
  <dgm:cxnLst>
    <dgm:cxn modelId="{C23B6802-FDB0-4DF8-BA78-0CDAF2FDBC97}" srcId="{75A1D421-69EC-41F9-8323-200C71BD5DCF}" destId="{459921FF-6697-44DF-81E6-7E1ECF104936}" srcOrd="1" destOrd="0" parTransId="{0346CD4F-4DCE-4A28-921B-021131F7239F}" sibTransId="{31126243-C5F1-4ABA-8E47-96E5272C91D8}"/>
    <dgm:cxn modelId="{25076805-C3FB-4854-AEE3-E1B9E9D847CE}" type="presOf" srcId="{075F8EDF-6F9C-409F-ADEE-882B203CF9B4}" destId="{F1260A16-65AA-4709-9232-09973865358E}" srcOrd="0" destOrd="1" presId="urn:microsoft.com/office/officeart/2005/8/layout/vList3"/>
    <dgm:cxn modelId="{75DAE63D-FF59-435A-8D37-0D0517DF3B37}" type="presOf" srcId="{3981D233-9DF2-4728-8F20-8C369CD4FE2E}" destId="{11890D93-07AE-49C6-AD88-CA9B218E378B}" srcOrd="0" destOrd="1" presId="urn:microsoft.com/office/officeart/2005/8/layout/vList3"/>
    <dgm:cxn modelId="{90612449-9799-4046-8366-765FF85C9CDE}" type="presOf" srcId="{459921FF-6697-44DF-81E6-7E1ECF104936}" destId="{11890D93-07AE-49C6-AD88-CA9B218E378B}" srcOrd="0" destOrd="0" presId="urn:microsoft.com/office/officeart/2005/8/layout/vList3"/>
    <dgm:cxn modelId="{D59F808C-559D-4D03-B011-E20BB87BE5C9}" srcId="{459921FF-6697-44DF-81E6-7E1ECF104936}" destId="{3981D233-9DF2-4728-8F20-8C369CD4FE2E}" srcOrd="0" destOrd="0" parTransId="{B531ED18-EF53-475B-B61F-0598E695C309}" sibTransId="{638974C9-0C7C-4C36-B614-3CE20C8B8912}"/>
    <dgm:cxn modelId="{BCD9B88C-2AC2-463E-A89F-660D17CC974F}" type="presOf" srcId="{A0810147-597B-47B6-85CA-86D492726C5E}" destId="{F1260A16-65AA-4709-9232-09973865358E}" srcOrd="0" destOrd="2" presId="urn:microsoft.com/office/officeart/2005/8/layout/vList3"/>
    <dgm:cxn modelId="{905AF1B6-4B49-49C1-9EF3-AEE77D22C1B5}" srcId="{7E58F23B-83B3-4872-8A91-FC019A9DED68}" destId="{A0810147-597B-47B6-85CA-86D492726C5E}" srcOrd="1" destOrd="0" parTransId="{333E0D5B-F5A6-4DDE-B3C4-6B05D3A3EEEC}" sibTransId="{A7A7DFDD-A267-4ED1-8C00-5D3423ED6267}"/>
    <dgm:cxn modelId="{7BD612B8-1881-40EA-97C7-973E553E7674}" type="presOf" srcId="{75A1D421-69EC-41F9-8323-200C71BD5DCF}" destId="{C4D82BB9-E6AC-4EA7-8B8B-B80630B036D5}" srcOrd="0" destOrd="0" presId="urn:microsoft.com/office/officeart/2005/8/layout/vList3"/>
    <dgm:cxn modelId="{DA372BBF-DE03-4ED5-B8A3-B2D393FA1EFB}" type="presOf" srcId="{7E58F23B-83B3-4872-8A91-FC019A9DED68}" destId="{F1260A16-65AA-4709-9232-09973865358E}" srcOrd="0" destOrd="0" presId="urn:microsoft.com/office/officeart/2005/8/layout/vList3"/>
    <dgm:cxn modelId="{1D5571BF-1E3F-472C-81AE-16AAB1A60895}" srcId="{75A1D421-69EC-41F9-8323-200C71BD5DCF}" destId="{7E58F23B-83B3-4872-8A91-FC019A9DED68}" srcOrd="0" destOrd="0" parTransId="{093DC44A-E94C-42FC-BB28-BB6B0A22ED1A}" sibTransId="{3185303F-81A1-45A1-A65B-C92E04A33AAC}"/>
    <dgm:cxn modelId="{008104EA-3326-439E-8459-3F80FA5A4467}" srcId="{7E58F23B-83B3-4872-8A91-FC019A9DED68}" destId="{075F8EDF-6F9C-409F-ADEE-882B203CF9B4}" srcOrd="0" destOrd="0" parTransId="{43FDBFC3-89EA-4BB2-B86D-B94E20700AED}" sibTransId="{185AEDDE-9D72-4D3A-8463-30A2EE97EA28}"/>
    <dgm:cxn modelId="{4422CC51-ED80-4E47-A592-F6C42522DA2C}" type="presParOf" srcId="{C4D82BB9-E6AC-4EA7-8B8B-B80630B036D5}" destId="{4CD4EBCD-F17D-4000-9658-8AC8EF83276D}" srcOrd="0" destOrd="0" presId="urn:microsoft.com/office/officeart/2005/8/layout/vList3"/>
    <dgm:cxn modelId="{D85CEA7D-79FB-4B52-B43E-EC9FA1EBA033}" type="presParOf" srcId="{4CD4EBCD-F17D-4000-9658-8AC8EF83276D}" destId="{1D7CFC11-E376-4A25-A5AE-173098C9CD7A}" srcOrd="0" destOrd="0" presId="urn:microsoft.com/office/officeart/2005/8/layout/vList3"/>
    <dgm:cxn modelId="{ED54BDC1-7FB1-4F1E-9C13-0E371F98603E}" type="presParOf" srcId="{4CD4EBCD-F17D-4000-9658-8AC8EF83276D}" destId="{F1260A16-65AA-4709-9232-09973865358E}" srcOrd="1" destOrd="0" presId="urn:microsoft.com/office/officeart/2005/8/layout/vList3"/>
    <dgm:cxn modelId="{90E22CE0-4545-448E-BB50-152DBCF551C5}" type="presParOf" srcId="{C4D82BB9-E6AC-4EA7-8B8B-B80630B036D5}" destId="{921BC156-3D34-46C2-982C-A37840B30B28}" srcOrd="1" destOrd="0" presId="urn:microsoft.com/office/officeart/2005/8/layout/vList3"/>
    <dgm:cxn modelId="{543C3A4B-43B4-4FB4-993F-934CCDE907AC}" type="presParOf" srcId="{C4D82BB9-E6AC-4EA7-8B8B-B80630B036D5}" destId="{2E168EEF-AFBF-4A16-A090-CF0B5E47212B}" srcOrd="2" destOrd="0" presId="urn:microsoft.com/office/officeart/2005/8/layout/vList3"/>
    <dgm:cxn modelId="{D373D225-662A-44D1-B088-C02DFBAD6459}" type="presParOf" srcId="{2E168EEF-AFBF-4A16-A090-CF0B5E47212B}" destId="{F0EC986B-1996-49BF-97AC-7C3B7EC84A99}" srcOrd="0" destOrd="0" presId="urn:microsoft.com/office/officeart/2005/8/layout/vList3"/>
    <dgm:cxn modelId="{AAB38F74-0AAA-4AEC-AC2C-71F5D3693605}" type="presParOf" srcId="{2E168EEF-AFBF-4A16-A090-CF0B5E47212B}" destId="{11890D93-07AE-49C6-AD88-CA9B218E378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BC5CA-AE4F-46BB-BDA6-485A8B9D7F41}" type="doc">
      <dgm:prSet loTypeId="urn:microsoft.com/office/officeart/2005/8/layout/chevron1" loCatId="process" qsTypeId="urn:microsoft.com/office/officeart/2005/8/quickstyle/simple1" qsCatId="simple" csTypeId="urn:microsoft.com/office/officeart/2005/8/colors/accent0_3" csCatId="mainScheme" phldr="1"/>
      <dgm:spPr/>
    </dgm:pt>
    <dgm:pt modelId="{31AF51D1-8501-45AA-8717-7CAB43570CFC}">
      <dgm:prSet phldrT="[Text]" custT="1"/>
      <dgm:spPr/>
      <dgm:t>
        <a:bodyPr/>
        <a:lstStyle/>
        <a:p>
          <a:r>
            <a:rPr lang="en-US" sz="2800" dirty="0"/>
            <a:t>Secure</a:t>
          </a:r>
        </a:p>
      </dgm:t>
    </dgm:pt>
    <dgm:pt modelId="{F913D44F-C398-49F7-A44A-9A030D016921}" type="parTrans" cxnId="{102C5882-8F09-4D09-A549-857A52C67368}">
      <dgm:prSet/>
      <dgm:spPr/>
      <dgm:t>
        <a:bodyPr/>
        <a:lstStyle/>
        <a:p>
          <a:endParaRPr lang="en-US" sz="1400"/>
        </a:p>
      </dgm:t>
    </dgm:pt>
    <dgm:pt modelId="{B62AD558-3E3B-436F-B3F0-D20A63DBB1F9}" type="sibTrans" cxnId="{102C5882-8F09-4D09-A549-857A52C67368}">
      <dgm:prSet/>
      <dgm:spPr/>
      <dgm:t>
        <a:bodyPr/>
        <a:lstStyle/>
        <a:p>
          <a:endParaRPr lang="en-US" sz="1400"/>
        </a:p>
      </dgm:t>
    </dgm:pt>
    <dgm:pt modelId="{195A91C9-7CBB-4104-B0D4-C982E13B2CF7}">
      <dgm:prSet phldrT="[Text]" custT="1"/>
      <dgm:spPr/>
      <dgm:t>
        <a:bodyPr/>
        <a:lstStyle/>
        <a:p>
          <a:r>
            <a:rPr lang="en-US" sz="2800"/>
            <a:t>Monitor</a:t>
          </a:r>
        </a:p>
      </dgm:t>
    </dgm:pt>
    <dgm:pt modelId="{4747AC71-6D8C-4BD9-ADA0-795987DA9D01}" type="parTrans" cxnId="{4C967305-95C0-4D37-9560-D7A09B541956}">
      <dgm:prSet/>
      <dgm:spPr/>
      <dgm:t>
        <a:bodyPr/>
        <a:lstStyle/>
        <a:p>
          <a:endParaRPr lang="en-US" sz="1400"/>
        </a:p>
      </dgm:t>
    </dgm:pt>
    <dgm:pt modelId="{B46B8EC0-ED0E-4D8B-BE2E-BDB94E143CB4}" type="sibTrans" cxnId="{4C967305-95C0-4D37-9560-D7A09B541956}">
      <dgm:prSet/>
      <dgm:spPr/>
      <dgm:t>
        <a:bodyPr/>
        <a:lstStyle/>
        <a:p>
          <a:endParaRPr lang="en-US" sz="1400"/>
        </a:p>
      </dgm:t>
    </dgm:pt>
    <dgm:pt modelId="{ED1E9568-757C-42E3-8A68-7C8C413080DA}">
      <dgm:prSet phldrT="[Text]" custT="1"/>
      <dgm:spPr>
        <a:solidFill>
          <a:schemeClr val="tx2"/>
        </a:solidFill>
      </dgm:spPr>
      <dgm:t>
        <a:bodyPr/>
        <a:lstStyle/>
        <a:p>
          <a:r>
            <a:rPr lang="en-US" sz="2800"/>
            <a:t>Manage</a:t>
          </a:r>
        </a:p>
      </dgm:t>
    </dgm:pt>
    <dgm:pt modelId="{63255280-5F8C-4AF3-B658-0C2F9077CC97}" type="parTrans" cxnId="{5791F745-B977-4373-86A9-D71218C51601}">
      <dgm:prSet/>
      <dgm:spPr/>
      <dgm:t>
        <a:bodyPr/>
        <a:lstStyle/>
        <a:p>
          <a:endParaRPr lang="en-US" sz="1400"/>
        </a:p>
      </dgm:t>
    </dgm:pt>
    <dgm:pt modelId="{4C26FF70-9916-4557-9351-2FB3975436D4}" type="sibTrans" cxnId="{5791F745-B977-4373-86A9-D71218C51601}">
      <dgm:prSet/>
      <dgm:spPr/>
      <dgm:t>
        <a:bodyPr/>
        <a:lstStyle/>
        <a:p>
          <a:endParaRPr lang="en-US" sz="1400"/>
        </a:p>
      </dgm:t>
    </dgm:pt>
    <dgm:pt modelId="{02F9F10D-A503-4EA1-B8B4-C8D29904D5F3}" type="pres">
      <dgm:prSet presAssocID="{469BC5CA-AE4F-46BB-BDA6-485A8B9D7F41}" presName="Name0" presStyleCnt="0">
        <dgm:presLayoutVars>
          <dgm:dir/>
          <dgm:animLvl val="lvl"/>
          <dgm:resizeHandles val="exact"/>
        </dgm:presLayoutVars>
      </dgm:prSet>
      <dgm:spPr/>
    </dgm:pt>
    <dgm:pt modelId="{492173E6-F2BB-4493-8F25-5704CEC288C9}" type="pres">
      <dgm:prSet presAssocID="{31AF51D1-8501-45AA-8717-7CAB43570CFC}" presName="parTxOnly" presStyleLbl="node1" presStyleIdx="0" presStyleCnt="3" custScaleY="87378">
        <dgm:presLayoutVars>
          <dgm:chMax val="0"/>
          <dgm:chPref val="0"/>
          <dgm:bulletEnabled val="1"/>
        </dgm:presLayoutVars>
      </dgm:prSet>
      <dgm:spPr/>
    </dgm:pt>
    <dgm:pt modelId="{0EDA7DE4-6F61-4EC7-8B80-26CB6F43F1F7}" type="pres">
      <dgm:prSet presAssocID="{B62AD558-3E3B-436F-B3F0-D20A63DBB1F9}" presName="parTxOnlySpace" presStyleCnt="0"/>
      <dgm:spPr/>
    </dgm:pt>
    <dgm:pt modelId="{38DF0382-F625-47BC-B296-926296B8876F}" type="pres">
      <dgm:prSet presAssocID="{195A91C9-7CBB-4104-B0D4-C982E13B2CF7}" presName="parTxOnly" presStyleLbl="node1" presStyleIdx="1" presStyleCnt="3" custScaleY="87378">
        <dgm:presLayoutVars>
          <dgm:chMax val="0"/>
          <dgm:chPref val="0"/>
          <dgm:bulletEnabled val="1"/>
        </dgm:presLayoutVars>
      </dgm:prSet>
      <dgm:spPr/>
    </dgm:pt>
    <dgm:pt modelId="{926EEDDF-6EED-4CD5-A791-4BF8B3164EF1}" type="pres">
      <dgm:prSet presAssocID="{B46B8EC0-ED0E-4D8B-BE2E-BDB94E143CB4}" presName="parTxOnlySpace" presStyleCnt="0"/>
      <dgm:spPr/>
    </dgm:pt>
    <dgm:pt modelId="{77D20646-1246-47A8-A8C1-0E287BF820CE}" type="pres">
      <dgm:prSet presAssocID="{ED1E9568-757C-42E3-8A68-7C8C413080DA}" presName="parTxOnly" presStyleLbl="node1" presStyleIdx="2" presStyleCnt="3" custScaleY="87378">
        <dgm:presLayoutVars>
          <dgm:chMax val="0"/>
          <dgm:chPref val="0"/>
          <dgm:bulletEnabled val="1"/>
        </dgm:presLayoutVars>
      </dgm:prSet>
      <dgm:spPr/>
    </dgm:pt>
  </dgm:ptLst>
  <dgm:cxnLst>
    <dgm:cxn modelId="{4C967305-95C0-4D37-9560-D7A09B541956}" srcId="{469BC5CA-AE4F-46BB-BDA6-485A8B9D7F41}" destId="{195A91C9-7CBB-4104-B0D4-C982E13B2CF7}" srcOrd="1" destOrd="0" parTransId="{4747AC71-6D8C-4BD9-ADA0-795987DA9D01}" sibTransId="{B46B8EC0-ED0E-4D8B-BE2E-BDB94E143CB4}"/>
    <dgm:cxn modelId="{B1410D11-9AA8-4DD0-9A65-8DAF8803674E}" type="presOf" srcId="{195A91C9-7CBB-4104-B0D4-C982E13B2CF7}" destId="{38DF0382-F625-47BC-B296-926296B8876F}" srcOrd="0" destOrd="0" presId="urn:microsoft.com/office/officeart/2005/8/layout/chevron1"/>
    <dgm:cxn modelId="{5791F745-B977-4373-86A9-D71218C51601}" srcId="{469BC5CA-AE4F-46BB-BDA6-485A8B9D7F41}" destId="{ED1E9568-757C-42E3-8A68-7C8C413080DA}" srcOrd="2" destOrd="0" parTransId="{63255280-5F8C-4AF3-B658-0C2F9077CC97}" sibTransId="{4C26FF70-9916-4557-9351-2FB3975436D4}"/>
    <dgm:cxn modelId="{BB8B0957-836A-4422-8F0E-5415CC713D7D}" type="presOf" srcId="{ED1E9568-757C-42E3-8A68-7C8C413080DA}" destId="{77D20646-1246-47A8-A8C1-0E287BF820CE}" srcOrd="0" destOrd="0" presId="urn:microsoft.com/office/officeart/2005/8/layout/chevron1"/>
    <dgm:cxn modelId="{102C5882-8F09-4D09-A549-857A52C67368}" srcId="{469BC5CA-AE4F-46BB-BDA6-485A8B9D7F41}" destId="{31AF51D1-8501-45AA-8717-7CAB43570CFC}" srcOrd="0" destOrd="0" parTransId="{F913D44F-C398-49F7-A44A-9A030D016921}" sibTransId="{B62AD558-3E3B-436F-B3F0-D20A63DBB1F9}"/>
    <dgm:cxn modelId="{D1E6C899-19B2-4707-B881-803B0682E13B}" type="presOf" srcId="{469BC5CA-AE4F-46BB-BDA6-485A8B9D7F41}" destId="{02F9F10D-A503-4EA1-B8B4-C8D29904D5F3}" srcOrd="0" destOrd="0" presId="urn:microsoft.com/office/officeart/2005/8/layout/chevron1"/>
    <dgm:cxn modelId="{972F5CCF-1BA2-436A-A3C3-E314DF94A7C2}" type="presOf" srcId="{31AF51D1-8501-45AA-8717-7CAB43570CFC}" destId="{492173E6-F2BB-4493-8F25-5704CEC288C9}" srcOrd="0" destOrd="0" presId="urn:microsoft.com/office/officeart/2005/8/layout/chevron1"/>
    <dgm:cxn modelId="{9EDA521F-B46F-4B63-BCF9-7ABCFC288085}" type="presParOf" srcId="{02F9F10D-A503-4EA1-B8B4-C8D29904D5F3}" destId="{492173E6-F2BB-4493-8F25-5704CEC288C9}" srcOrd="0" destOrd="0" presId="urn:microsoft.com/office/officeart/2005/8/layout/chevron1"/>
    <dgm:cxn modelId="{174C695A-62CB-4F34-B080-95E87F056264}" type="presParOf" srcId="{02F9F10D-A503-4EA1-B8B4-C8D29904D5F3}" destId="{0EDA7DE4-6F61-4EC7-8B80-26CB6F43F1F7}" srcOrd="1" destOrd="0" presId="urn:microsoft.com/office/officeart/2005/8/layout/chevron1"/>
    <dgm:cxn modelId="{73731297-8FCD-4EFD-9D21-DBA0CA28D60A}" type="presParOf" srcId="{02F9F10D-A503-4EA1-B8B4-C8D29904D5F3}" destId="{38DF0382-F625-47BC-B296-926296B8876F}" srcOrd="2" destOrd="0" presId="urn:microsoft.com/office/officeart/2005/8/layout/chevron1"/>
    <dgm:cxn modelId="{16884B80-23A7-407A-A650-C63562C8DB2C}" type="presParOf" srcId="{02F9F10D-A503-4EA1-B8B4-C8D29904D5F3}" destId="{926EEDDF-6EED-4CD5-A791-4BF8B3164EF1}" srcOrd="3" destOrd="0" presId="urn:microsoft.com/office/officeart/2005/8/layout/chevron1"/>
    <dgm:cxn modelId="{1A9729C5-BFB4-48DD-A2F0-F27E6E2F0222}" type="presParOf" srcId="{02F9F10D-A503-4EA1-B8B4-C8D29904D5F3}" destId="{77D20646-1246-47A8-A8C1-0E287BF820CE}"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84EBDC-2082-4C6F-9AA0-D2EC84F293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3A72C7-CC85-471C-8EDA-667EE1282E73}">
      <dgm:prSet/>
      <dgm:spPr/>
      <dgm:t>
        <a:bodyPr/>
        <a:lstStyle/>
        <a:p>
          <a:pPr rtl="0">
            <a:lnSpc>
              <a:spcPct val="100000"/>
            </a:lnSpc>
            <a:defRPr cap="all"/>
          </a:pPr>
          <a:r>
            <a:rPr lang="en-US" dirty="0"/>
            <a:t>Solutions are used to package and maintain components that make up one or more </a:t>
          </a:r>
          <a:r>
            <a:rPr lang="en-US" dirty="0">
              <a:latin typeface="Segoe UI Semibold"/>
            </a:rPr>
            <a:t>Power Apps</a:t>
          </a:r>
          <a:endParaRPr lang="en-US" dirty="0"/>
        </a:p>
      </dgm:t>
    </dgm:pt>
    <dgm:pt modelId="{BA29BF5E-42DA-475E-8FB9-93537DB5CE0C}" type="parTrans" cxnId="{3A7573E1-3A26-40AC-99FF-B080D8F5E729}">
      <dgm:prSet/>
      <dgm:spPr/>
      <dgm:t>
        <a:bodyPr/>
        <a:lstStyle/>
        <a:p>
          <a:endParaRPr lang="en-US"/>
        </a:p>
      </dgm:t>
    </dgm:pt>
    <dgm:pt modelId="{C9B5DB0B-F3AD-47AA-B875-350377A81C9D}" type="sibTrans" cxnId="{3A7573E1-3A26-40AC-99FF-B080D8F5E729}">
      <dgm:prSet/>
      <dgm:spPr/>
      <dgm:t>
        <a:bodyPr/>
        <a:lstStyle/>
        <a:p>
          <a:endParaRPr lang="en-US"/>
        </a:p>
      </dgm:t>
    </dgm:pt>
    <dgm:pt modelId="{C0A07F79-9C6C-4024-8004-D22CE02BC346}">
      <dgm:prSet/>
      <dgm:spPr/>
      <dgm:t>
        <a:bodyPr/>
        <a:lstStyle/>
        <a:p>
          <a:pPr>
            <a:lnSpc>
              <a:spcPct val="100000"/>
            </a:lnSpc>
            <a:defRPr cap="all"/>
          </a:pPr>
          <a:r>
            <a:rPr lang="en-GB" dirty="0"/>
            <a:t>Solutions are created and authored by a Publisher</a:t>
          </a:r>
          <a:endParaRPr lang="en-US" dirty="0"/>
        </a:p>
      </dgm:t>
    </dgm:pt>
    <dgm:pt modelId="{E256E476-28E3-4C44-BC99-6249AF588FB6}" type="parTrans" cxnId="{A40A1D6B-8703-433D-A8C3-228CDEE8B594}">
      <dgm:prSet/>
      <dgm:spPr/>
      <dgm:t>
        <a:bodyPr/>
        <a:lstStyle/>
        <a:p>
          <a:endParaRPr lang="en-US"/>
        </a:p>
      </dgm:t>
    </dgm:pt>
    <dgm:pt modelId="{EB66DAC9-1826-494C-824E-50014BB37989}" type="sibTrans" cxnId="{A40A1D6B-8703-433D-A8C3-228CDEE8B594}">
      <dgm:prSet/>
      <dgm:spPr/>
      <dgm:t>
        <a:bodyPr/>
        <a:lstStyle/>
        <a:p>
          <a:endParaRPr lang="en-US"/>
        </a:p>
      </dgm:t>
    </dgm:pt>
    <dgm:pt modelId="{36853AE6-0DC8-409F-AFAD-3B5DCF39AC36}" type="pres">
      <dgm:prSet presAssocID="{7684EBDC-2082-4C6F-9AA0-D2EC84F29393}" presName="root" presStyleCnt="0">
        <dgm:presLayoutVars>
          <dgm:dir/>
          <dgm:resizeHandles val="exact"/>
        </dgm:presLayoutVars>
      </dgm:prSet>
      <dgm:spPr/>
    </dgm:pt>
    <dgm:pt modelId="{D32218E9-5726-4EB9-8B3B-703810E97A71}" type="pres">
      <dgm:prSet presAssocID="{C53A72C7-CC85-471C-8EDA-667EE1282E73}" presName="compNode" presStyleCnt="0"/>
      <dgm:spPr/>
    </dgm:pt>
    <dgm:pt modelId="{6BC05838-69DF-4C30-AEC0-4143FDD45997}" type="pres">
      <dgm:prSet presAssocID="{C53A72C7-CC85-471C-8EDA-667EE1282E73}" presName="iconBgRect" presStyleLbl="bgShp" presStyleIdx="0" presStyleCnt="2"/>
      <dgm:spPr>
        <a:solidFill>
          <a:srgbClr val="0070C0"/>
        </a:solidFill>
      </dgm:spPr>
    </dgm:pt>
    <dgm:pt modelId="{51473CDD-7C39-47DF-992F-B301611C14E1}" type="pres">
      <dgm:prSet presAssocID="{C53A72C7-CC85-471C-8EDA-667EE1282E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B5BABF61-6278-41B7-B5C3-24EF56B62330}" type="pres">
      <dgm:prSet presAssocID="{C53A72C7-CC85-471C-8EDA-667EE1282E73}" presName="spaceRect" presStyleCnt="0"/>
      <dgm:spPr/>
    </dgm:pt>
    <dgm:pt modelId="{D4E01F94-CD82-4191-A190-3A370B827993}" type="pres">
      <dgm:prSet presAssocID="{C53A72C7-CC85-471C-8EDA-667EE1282E73}" presName="textRect" presStyleLbl="revTx" presStyleIdx="0" presStyleCnt="2">
        <dgm:presLayoutVars>
          <dgm:chMax val="1"/>
          <dgm:chPref val="1"/>
        </dgm:presLayoutVars>
      </dgm:prSet>
      <dgm:spPr/>
    </dgm:pt>
    <dgm:pt modelId="{871DBB30-A352-47FF-85F1-2367D3AED42E}" type="pres">
      <dgm:prSet presAssocID="{C9B5DB0B-F3AD-47AA-B875-350377A81C9D}" presName="sibTrans" presStyleCnt="0"/>
      <dgm:spPr/>
    </dgm:pt>
    <dgm:pt modelId="{65B34945-C27B-4841-949B-D515A11A7244}" type="pres">
      <dgm:prSet presAssocID="{C0A07F79-9C6C-4024-8004-D22CE02BC346}" presName="compNode" presStyleCnt="0"/>
      <dgm:spPr/>
    </dgm:pt>
    <dgm:pt modelId="{39A777F5-4C8D-4009-B392-AC5030FB0973}" type="pres">
      <dgm:prSet presAssocID="{C0A07F79-9C6C-4024-8004-D22CE02BC346}" presName="iconBgRect" presStyleLbl="bgShp" presStyleIdx="1" presStyleCnt="2"/>
      <dgm:spPr>
        <a:solidFill>
          <a:srgbClr val="0070C0"/>
        </a:solidFill>
      </dgm:spPr>
    </dgm:pt>
    <dgm:pt modelId="{E6A5D325-0C9C-425C-8BC4-B2149074AC29}" type="pres">
      <dgm:prSet presAssocID="{C0A07F79-9C6C-4024-8004-D22CE02BC3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ypewriter"/>
        </a:ext>
      </dgm:extLst>
    </dgm:pt>
    <dgm:pt modelId="{6A65B679-052B-4CA2-8014-62865543C62C}" type="pres">
      <dgm:prSet presAssocID="{C0A07F79-9C6C-4024-8004-D22CE02BC346}" presName="spaceRect" presStyleCnt="0"/>
      <dgm:spPr/>
    </dgm:pt>
    <dgm:pt modelId="{74DAF752-8353-4300-AEF2-CB9CADA1975C}" type="pres">
      <dgm:prSet presAssocID="{C0A07F79-9C6C-4024-8004-D22CE02BC346}" presName="textRect" presStyleLbl="revTx" presStyleIdx="1" presStyleCnt="2">
        <dgm:presLayoutVars>
          <dgm:chMax val="1"/>
          <dgm:chPref val="1"/>
        </dgm:presLayoutVars>
      </dgm:prSet>
      <dgm:spPr/>
    </dgm:pt>
  </dgm:ptLst>
  <dgm:cxnLst>
    <dgm:cxn modelId="{C9D7665E-7048-4C73-8D24-071C8B96FDC3}" type="presOf" srcId="{C53A72C7-CC85-471C-8EDA-667EE1282E73}" destId="{D4E01F94-CD82-4191-A190-3A370B827993}" srcOrd="0" destOrd="0" presId="urn:microsoft.com/office/officeart/2018/5/layout/IconCircleLabelList"/>
    <dgm:cxn modelId="{A40A1D6B-8703-433D-A8C3-228CDEE8B594}" srcId="{7684EBDC-2082-4C6F-9AA0-D2EC84F29393}" destId="{C0A07F79-9C6C-4024-8004-D22CE02BC346}" srcOrd="1" destOrd="0" parTransId="{E256E476-28E3-4C44-BC99-6249AF588FB6}" sibTransId="{EB66DAC9-1826-494C-824E-50014BB37989}"/>
    <dgm:cxn modelId="{3A7573E1-3A26-40AC-99FF-B080D8F5E729}" srcId="{7684EBDC-2082-4C6F-9AA0-D2EC84F29393}" destId="{C53A72C7-CC85-471C-8EDA-667EE1282E73}" srcOrd="0" destOrd="0" parTransId="{BA29BF5E-42DA-475E-8FB9-93537DB5CE0C}" sibTransId="{C9B5DB0B-F3AD-47AA-B875-350377A81C9D}"/>
    <dgm:cxn modelId="{05BBE9E4-9DB7-4BC0-9F77-488B10DA0662}" type="presOf" srcId="{C0A07F79-9C6C-4024-8004-D22CE02BC346}" destId="{74DAF752-8353-4300-AEF2-CB9CADA1975C}" srcOrd="0" destOrd="0" presId="urn:microsoft.com/office/officeart/2018/5/layout/IconCircleLabelList"/>
    <dgm:cxn modelId="{FBE1D0EF-3AE4-4848-B502-507C7A3C9C5A}" type="presOf" srcId="{7684EBDC-2082-4C6F-9AA0-D2EC84F29393}" destId="{36853AE6-0DC8-409F-AFAD-3B5DCF39AC36}" srcOrd="0" destOrd="0" presId="urn:microsoft.com/office/officeart/2018/5/layout/IconCircleLabelList"/>
    <dgm:cxn modelId="{C03C055F-1B18-4775-804C-2F3310F3AD25}" type="presParOf" srcId="{36853AE6-0DC8-409F-AFAD-3B5DCF39AC36}" destId="{D32218E9-5726-4EB9-8B3B-703810E97A71}" srcOrd="0" destOrd="0" presId="urn:microsoft.com/office/officeart/2018/5/layout/IconCircleLabelList"/>
    <dgm:cxn modelId="{54E77113-8A1E-437F-A589-6D39C3E120DC}" type="presParOf" srcId="{D32218E9-5726-4EB9-8B3B-703810E97A71}" destId="{6BC05838-69DF-4C30-AEC0-4143FDD45997}" srcOrd="0" destOrd="0" presId="urn:microsoft.com/office/officeart/2018/5/layout/IconCircleLabelList"/>
    <dgm:cxn modelId="{FFE5BF51-DCFB-412F-B47A-EFDF1207B12F}" type="presParOf" srcId="{D32218E9-5726-4EB9-8B3B-703810E97A71}" destId="{51473CDD-7C39-47DF-992F-B301611C14E1}" srcOrd="1" destOrd="0" presId="urn:microsoft.com/office/officeart/2018/5/layout/IconCircleLabelList"/>
    <dgm:cxn modelId="{960B50A2-5019-4B9A-B287-DB34E7803F87}" type="presParOf" srcId="{D32218E9-5726-4EB9-8B3B-703810E97A71}" destId="{B5BABF61-6278-41B7-B5C3-24EF56B62330}" srcOrd="2" destOrd="0" presId="urn:microsoft.com/office/officeart/2018/5/layout/IconCircleLabelList"/>
    <dgm:cxn modelId="{4672095A-82DD-49E0-8504-D12ADF4427E2}" type="presParOf" srcId="{D32218E9-5726-4EB9-8B3B-703810E97A71}" destId="{D4E01F94-CD82-4191-A190-3A370B827993}" srcOrd="3" destOrd="0" presId="urn:microsoft.com/office/officeart/2018/5/layout/IconCircleLabelList"/>
    <dgm:cxn modelId="{C6CC1672-C0EB-4ACB-B8B0-5337F73B0EA5}" type="presParOf" srcId="{36853AE6-0DC8-409F-AFAD-3B5DCF39AC36}" destId="{871DBB30-A352-47FF-85F1-2367D3AED42E}" srcOrd="1" destOrd="0" presId="urn:microsoft.com/office/officeart/2018/5/layout/IconCircleLabelList"/>
    <dgm:cxn modelId="{3A3E8202-31B3-44EE-9227-7384FEEB872D}" type="presParOf" srcId="{36853AE6-0DC8-409F-AFAD-3B5DCF39AC36}" destId="{65B34945-C27B-4841-949B-D515A11A7244}" srcOrd="2" destOrd="0" presId="urn:microsoft.com/office/officeart/2018/5/layout/IconCircleLabelList"/>
    <dgm:cxn modelId="{B3B753DE-A1ED-4283-A895-07F86040A883}" type="presParOf" srcId="{65B34945-C27B-4841-949B-D515A11A7244}" destId="{39A777F5-4C8D-4009-B392-AC5030FB0973}" srcOrd="0" destOrd="0" presId="urn:microsoft.com/office/officeart/2018/5/layout/IconCircleLabelList"/>
    <dgm:cxn modelId="{0F4D5168-7ABF-44A0-80D9-75D263B6C29D}" type="presParOf" srcId="{65B34945-C27B-4841-949B-D515A11A7244}" destId="{E6A5D325-0C9C-425C-8BC4-B2149074AC29}" srcOrd="1" destOrd="0" presId="urn:microsoft.com/office/officeart/2018/5/layout/IconCircleLabelList"/>
    <dgm:cxn modelId="{5699AD14-06F5-4B69-B3D8-EF6BA3A243C7}" type="presParOf" srcId="{65B34945-C27B-4841-949B-D515A11A7244}" destId="{6A65B679-052B-4CA2-8014-62865543C62C}" srcOrd="2" destOrd="0" presId="urn:microsoft.com/office/officeart/2018/5/layout/IconCircleLabelList"/>
    <dgm:cxn modelId="{82F04F02-2AA2-49C2-80DB-8118649BC750}" type="presParOf" srcId="{65B34945-C27B-4841-949B-D515A11A7244}" destId="{74DAF752-8353-4300-AEF2-CB9CADA1975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BDB10F-07E6-458E-A412-E9AE244E45C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7565FEA-2E1E-4FB0-BB9B-533205DA32AD}">
      <dgm:prSet/>
      <dgm:spPr/>
      <dgm:t>
        <a:bodyPr/>
        <a:lstStyle/>
        <a:p>
          <a:r>
            <a:rPr lang="en-US" b="1" dirty="0"/>
            <a:t>Unmanaged Solutions </a:t>
          </a:r>
          <a:r>
            <a:rPr lang="en-US" dirty="0"/>
            <a:t>are to be used in development environments while you are making configuration changes to your application.  Solutions are exported as unmanaged and checked into your source control system.  Unmanaged solutions should be considered your source.</a:t>
          </a:r>
        </a:p>
      </dgm:t>
    </dgm:pt>
    <dgm:pt modelId="{943D8356-9CAF-4D80-8994-D84FC5A52B05}" type="parTrans" cxnId="{9BDFC7D0-E6D4-4C60-98E2-37D343761C72}">
      <dgm:prSet/>
      <dgm:spPr/>
      <dgm:t>
        <a:bodyPr/>
        <a:lstStyle/>
        <a:p>
          <a:endParaRPr lang="en-US"/>
        </a:p>
      </dgm:t>
    </dgm:pt>
    <dgm:pt modelId="{431085A2-F7C2-4D78-9FFD-73D424495792}" type="sibTrans" cxnId="{9BDFC7D0-E6D4-4C60-98E2-37D343761C72}">
      <dgm:prSet/>
      <dgm:spPr/>
      <dgm:t>
        <a:bodyPr/>
        <a:lstStyle/>
        <a:p>
          <a:endParaRPr lang="en-US"/>
        </a:p>
      </dgm:t>
    </dgm:pt>
    <dgm:pt modelId="{AB39C851-59C4-433A-8CAC-FB390F012211}">
      <dgm:prSet/>
      <dgm:spPr>
        <a:solidFill>
          <a:schemeClr val="bg2"/>
        </a:solidFill>
        <a:ln>
          <a:solidFill>
            <a:schemeClr val="accent1"/>
          </a:solidFill>
        </a:ln>
      </dgm:spPr>
      <dgm:t>
        <a:bodyPr/>
        <a:lstStyle/>
        <a:p>
          <a:r>
            <a:rPr lang="en-US" b="1" dirty="0">
              <a:solidFill>
                <a:schemeClr val="tx1"/>
              </a:solidFill>
            </a:rPr>
            <a:t>Managed solutions </a:t>
          </a:r>
          <a:r>
            <a:rPr lang="en-US" dirty="0">
              <a:solidFill>
                <a:schemeClr val="tx1"/>
              </a:solidFill>
            </a:rPr>
            <a:t>are used to deploy to any environment outside of development.  This includes test, UAT, SIT, and production environments.  Managed solutions should be generated by a build server and considered as a build artifact.</a:t>
          </a:r>
        </a:p>
      </dgm:t>
    </dgm:pt>
    <dgm:pt modelId="{B435556E-FD1E-49DD-BAFC-28911535D21F}" type="parTrans" cxnId="{B631638F-F4B5-4CAF-82F0-4527675BAB74}">
      <dgm:prSet/>
      <dgm:spPr/>
      <dgm:t>
        <a:bodyPr/>
        <a:lstStyle/>
        <a:p>
          <a:endParaRPr lang="en-US"/>
        </a:p>
      </dgm:t>
    </dgm:pt>
    <dgm:pt modelId="{F503A4CE-82C5-4DE9-BD25-F2DB2DEAFBC6}" type="sibTrans" cxnId="{B631638F-F4B5-4CAF-82F0-4527675BAB74}">
      <dgm:prSet/>
      <dgm:spPr/>
      <dgm:t>
        <a:bodyPr/>
        <a:lstStyle/>
        <a:p>
          <a:endParaRPr lang="en-US"/>
        </a:p>
      </dgm:t>
    </dgm:pt>
    <dgm:pt modelId="{E27A14AE-367F-4383-BF84-C262D9BF23B9}" type="pres">
      <dgm:prSet presAssocID="{25BDB10F-07E6-458E-A412-E9AE244E45CC}" presName="linear" presStyleCnt="0">
        <dgm:presLayoutVars>
          <dgm:animLvl val="lvl"/>
          <dgm:resizeHandles val="exact"/>
        </dgm:presLayoutVars>
      </dgm:prSet>
      <dgm:spPr/>
    </dgm:pt>
    <dgm:pt modelId="{EBD64CA1-6264-40B3-84B9-329FC633C9CC}" type="pres">
      <dgm:prSet presAssocID="{57565FEA-2E1E-4FB0-BB9B-533205DA32AD}" presName="parentText" presStyleLbl="node1" presStyleIdx="0" presStyleCnt="2">
        <dgm:presLayoutVars>
          <dgm:chMax val="0"/>
          <dgm:bulletEnabled val="1"/>
        </dgm:presLayoutVars>
      </dgm:prSet>
      <dgm:spPr/>
    </dgm:pt>
    <dgm:pt modelId="{BFEC76F4-5732-475A-8FC9-B548B600BCE8}" type="pres">
      <dgm:prSet presAssocID="{431085A2-F7C2-4D78-9FFD-73D424495792}" presName="spacer" presStyleCnt="0"/>
      <dgm:spPr/>
    </dgm:pt>
    <dgm:pt modelId="{AFEDD9FD-1ADB-48C3-A571-B83D1B8207A2}" type="pres">
      <dgm:prSet presAssocID="{AB39C851-59C4-433A-8CAC-FB390F012211}" presName="parentText" presStyleLbl="node1" presStyleIdx="1" presStyleCnt="2">
        <dgm:presLayoutVars>
          <dgm:chMax val="0"/>
          <dgm:bulletEnabled val="1"/>
        </dgm:presLayoutVars>
      </dgm:prSet>
      <dgm:spPr/>
    </dgm:pt>
  </dgm:ptLst>
  <dgm:cxnLst>
    <dgm:cxn modelId="{095FE014-1F92-4CDD-B34B-32561099A6D1}" type="presOf" srcId="{AB39C851-59C4-433A-8CAC-FB390F012211}" destId="{AFEDD9FD-1ADB-48C3-A571-B83D1B8207A2}" srcOrd="0" destOrd="0" presId="urn:microsoft.com/office/officeart/2005/8/layout/vList2"/>
    <dgm:cxn modelId="{74273E8F-8FB1-4B6A-AAE0-B7777E8DE80D}" type="presOf" srcId="{25BDB10F-07E6-458E-A412-E9AE244E45CC}" destId="{E27A14AE-367F-4383-BF84-C262D9BF23B9}" srcOrd="0" destOrd="0" presId="urn:microsoft.com/office/officeart/2005/8/layout/vList2"/>
    <dgm:cxn modelId="{B631638F-F4B5-4CAF-82F0-4527675BAB74}" srcId="{25BDB10F-07E6-458E-A412-E9AE244E45CC}" destId="{AB39C851-59C4-433A-8CAC-FB390F012211}" srcOrd="1" destOrd="0" parTransId="{B435556E-FD1E-49DD-BAFC-28911535D21F}" sibTransId="{F503A4CE-82C5-4DE9-BD25-F2DB2DEAFBC6}"/>
    <dgm:cxn modelId="{9BDFC7D0-E6D4-4C60-98E2-37D343761C72}" srcId="{25BDB10F-07E6-458E-A412-E9AE244E45CC}" destId="{57565FEA-2E1E-4FB0-BB9B-533205DA32AD}" srcOrd="0" destOrd="0" parTransId="{943D8356-9CAF-4D80-8994-D84FC5A52B05}" sibTransId="{431085A2-F7C2-4D78-9FFD-73D424495792}"/>
    <dgm:cxn modelId="{B93668D4-EDC7-4962-9259-73295DD80AE2}" type="presOf" srcId="{57565FEA-2E1E-4FB0-BB9B-533205DA32AD}" destId="{EBD64CA1-6264-40B3-84B9-329FC633C9CC}" srcOrd="0" destOrd="0" presId="urn:microsoft.com/office/officeart/2005/8/layout/vList2"/>
    <dgm:cxn modelId="{7BB72570-B272-4590-BAC9-B9EC16A95B32}" type="presParOf" srcId="{E27A14AE-367F-4383-BF84-C262D9BF23B9}" destId="{EBD64CA1-6264-40B3-84B9-329FC633C9CC}" srcOrd="0" destOrd="0" presId="urn:microsoft.com/office/officeart/2005/8/layout/vList2"/>
    <dgm:cxn modelId="{EAF87AC3-99AB-4C97-88F6-7DE3A71BF237}" type="presParOf" srcId="{E27A14AE-367F-4383-BF84-C262D9BF23B9}" destId="{BFEC76F4-5732-475A-8FC9-B548B600BCE8}" srcOrd="1" destOrd="0" presId="urn:microsoft.com/office/officeart/2005/8/layout/vList2"/>
    <dgm:cxn modelId="{1A4330C4-E4BC-434F-8DA8-1D915ACCF011}" type="presParOf" srcId="{E27A14AE-367F-4383-BF84-C262D9BF23B9}" destId="{AFEDD9FD-1ADB-48C3-A571-B83D1B8207A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118166-C167-47F6-9C9B-10566A0119E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3694787-528B-4F96-9836-F139102C5C81}">
      <dgm:prSet/>
      <dgm:spPr>
        <a:solidFill>
          <a:srgbClr val="0070C0"/>
        </a:solidFill>
      </dgm:spPr>
      <dgm:t>
        <a:bodyPr/>
        <a:lstStyle/>
        <a:p>
          <a:r>
            <a:rPr lang="en-US"/>
            <a:t>Solution Experiences</a:t>
          </a:r>
        </a:p>
      </dgm:t>
    </dgm:pt>
    <dgm:pt modelId="{4AF1ADC0-B215-49BD-B346-E071DBDC9B65}" type="parTrans" cxnId="{C6151F6C-6D5E-413A-9869-66D7B360298A}">
      <dgm:prSet/>
      <dgm:spPr/>
      <dgm:t>
        <a:bodyPr/>
        <a:lstStyle/>
        <a:p>
          <a:endParaRPr lang="en-US"/>
        </a:p>
      </dgm:t>
    </dgm:pt>
    <dgm:pt modelId="{A488CC42-8E27-47E9-90AD-E362DB396D53}" type="sibTrans" cxnId="{C6151F6C-6D5E-413A-9869-66D7B360298A}">
      <dgm:prSet/>
      <dgm:spPr/>
      <dgm:t>
        <a:bodyPr/>
        <a:lstStyle/>
        <a:p>
          <a:endParaRPr lang="en-US"/>
        </a:p>
      </dgm:t>
    </dgm:pt>
    <dgm:pt modelId="{6B47AD7C-4EB2-4F59-B385-B21B6F320B0C}">
      <dgm:prSet/>
      <dgm:spPr/>
      <dgm:t>
        <a:bodyPr/>
        <a:lstStyle/>
        <a:p>
          <a:pPr rtl="0"/>
          <a:r>
            <a:rPr lang="en-US" b="0" dirty="0">
              <a:solidFill>
                <a:prstClr val="black">
                  <a:hueOff val="0"/>
                  <a:satOff val="0"/>
                  <a:lumOff val="0"/>
                  <a:alphaOff val="0"/>
                </a:prstClr>
              </a:solidFill>
              <a:latin typeface="Calibri" panose="020F0502020204030204"/>
              <a:ea typeface="+mn-ea"/>
              <a:cs typeface="+mn-cs"/>
            </a:rPr>
            <a:t>Guided help</a:t>
          </a:r>
          <a:endParaRPr lang="en-US" dirty="0"/>
        </a:p>
      </dgm:t>
    </dgm:pt>
    <dgm:pt modelId="{AC904B35-6823-4841-8D41-36D85CB93FDA}" type="parTrans" cxnId="{355315FC-BE0F-4EF5-8970-88FD8888A412}">
      <dgm:prSet/>
      <dgm:spPr/>
      <dgm:t>
        <a:bodyPr/>
        <a:lstStyle/>
        <a:p>
          <a:endParaRPr lang="en-US"/>
        </a:p>
      </dgm:t>
    </dgm:pt>
    <dgm:pt modelId="{B254A726-806B-48EF-A86D-69AE5C8EF448}" type="sibTrans" cxnId="{355315FC-BE0F-4EF5-8970-88FD8888A412}">
      <dgm:prSet/>
      <dgm:spPr/>
      <dgm:t>
        <a:bodyPr/>
        <a:lstStyle/>
        <a:p>
          <a:endParaRPr lang="en-US"/>
        </a:p>
      </dgm:t>
    </dgm:pt>
    <dgm:pt modelId="{392779A7-E6C8-4828-B505-E2D7970C9C15}">
      <dgm:prSet/>
      <dgm:spPr>
        <a:solidFill>
          <a:srgbClr val="0070C0"/>
        </a:solidFill>
      </dgm:spPr>
      <dgm:t>
        <a:bodyPr/>
        <a:lstStyle/>
        <a:p>
          <a:r>
            <a:rPr lang="en-US" dirty="0">
              <a:solidFill>
                <a:schemeClr val="bg1"/>
              </a:solidFill>
            </a:rPr>
            <a:t>Solution Framework</a:t>
          </a:r>
        </a:p>
      </dgm:t>
    </dgm:pt>
    <dgm:pt modelId="{584A1475-004F-4A5A-A97A-77A72BE15CE8}" type="parTrans" cxnId="{D3460458-4C1D-42B9-95F5-7AB592354D7C}">
      <dgm:prSet/>
      <dgm:spPr/>
      <dgm:t>
        <a:bodyPr/>
        <a:lstStyle/>
        <a:p>
          <a:endParaRPr lang="en-US"/>
        </a:p>
      </dgm:t>
    </dgm:pt>
    <dgm:pt modelId="{8EE27109-048D-4E9D-B92B-AE5408B6C25D}" type="sibTrans" cxnId="{D3460458-4C1D-42B9-95F5-7AB592354D7C}">
      <dgm:prSet/>
      <dgm:spPr/>
      <dgm:t>
        <a:bodyPr/>
        <a:lstStyle/>
        <a:p>
          <a:endParaRPr lang="en-US"/>
        </a:p>
      </dgm:t>
    </dgm:pt>
    <dgm:pt modelId="{21CEA9AC-AE25-4CCB-9995-089B3CE135EC}">
      <dgm:prSet/>
      <dgm:spPr/>
      <dgm:t>
        <a:bodyPr/>
        <a:lstStyle/>
        <a:p>
          <a:r>
            <a:rPr lang="en-US"/>
            <a:t>Solution History</a:t>
          </a:r>
        </a:p>
      </dgm:t>
    </dgm:pt>
    <dgm:pt modelId="{A35FEFB5-4571-4DFB-B934-FBDB43DA235A}" type="parTrans" cxnId="{D78E5FFA-7798-4732-ACBD-78A2AD97E305}">
      <dgm:prSet/>
      <dgm:spPr/>
      <dgm:t>
        <a:bodyPr/>
        <a:lstStyle/>
        <a:p>
          <a:endParaRPr lang="en-US"/>
        </a:p>
      </dgm:t>
    </dgm:pt>
    <dgm:pt modelId="{EC1F7A2B-2CE9-4963-8C9C-051D659EEDD3}" type="sibTrans" cxnId="{D78E5FFA-7798-4732-ACBD-78A2AD97E305}">
      <dgm:prSet/>
      <dgm:spPr/>
      <dgm:t>
        <a:bodyPr/>
        <a:lstStyle/>
        <a:p>
          <a:endParaRPr lang="en-US"/>
        </a:p>
      </dgm:t>
    </dgm:pt>
    <dgm:pt modelId="{9877D0ED-1FE4-4C36-942E-4F5489C87550}">
      <dgm:prSet/>
      <dgm:spPr/>
      <dgm:t>
        <a:bodyPr/>
        <a:lstStyle/>
        <a:p>
          <a:r>
            <a:rPr lang="en-US"/>
            <a:t>Solution Layering</a:t>
          </a:r>
        </a:p>
      </dgm:t>
    </dgm:pt>
    <dgm:pt modelId="{7CD2CFA6-111A-4F60-8814-3FA231E98F1E}" type="parTrans" cxnId="{C73D1538-20F3-48BF-B7FB-2E1F5AFD1C1C}">
      <dgm:prSet/>
      <dgm:spPr/>
      <dgm:t>
        <a:bodyPr/>
        <a:lstStyle/>
        <a:p>
          <a:endParaRPr lang="en-US"/>
        </a:p>
      </dgm:t>
    </dgm:pt>
    <dgm:pt modelId="{637AD034-5B15-4EE0-941B-CA397F6A3DF7}" type="sibTrans" cxnId="{C73D1538-20F3-48BF-B7FB-2E1F5AFD1C1C}">
      <dgm:prSet/>
      <dgm:spPr/>
      <dgm:t>
        <a:bodyPr/>
        <a:lstStyle/>
        <a:p>
          <a:endParaRPr lang="en-US"/>
        </a:p>
      </dgm:t>
    </dgm:pt>
    <dgm:pt modelId="{BF2605CE-DF8A-4CDD-9D1F-6903BA0264CA}">
      <dgm:prSet/>
      <dgm:spPr/>
      <dgm:t>
        <a:bodyPr/>
        <a:lstStyle/>
        <a:p>
          <a:r>
            <a:rPr lang="en-US"/>
            <a:t>Undo unmanaged customizations</a:t>
          </a:r>
        </a:p>
      </dgm:t>
    </dgm:pt>
    <dgm:pt modelId="{E8930306-9C52-4F74-A00E-536C15549864}" type="parTrans" cxnId="{7FD8935A-5D49-4AA7-8F34-8F5F02CD1372}">
      <dgm:prSet/>
      <dgm:spPr/>
      <dgm:t>
        <a:bodyPr/>
        <a:lstStyle/>
        <a:p>
          <a:endParaRPr lang="en-US"/>
        </a:p>
      </dgm:t>
    </dgm:pt>
    <dgm:pt modelId="{70A2FFB4-7E02-4F90-9F00-8E6AC23E78C6}" type="sibTrans" cxnId="{7FD8935A-5D49-4AA7-8F34-8F5F02CD1372}">
      <dgm:prSet/>
      <dgm:spPr/>
      <dgm:t>
        <a:bodyPr/>
        <a:lstStyle/>
        <a:p>
          <a:endParaRPr lang="en-US"/>
        </a:p>
      </dgm:t>
    </dgm:pt>
    <dgm:pt modelId="{45470C75-DE8A-4F34-9CE7-41DAC1669B9E}">
      <dgm:prSet/>
      <dgm:spPr/>
      <dgm:t>
        <a:bodyPr/>
        <a:lstStyle/>
        <a:p>
          <a:r>
            <a:rPr lang="en-US"/>
            <a:t>Performance Improvements</a:t>
          </a:r>
        </a:p>
      </dgm:t>
    </dgm:pt>
    <dgm:pt modelId="{7D4FE495-2C78-4EFB-BD33-E2400B423AEA}" type="parTrans" cxnId="{E3684E9D-F896-4B2F-A4BF-CDADD72344C9}">
      <dgm:prSet/>
      <dgm:spPr/>
      <dgm:t>
        <a:bodyPr/>
        <a:lstStyle/>
        <a:p>
          <a:endParaRPr lang="en-US"/>
        </a:p>
      </dgm:t>
    </dgm:pt>
    <dgm:pt modelId="{753BD015-87A2-4D12-BBA0-43FE1A4D7E64}" type="sibTrans" cxnId="{E3684E9D-F896-4B2F-A4BF-CDADD72344C9}">
      <dgm:prSet/>
      <dgm:spPr/>
      <dgm:t>
        <a:bodyPr/>
        <a:lstStyle/>
        <a:p>
          <a:endParaRPr lang="en-US"/>
        </a:p>
      </dgm:t>
    </dgm:pt>
    <dgm:pt modelId="{DCFB1B58-3661-4980-A3F8-0EAD39154272}">
      <dgm:prSet/>
      <dgm:spPr/>
      <dgm:t>
        <a:bodyPr/>
        <a:lstStyle/>
        <a:p>
          <a:r>
            <a:rPr lang="en-US"/>
            <a:t>Solution Import Wizard changes</a:t>
          </a:r>
        </a:p>
      </dgm:t>
    </dgm:pt>
    <dgm:pt modelId="{7DB7AD8E-D1AE-443A-BE46-26C6FEF45F94}" type="parTrans" cxnId="{AC060BC9-1264-4F9D-A987-03C61FBE6D28}">
      <dgm:prSet/>
      <dgm:spPr/>
      <dgm:t>
        <a:bodyPr/>
        <a:lstStyle/>
        <a:p>
          <a:endParaRPr lang="en-US"/>
        </a:p>
      </dgm:t>
    </dgm:pt>
    <dgm:pt modelId="{6CB0FB6E-7D87-4CE3-A545-5D029D911CC9}" type="sibTrans" cxnId="{AC060BC9-1264-4F9D-A987-03C61FBE6D28}">
      <dgm:prSet/>
      <dgm:spPr/>
      <dgm:t>
        <a:bodyPr/>
        <a:lstStyle/>
        <a:p>
          <a:endParaRPr lang="en-US"/>
        </a:p>
      </dgm:t>
    </dgm:pt>
    <dgm:pt modelId="{3213EDF1-51A3-47F7-BF30-F0A59C62BD76}">
      <dgm:prSet/>
      <dgm:spPr/>
      <dgm:t>
        <a:bodyPr/>
        <a:lstStyle/>
        <a:p>
          <a:r>
            <a:rPr lang="en-US" b="0" dirty="0">
              <a:solidFill>
                <a:prstClr val="black">
                  <a:hueOff val="0"/>
                  <a:satOff val="0"/>
                  <a:lumOff val="0"/>
                  <a:alphaOff val="0"/>
                </a:prstClr>
              </a:solidFill>
              <a:latin typeface="Calibri" panose="020F0502020204030204"/>
              <a:ea typeface="+mn-ea"/>
              <a:cs typeface="+mn-cs"/>
            </a:rPr>
            <a:t>Custom connectors</a:t>
          </a:r>
        </a:p>
      </dgm:t>
    </dgm:pt>
    <dgm:pt modelId="{158532B3-3EC1-4968-B1BD-D33DE115B297}" type="parTrans" cxnId="{8489A2D1-8600-40D9-997B-8C0C151E3ECF}">
      <dgm:prSet/>
      <dgm:spPr/>
      <dgm:t>
        <a:bodyPr/>
        <a:lstStyle/>
        <a:p>
          <a:endParaRPr lang="en-US"/>
        </a:p>
      </dgm:t>
    </dgm:pt>
    <dgm:pt modelId="{D5C97994-D2B6-49F6-8C04-4444A593C83D}" type="sibTrans" cxnId="{8489A2D1-8600-40D9-997B-8C0C151E3ECF}">
      <dgm:prSet/>
      <dgm:spPr/>
      <dgm:t>
        <a:bodyPr/>
        <a:lstStyle/>
        <a:p>
          <a:endParaRPr lang="en-US"/>
        </a:p>
      </dgm:t>
    </dgm:pt>
    <dgm:pt modelId="{CA92C817-80F2-48A1-9122-174B217E0BEA}">
      <dgm:prSet/>
      <dgm:spPr/>
      <dgm:t>
        <a:bodyPr/>
        <a:lstStyle/>
        <a:p>
          <a:r>
            <a:rPr lang="en-US" b="0" dirty="0">
              <a:solidFill>
                <a:prstClr val="black">
                  <a:hueOff val="0"/>
                  <a:satOff val="0"/>
                  <a:lumOff val="0"/>
                  <a:alphaOff val="0"/>
                </a:prstClr>
              </a:solidFill>
              <a:latin typeface="Calibri" panose="020F0502020204030204"/>
              <a:ea typeface="+mn-ea"/>
              <a:cs typeface="+mn-cs"/>
            </a:rPr>
            <a:t>Improvements for Canvas and Flow</a:t>
          </a:r>
        </a:p>
      </dgm:t>
    </dgm:pt>
    <dgm:pt modelId="{49D7A0A9-ECDE-44EE-819D-6DBD64FFA3F1}" type="parTrans" cxnId="{0614B0F4-6779-4E9A-8724-4EA5C002F03E}">
      <dgm:prSet/>
      <dgm:spPr/>
      <dgm:t>
        <a:bodyPr/>
        <a:lstStyle/>
        <a:p>
          <a:endParaRPr lang="en-US"/>
        </a:p>
      </dgm:t>
    </dgm:pt>
    <dgm:pt modelId="{73A54461-0358-4B5A-9A48-7A5B783C07DE}" type="sibTrans" cxnId="{0614B0F4-6779-4E9A-8724-4EA5C002F03E}">
      <dgm:prSet/>
      <dgm:spPr/>
      <dgm:t>
        <a:bodyPr/>
        <a:lstStyle/>
        <a:p>
          <a:endParaRPr lang="en-US"/>
        </a:p>
      </dgm:t>
    </dgm:pt>
    <dgm:pt modelId="{4D89E624-65B0-4DC9-830C-18FE7EDDAF65}">
      <dgm:prSet/>
      <dgm:spPr/>
      <dgm:t>
        <a:bodyPr/>
        <a:lstStyle/>
        <a:p>
          <a:r>
            <a:rPr lang="en-US" b="0" dirty="0">
              <a:solidFill>
                <a:prstClr val="black">
                  <a:hueOff val="0"/>
                  <a:satOff val="0"/>
                  <a:lumOff val="0"/>
                  <a:alphaOff val="0"/>
                </a:prstClr>
              </a:solidFill>
              <a:latin typeface="Calibri" panose="020F0502020204030204"/>
              <a:ea typeface="+mn-ea"/>
              <a:cs typeface="+mn-cs"/>
            </a:rPr>
            <a:t>Environment variables</a:t>
          </a:r>
        </a:p>
      </dgm:t>
    </dgm:pt>
    <dgm:pt modelId="{221E0BFA-D24C-4516-89D1-069F10258E2A}" type="parTrans" cxnId="{0B34FD49-48DD-4DD2-A6DA-26CA112C4BEF}">
      <dgm:prSet/>
      <dgm:spPr/>
      <dgm:t>
        <a:bodyPr/>
        <a:lstStyle/>
        <a:p>
          <a:endParaRPr lang="en-US"/>
        </a:p>
      </dgm:t>
    </dgm:pt>
    <dgm:pt modelId="{B7CAE69C-5CA7-4F86-A613-1F4E621CD539}" type="sibTrans" cxnId="{0B34FD49-48DD-4DD2-A6DA-26CA112C4BEF}">
      <dgm:prSet/>
      <dgm:spPr/>
      <dgm:t>
        <a:bodyPr/>
        <a:lstStyle/>
        <a:p>
          <a:endParaRPr lang="en-US"/>
        </a:p>
      </dgm:t>
    </dgm:pt>
    <dgm:pt modelId="{FCC1FBD3-CD40-41A6-AEF6-F35453DD6E27}">
      <dgm:prSet/>
      <dgm:spPr/>
      <dgm:t>
        <a:bodyPr/>
        <a:lstStyle/>
        <a:p>
          <a:r>
            <a:rPr lang="en-US" b="0" dirty="0">
              <a:solidFill>
                <a:prstClr val="black">
                  <a:hueOff val="0"/>
                  <a:satOff val="0"/>
                  <a:lumOff val="0"/>
                  <a:alphaOff val="0"/>
                </a:prstClr>
              </a:solidFill>
              <a:latin typeface="Calibri" panose="020F0502020204030204"/>
              <a:ea typeface="+mn-ea"/>
              <a:cs typeface="+mn-cs"/>
            </a:rPr>
            <a:t>Classic capabilities available in modern</a:t>
          </a:r>
        </a:p>
      </dgm:t>
    </dgm:pt>
    <dgm:pt modelId="{1632BB7F-9ACD-497A-9160-5692FC92A79D}" type="parTrans" cxnId="{C54D66B9-0A6E-4D7A-80A6-2CB07FE4EBB0}">
      <dgm:prSet/>
      <dgm:spPr/>
      <dgm:t>
        <a:bodyPr/>
        <a:lstStyle/>
        <a:p>
          <a:endParaRPr lang="en-US"/>
        </a:p>
      </dgm:t>
    </dgm:pt>
    <dgm:pt modelId="{08C8D207-2756-42D2-AE70-BBEDDF864C8F}" type="sibTrans" cxnId="{C54D66B9-0A6E-4D7A-80A6-2CB07FE4EBB0}">
      <dgm:prSet/>
      <dgm:spPr/>
      <dgm:t>
        <a:bodyPr/>
        <a:lstStyle/>
        <a:p>
          <a:endParaRPr lang="en-US"/>
        </a:p>
      </dgm:t>
    </dgm:pt>
    <dgm:pt modelId="{DE97DE70-6385-4F83-9BE1-2FDBF6CA58E9}">
      <dgm:prSet/>
      <dgm:spPr/>
      <dgm:t>
        <a:bodyPr/>
        <a:lstStyle/>
        <a:p>
          <a:r>
            <a:rPr lang="en-US" b="0" dirty="0">
              <a:solidFill>
                <a:prstClr val="black">
                  <a:hueOff val="0"/>
                  <a:satOff val="0"/>
                  <a:lumOff val="0"/>
                  <a:alphaOff val="0"/>
                </a:prstClr>
              </a:solidFill>
              <a:latin typeface="Calibri" panose="020F0502020204030204"/>
              <a:ea typeface="+mn-ea"/>
              <a:cs typeface="+mn-cs"/>
            </a:rPr>
            <a:t>AI Builder Models</a:t>
          </a:r>
        </a:p>
      </dgm:t>
    </dgm:pt>
    <dgm:pt modelId="{055E66AB-0A6C-4002-99E5-6602B749140F}" type="sibTrans" cxnId="{16A65068-4FC0-4860-BFE1-297DE54C6B0F}">
      <dgm:prSet/>
      <dgm:spPr/>
      <dgm:t>
        <a:bodyPr/>
        <a:lstStyle/>
        <a:p>
          <a:endParaRPr lang="en-US"/>
        </a:p>
      </dgm:t>
    </dgm:pt>
    <dgm:pt modelId="{36FFF1C3-E49F-4A09-87B9-B9E801714EF1}" type="parTrans" cxnId="{16A65068-4FC0-4860-BFE1-297DE54C6B0F}">
      <dgm:prSet/>
      <dgm:spPr/>
      <dgm:t>
        <a:bodyPr/>
        <a:lstStyle/>
        <a:p>
          <a:endParaRPr lang="en-US"/>
        </a:p>
      </dgm:t>
    </dgm:pt>
    <dgm:pt modelId="{15643737-BBCB-4EEA-B559-8131BDA3A835}" type="pres">
      <dgm:prSet presAssocID="{CE118166-C167-47F6-9C9B-10566A0119E0}" presName="linear" presStyleCnt="0">
        <dgm:presLayoutVars>
          <dgm:dir/>
          <dgm:animLvl val="lvl"/>
          <dgm:resizeHandles val="exact"/>
        </dgm:presLayoutVars>
      </dgm:prSet>
      <dgm:spPr/>
    </dgm:pt>
    <dgm:pt modelId="{3F85FF40-0653-4E8C-8923-8D93C33A3477}" type="pres">
      <dgm:prSet presAssocID="{43694787-528B-4F96-9836-F139102C5C81}" presName="parentLin" presStyleCnt="0"/>
      <dgm:spPr/>
    </dgm:pt>
    <dgm:pt modelId="{B1E03AAB-F987-4E12-8A3B-FA13C151AAA1}" type="pres">
      <dgm:prSet presAssocID="{43694787-528B-4F96-9836-F139102C5C81}" presName="parentLeftMargin" presStyleLbl="node1" presStyleIdx="0" presStyleCnt="2"/>
      <dgm:spPr/>
    </dgm:pt>
    <dgm:pt modelId="{FB78CB95-EF79-4F3E-9AF4-7F805DF2F061}" type="pres">
      <dgm:prSet presAssocID="{43694787-528B-4F96-9836-F139102C5C81}" presName="parentText" presStyleLbl="node1" presStyleIdx="0" presStyleCnt="2">
        <dgm:presLayoutVars>
          <dgm:chMax val="0"/>
          <dgm:bulletEnabled val="1"/>
        </dgm:presLayoutVars>
      </dgm:prSet>
      <dgm:spPr/>
    </dgm:pt>
    <dgm:pt modelId="{4F09BD31-81FA-453D-BCBB-388E3A30E9A3}" type="pres">
      <dgm:prSet presAssocID="{43694787-528B-4F96-9836-F139102C5C81}" presName="negativeSpace" presStyleCnt="0"/>
      <dgm:spPr/>
    </dgm:pt>
    <dgm:pt modelId="{9039B997-97AB-4F9D-A6B5-576C8EB45C01}" type="pres">
      <dgm:prSet presAssocID="{43694787-528B-4F96-9836-F139102C5C81}" presName="childText" presStyleLbl="conFgAcc1" presStyleIdx="0" presStyleCnt="2">
        <dgm:presLayoutVars>
          <dgm:bulletEnabled val="1"/>
        </dgm:presLayoutVars>
      </dgm:prSet>
      <dgm:spPr/>
    </dgm:pt>
    <dgm:pt modelId="{C9F5C370-AC0B-425C-AF22-CE63153D391F}" type="pres">
      <dgm:prSet presAssocID="{A488CC42-8E27-47E9-90AD-E362DB396D53}" presName="spaceBetweenRectangles" presStyleCnt="0"/>
      <dgm:spPr/>
    </dgm:pt>
    <dgm:pt modelId="{9D990F20-2A62-4D5E-98A9-0EEDABF2DA4A}" type="pres">
      <dgm:prSet presAssocID="{392779A7-E6C8-4828-B505-E2D7970C9C15}" presName="parentLin" presStyleCnt="0"/>
      <dgm:spPr/>
    </dgm:pt>
    <dgm:pt modelId="{250201DD-5C0D-41EF-9DC4-796F5861C78F}" type="pres">
      <dgm:prSet presAssocID="{392779A7-E6C8-4828-B505-E2D7970C9C15}" presName="parentLeftMargin" presStyleLbl="node1" presStyleIdx="0" presStyleCnt="2"/>
      <dgm:spPr/>
    </dgm:pt>
    <dgm:pt modelId="{D0ED8526-B7F1-4C17-AE36-14C8DB46E829}" type="pres">
      <dgm:prSet presAssocID="{392779A7-E6C8-4828-B505-E2D7970C9C15}" presName="parentText" presStyleLbl="node1" presStyleIdx="1" presStyleCnt="2">
        <dgm:presLayoutVars>
          <dgm:chMax val="0"/>
          <dgm:bulletEnabled val="1"/>
        </dgm:presLayoutVars>
      </dgm:prSet>
      <dgm:spPr/>
    </dgm:pt>
    <dgm:pt modelId="{24EAC015-37D5-4F98-8F72-6DA7D2F87770}" type="pres">
      <dgm:prSet presAssocID="{392779A7-E6C8-4828-B505-E2D7970C9C15}" presName="negativeSpace" presStyleCnt="0"/>
      <dgm:spPr/>
    </dgm:pt>
    <dgm:pt modelId="{FB9C822B-2E23-43D9-B095-1EABA056A8E7}" type="pres">
      <dgm:prSet presAssocID="{392779A7-E6C8-4828-B505-E2D7970C9C15}" presName="childText" presStyleLbl="conFgAcc1" presStyleIdx="1" presStyleCnt="2">
        <dgm:presLayoutVars>
          <dgm:bulletEnabled val="1"/>
        </dgm:presLayoutVars>
      </dgm:prSet>
      <dgm:spPr/>
    </dgm:pt>
  </dgm:ptLst>
  <dgm:cxnLst>
    <dgm:cxn modelId="{7F0C5B00-E866-405A-919A-6BF72F47DD2D}" type="presOf" srcId="{BF2605CE-DF8A-4CDD-9D1F-6903BA0264CA}" destId="{FB9C822B-2E23-43D9-B095-1EABA056A8E7}" srcOrd="0" destOrd="2" presId="urn:microsoft.com/office/officeart/2005/8/layout/list1"/>
    <dgm:cxn modelId="{0C78000B-F2EF-4840-BB57-DE8AF17314F2}" type="presOf" srcId="{43694787-528B-4F96-9836-F139102C5C81}" destId="{B1E03AAB-F987-4E12-8A3B-FA13C151AAA1}" srcOrd="0" destOrd="0" presId="urn:microsoft.com/office/officeart/2005/8/layout/list1"/>
    <dgm:cxn modelId="{4100711A-CE4D-4DB9-BEC0-887660EAF0D9}" type="presOf" srcId="{392779A7-E6C8-4828-B505-E2D7970C9C15}" destId="{250201DD-5C0D-41EF-9DC4-796F5861C78F}" srcOrd="0" destOrd="0" presId="urn:microsoft.com/office/officeart/2005/8/layout/list1"/>
    <dgm:cxn modelId="{047D2728-62C3-438F-9E36-6727DB0E287E}" type="presOf" srcId="{FCC1FBD3-CD40-41A6-AEF6-F35453DD6E27}" destId="{9039B997-97AB-4F9D-A6B5-576C8EB45C01}" srcOrd="0" destOrd="5" presId="urn:microsoft.com/office/officeart/2005/8/layout/list1"/>
    <dgm:cxn modelId="{C73D1538-20F3-48BF-B7FB-2E1F5AFD1C1C}" srcId="{392779A7-E6C8-4828-B505-E2D7970C9C15}" destId="{9877D0ED-1FE4-4C36-942E-4F5489C87550}" srcOrd="1" destOrd="0" parTransId="{7CD2CFA6-111A-4F60-8814-3FA231E98F1E}" sibTransId="{637AD034-5B15-4EE0-941B-CA397F6A3DF7}"/>
    <dgm:cxn modelId="{1B7E763C-E928-4A3C-BBDF-DA18279F7C19}" type="presOf" srcId="{45470C75-DE8A-4F34-9CE7-41DAC1669B9E}" destId="{FB9C822B-2E23-43D9-B095-1EABA056A8E7}" srcOrd="0" destOrd="4" presId="urn:microsoft.com/office/officeart/2005/8/layout/list1"/>
    <dgm:cxn modelId="{5A63123D-262E-49B5-9358-7D34CC099426}" type="presOf" srcId="{3213EDF1-51A3-47F7-BF30-F0A59C62BD76}" destId="{9039B997-97AB-4F9D-A6B5-576C8EB45C01}" srcOrd="0" destOrd="2" presId="urn:microsoft.com/office/officeart/2005/8/layout/list1"/>
    <dgm:cxn modelId="{05E0343F-55CB-4419-A772-A2D6FB5915AC}" type="presOf" srcId="{43694787-528B-4F96-9836-F139102C5C81}" destId="{FB78CB95-EF79-4F3E-9AF4-7F805DF2F061}" srcOrd="1" destOrd="0" presId="urn:microsoft.com/office/officeart/2005/8/layout/list1"/>
    <dgm:cxn modelId="{6A776A5B-77D6-4736-A4C2-406199C266A9}" type="presOf" srcId="{DCFB1B58-3661-4980-A3F8-0EAD39154272}" destId="{FB9C822B-2E23-43D9-B095-1EABA056A8E7}" srcOrd="0" destOrd="3" presId="urn:microsoft.com/office/officeart/2005/8/layout/list1"/>
    <dgm:cxn modelId="{011EA75F-0333-4889-8DD8-A2E9F8F2147D}" type="presOf" srcId="{9877D0ED-1FE4-4C36-942E-4F5489C87550}" destId="{FB9C822B-2E23-43D9-B095-1EABA056A8E7}" srcOrd="0" destOrd="1" presId="urn:microsoft.com/office/officeart/2005/8/layout/list1"/>
    <dgm:cxn modelId="{5743ED41-6010-41D9-9442-DC9760609820}" type="presOf" srcId="{CA92C817-80F2-48A1-9122-174B217E0BEA}" destId="{9039B997-97AB-4F9D-A6B5-576C8EB45C01}" srcOrd="0" destOrd="3" presId="urn:microsoft.com/office/officeart/2005/8/layout/list1"/>
    <dgm:cxn modelId="{C6057E44-44F7-4F9B-9873-15C580527F90}" type="presOf" srcId="{21CEA9AC-AE25-4CCB-9995-089B3CE135EC}" destId="{FB9C822B-2E23-43D9-B095-1EABA056A8E7}" srcOrd="0" destOrd="0" presId="urn:microsoft.com/office/officeart/2005/8/layout/list1"/>
    <dgm:cxn modelId="{16A65068-4FC0-4860-BFE1-297DE54C6B0F}" srcId="{43694787-528B-4F96-9836-F139102C5C81}" destId="{DE97DE70-6385-4F83-9BE1-2FDBF6CA58E9}" srcOrd="1" destOrd="0" parTransId="{36FFF1C3-E49F-4A09-87B9-B9E801714EF1}" sibTransId="{055E66AB-0A6C-4002-99E5-6602B749140F}"/>
    <dgm:cxn modelId="{8E48B448-1787-4516-B09A-313264884665}" type="presOf" srcId="{DE97DE70-6385-4F83-9BE1-2FDBF6CA58E9}" destId="{9039B997-97AB-4F9D-A6B5-576C8EB45C01}" srcOrd="0" destOrd="1" presId="urn:microsoft.com/office/officeart/2005/8/layout/list1"/>
    <dgm:cxn modelId="{0B34FD49-48DD-4DD2-A6DA-26CA112C4BEF}" srcId="{43694787-528B-4F96-9836-F139102C5C81}" destId="{4D89E624-65B0-4DC9-830C-18FE7EDDAF65}" srcOrd="4" destOrd="0" parTransId="{221E0BFA-D24C-4516-89D1-069F10258E2A}" sibTransId="{B7CAE69C-5CA7-4F86-A613-1F4E621CD539}"/>
    <dgm:cxn modelId="{C6151F6C-6D5E-413A-9869-66D7B360298A}" srcId="{CE118166-C167-47F6-9C9B-10566A0119E0}" destId="{43694787-528B-4F96-9836-F139102C5C81}" srcOrd="0" destOrd="0" parTransId="{4AF1ADC0-B215-49BD-B346-E071DBDC9B65}" sibTransId="{A488CC42-8E27-47E9-90AD-E362DB396D53}"/>
    <dgm:cxn modelId="{D3460458-4C1D-42B9-95F5-7AB592354D7C}" srcId="{CE118166-C167-47F6-9C9B-10566A0119E0}" destId="{392779A7-E6C8-4828-B505-E2D7970C9C15}" srcOrd="1" destOrd="0" parTransId="{584A1475-004F-4A5A-A97A-77A72BE15CE8}" sibTransId="{8EE27109-048D-4E9D-B92B-AE5408B6C25D}"/>
    <dgm:cxn modelId="{7FD8935A-5D49-4AA7-8F34-8F5F02CD1372}" srcId="{392779A7-E6C8-4828-B505-E2D7970C9C15}" destId="{BF2605CE-DF8A-4CDD-9D1F-6903BA0264CA}" srcOrd="2" destOrd="0" parTransId="{E8930306-9C52-4F74-A00E-536C15549864}" sibTransId="{70A2FFB4-7E02-4F90-9F00-8E6AC23E78C6}"/>
    <dgm:cxn modelId="{1C0D0C7C-F131-49D0-BD6B-0ABC95178ADB}" type="presOf" srcId="{6B47AD7C-4EB2-4F59-B385-B21B6F320B0C}" destId="{9039B997-97AB-4F9D-A6B5-576C8EB45C01}" srcOrd="0" destOrd="0" presId="urn:microsoft.com/office/officeart/2005/8/layout/list1"/>
    <dgm:cxn modelId="{22E0838D-5DE4-49C9-8227-E5D2FD90FD7B}" type="presOf" srcId="{392779A7-E6C8-4828-B505-E2D7970C9C15}" destId="{D0ED8526-B7F1-4C17-AE36-14C8DB46E829}" srcOrd="1" destOrd="0" presId="urn:microsoft.com/office/officeart/2005/8/layout/list1"/>
    <dgm:cxn modelId="{E3684E9D-F896-4B2F-A4BF-CDADD72344C9}" srcId="{392779A7-E6C8-4828-B505-E2D7970C9C15}" destId="{45470C75-DE8A-4F34-9CE7-41DAC1669B9E}" srcOrd="4" destOrd="0" parTransId="{7D4FE495-2C78-4EFB-BD33-E2400B423AEA}" sibTransId="{753BD015-87A2-4D12-BBA0-43FE1A4D7E64}"/>
    <dgm:cxn modelId="{05CE49A7-0C46-4F48-AB25-A5BC43D59789}" type="presOf" srcId="{4D89E624-65B0-4DC9-830C-18FE7EDDAF65}" destId="{9039B997-97AB-4F9D-A6B5-576C8EB45C01}" srcOrd="0" destOrd="4" presId="urn:microsoft.com/office/officeart/2005/8/layout/list1"/>
    <dgm:cxn modelId="{C54D66B9-0A6E-4D7A-80A6-2CB07FE4EBB0}" srcId="{43694787-528B-4F96-9836-F139102C5C81}" destId="{FCC1FBD3-CD40-41A6-AEF6-F35453DD6E27}" srcOrd="5" destOrd="0" parTransId="{1632BB7F-9ACD-497A-9160-5692FC92A79D}" sibTransId="{08C8D207-2756-42D2-AE70-BBEDDF864C8F}"/>
    <dgm:cxn modelId="{AC060BC9-1264-4F9D-A987-03C61FBE6D28}" srcId="{392779A7-E6C8-4828-B505-E2D7970C9C15}" destId="{DCFB1B58-3661-4980-A3F8-0EAD39154272}" srcOrd="3" destOrd="0" parTransId="{7DB7AD8E-D1AE-443A-BE46-26C6FEF45F94}" sibTransId="{6CB0FB6E-7D87-4CE3-A545-5D029D911CC9}"/>
    <dgm:cxn modelId="{8489A2D1-8600-40D9-997B-8C0C151E3ECF}" srcId="{43694787-528B-4F96-9836-F139102C5C81}" destId="{3213EDF1-51A3-47F7-BF30-F0A59C62BD76}" srcOrd="2" destOrd="0" parTransId="{158532B3-3EC1-4968-B1BD-D33DE115B297}" sibTransId="{D5C97994-D2B6-49F6-8C04-4444A593C83D}"/>
    <dgm:cxn modelId="{C663CBDD-1F85-4D7E-A39F-382FC747F78A}" type="presOf" srcId="{CE118166-C167-47F6-9C9B-10566A0119E0}" destId="{15643737-BBCB-4EEA-B559-8131BDA3A835}" srcOrd="0" destOrd="0" presId="urn:microsoft.com/office/officeart/2005/8/layout/list1"/>
    <dgm:cxn modelId="{0614B0F4-6779-4E9A-8724-4EA5C002F03E}" srcId="{43694787-528B-4F96-9836-F139102C5C81}" destId="{CA92C817-80F2-48A1-9122-174B217E0BEA}" srcOrd="3" destOrd="0" parTransId="{49D7A0A9-ECDE-44EE-819D-6DBD64FFA3F1}" sibTransId="{73A54461-0358-4B5A-9A48-7A5B783C07DE}"/>
    <dgm:cxn modelId="{D78E5FFA-7798-4732-ACBD-78A2AD97E305}" srcId="{392779A7-E6C8-4828-B505-E2D7970C9C15}" destId="{21CEA9AC-AE25-4CCB-9995-089B3CE135EC}" srcOrd="0" destOrd="0" parTransId="{A35FEFB5-4571-4DFB-B934-FBDB43DA235A}" sibTransId="{EC1F7A2B-2CE9-4963-8C9C-051D659EEDD3}"/>
    <dgm:cxn modelId="{355315FC-BE0F-4EF5-8970-88FD8888A412}" srcId="{43694787-528B-4F96-9836-F139102C5C81}" destId="{6B47AD7C-4EB2-4F59-B385-B21B6F320B0C}" srcOrd="0" destOrd="0" parTransId="{AC904B35-6823-4841-8D41-36D85CB93FDA}" sibTransId="{B254A726-806B-48EF-A86D-69AE5C8EF448}"/>
    <dgm:cxn modelId="{501AA6B7-DB87-467B-92D1-58A6F9319A95}" type="presParOf" srcId="{15643737-BBCB-4EEA-B559-8131BDA3A835}" destId="{3F85FF40-0653-4E8C-8923-8D93C33A3477}" srcOrd="0" destOrd="0" presId="urn:microsoft.com/office/officeart/2005/8/layout/list1"/>
    <dgm:cxn modelId="{C222714A-3962-4AB9-8020-E58FA526CB10}" type="presParOf" srcId="{3F85FF40-0653-4E8C-8923-8D93C33A3477}" destId="{B1E03AAB-F987-4E12-8A3B-FA13C151AAA1}" srcOrd="0" destOrd="0" presId="urn:microsoft.com/office/officeart/2005/8/layout/list1"/>
    <dgm:cxn modelId="{2A63722C-46D5-4DD3-B22D-F65EFAB2B328}" type="presParOf" srcId="{3F85FF40-0653-4E8C-8923-8D93C33A3477}" destId="{FB78CB95-EF79-4F3E-9AF4-7F805DF2F061}" srcOrd="1" destOrd="0" presId="urn:microsoft.com/office/officeart/2005/8/layout/list1"/>
    <dgm:cxn modelId="{3BF3374F-A93E-4034-973E-9771E5B83C95}" type="presParOf" srcId="{15643737-BBCB-4EEA-B559-8131BDA3A835}" destId="{4F09BD31-81FA-453D-BCBB-388E3A30E9A3}" srcOrd="1" destOrd="0" presId="urn:microsoft.com/office/officeart/2005/8/layout/list1"/>
    <dgm:cxn modelId="{1E37FA3D-B402-442E-844D-7567C6639677}" type="presParOf" srcId="{15643737-BBCB-4EEA-B559-8131BDA3A835}" destId="{9039B997-97AB-4F9D-A6B5-576C8EB45C01}" srcOrd="2" destOrd="0" presId="urn:microsoft.com/office/officeart/2005/8/layout/list1"/>
    <dgm:cxn modelId="{5373CD20-62FE-4A78-9D60-786D5446DECD}" type="presParOf" srcId="{15643737-BBCB-4EEA-B559-8131BDA3A835}" destId="{C9F5C370-AC0B-425C-AF22-CE63153D391F}" srcOrd="3" destOrd="0" presId="urn:microsoft.com/office/officeart/2005/8/layout/list1"/>
    <dgm:cxn modelId="{3E99021D-9998-41F8-8EEB-1DA216E3EE9A}" type="presParOf" srcId="{15643737-BBCB-4EEA-B559-8131BDA3A835}" destId="{9D990F20-2A62-4D5E-98A9-0EEDABF2DA4A}" srcOrd="4" destOrd="0" presId="urn:microsoft.com/office/officeart/2005/8/layout/list1"/>
    <dgm:cxn modelId="{F885D904-78D0-4DD6-8C2E-74848203CD89}" type="presParOf" srcId="{9D990F20-2A62-4D5E-98A9-0EEDABF2DA4A}" destId="{250201DD-5C0D-41EF-9DC4-796F5861C78F}" srcOrd="0" destOrd="0" presId="urn:microsoft.com/office/officeart/2005/8/layout/list1"/>
    <dgm:cxn modelId="{C6DF4A24-02D3-42F1-86E4-8F8E98ED7A50}" type="presParOf" srcId="{9D990F20-2A62-4D5E-98A9-0EEDABF2DA4A}" destId="{D0ED8526-B7F1-4C17-AE36-14C8DB46E829}" srcOrd="1" destOrd="0" presId="urn:microsoft.com/office/officeart/2005/8/layout/list1"/>
    <dgm:cxn modelId="{13750401-E56E-4E49-BB57-BD979D14C43A}" type="presParOf" srcId="{15643737-BBCB-4EEA-B559-8131BDA3A835}" destId="{24EAC015-37D5-4F98-8F72-6DA7D2F87770}" srcOrd="5" destOrd="0" presId="urn:microsoft.com/office/officeart/2005/8/layout/list1"/>
    <dgm:cxn modelId="{0FA69F76-B54D-4912-A49A-FF8B5107F5D2}" type="presParOf" srcId="{15643737-BBCB-4EEA-B559-8131BDA3A835}" destId="{FB9C822B-2E23-43D9-B095-1EABA056A8E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118166-C167-47F6-9C9B-10566A0119E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3694787-528B-4F96-9836-F139102C5C81}">
      <dgm:prSet/>
      <dgm:spPr>
        <a:solidFill>
          <a:srgbClr val="0070C0"/>
        </a:solidFill>
      </dgm:spPr>
      <dgm:t>
        <a:bodyPr/>
        <a:lstStyle/>
        <a:p>
          <a:r>
            <a:rPr lang="en-US"/>
            <a:t>Solution Experiences</a:t>
          </a:r>
        </a:p>
      </dgm:t>
    </dgm:pt>
    <dgm:pt modelId="{4AF1ADC0-B215-49BD-B346-E071DBDC9B65}" type="parTrans" cxnId="{C6151F6C-6D5E-413A-9869-66D7B360298A}">
      <dgm:prSet/>
      <dgm:spPr/>
      <dgm:t>
        <a:bodyPr/>
        <a:lstStyle/>
        <a:p>
          <a:endParaRPr lang="en-US"/>
        </a:p>
      </dgm:t>
    </dgm:pt>
    <dgm:pt modelId="{A488CC42-8E27-47E9-90AD-E362DB396D53}" type="sibTrans" cxnId="{C6151F6C-6D5E-413A-9869-66D7B360298A}">
      <dgm:prSet/>
      <dgm:spPr/>
      <dgm:t>
        <a:bodyPr/>
        <a:lstStyle/>
        <a:p>
          <a:endParaRPr lang="en-US"/>
        </a:p>
      </dgm:t>
    </dgm:pt>
    <dgm:pt modelId="{6B47AD7C-4EB2-4F59-B385-B21B6F320B0C}">
      <dgm:prSet/>
      <dgm:spPr/>
      <dgm:t>
        <a:bodyPr/>
        <a:lstStyle/>
        <a:p>
          <a:r>
            <a:rPr lang="en-US"/>
            <a:t>Modern Solution Import, History, Layering, and Undo Active Customizations</a:t>
          </a:r>
        </a:p>
      </dgm:t>
    </dgm:pt>
    <dgm:pt modelId="{AC904B35-6823-4841-8D41-36D85CB93FDA}" type="parTrans" cxnId="{355315FC-BE0F-4EF5-8970-88FD8888A412}">
      <dgm:prSet/>
      <dgm:spPr/>
      <dgm:t>
        <a:bodyPr/>
        <a:lstStyle/>
        <a:p>
          <a:endParaRPr lang="en-US"/>
        </a:p>
      </dgm:t>
    </dgm:pt>
    <dgm:pt modelId="{B254A726-806B-48EF-A86D-69AE5C8EF448}" type="sibTrans" cxnId="{355315FC-BE0F-4EF5-8970-88FD8888A412}">
      <dgm:prSet/>
      <dgm:spPr/>
      <dgm:t>
        <a:bodyPr/>
        <a:lstStyle/>
        <a:p>
          <a:endParaRPr lang="en-US"/>
        </a:p>
      </dgm:t>
    </dgm:pt>
    <dgm:pt modelId="{392779A7-E6C8-4828-B505-E2D7970C9C15}">
      <dgm:prSet/>
      <dgm:spPr>
        <a:solidFill>
          <a:srgbClr val="0070C0"/>
        </a:solidFill>
      </dgm:spPr>
      <dgm:t>
        <a:bodyPr/>
        <a:lstStyle/>
        <a:p>
          <a:r>
            <a:rPr lang="en-US" dirty="0">
              <a:solidFill>
                <a:schemeClr val="bg1"/>
              </a:solidFill>
            </a:rPr>
            <a:t>Solution Framework</a:t>
          </a:r>
        </a:p>
      </dgm:t>
    </dgm:pt>
    <dgm:pt modelId="{584A1475-004F-4A5A-A97A-77A72BE15CE8}" type="parTrans" cxnId="{D3460458-4C1D-42B9-95F5-7AB592354D7C}">
      <dgm:prSet/>
      <dgm:spPr/>
      <dgm:t>
        <a:bodyPr/>
        <a:lstStyle/>
        <a:p>
          <a:endParaRPr lang="en-US"/>
        </a:p>
      </dgm:t>
    </dgm:pt>
    <dgm:pt modelId="{8EE27109-048D-4E9D-B92B-AE5408B6C25D}" type="sibTrans" cxnId="{D3460458-4C1D-42B9-95F5-7AB592354D7C}">
      <dgm:prSet/>
      <dgm:spPr/>
      <dgm:t>
        <a:bodyPr/>
        <a:lstStyle/>
        <a:p>
          <a:endParaRPr lang="en-US"/>
        </a:p>
      </dgm:t>
    </dgm:pt>
    <dgm:pt modelId="{21CEA9AC-AE25-4CCB-9995-089B3CE135EC}">
      <dgm:prSet/>
      <dgm:spPr/>
      <dgm:t>
        <a:bodyPr/>
        <a:lstStyle/>
        <a:p>
          <a:r>
            <a:rPr lang="en-US"/>
            <a:t>Goal: zero downtime solution imports</a:t>
          </a:r>
        </a:p>
      </dgm:t>
    </dgm:pt>
    <dgm:pt modelId="{A35FEFB5-4571-4DFB-B934-FBDB43DA235A}" type="parTrans" cxnId="{D78E5FFA-7798-4732-ACBD-78A2AD97E305}">
      <dgm:prSet/>
      <dgm:spPr/>
      <dgm:t>
        <a:bodyPr/>
        <a:lstStyle/>
        <a:p>
          <a:endParaRPr lang="en-US"/>
        </a:p>
      </dgm:t>
    </dgm:pt>
    <dgm:pt modelId="{EC1F7A2B-2CE9-4963-8C9C-051D659EEDD3}" type="sibTrans" cxnId="{D78E5FFA-7798-4732-ACBD-78A2AD97E305}">
      <dgm:prSet/>
      <dgm:spPr/>
      <dgm:t>
        <a:bodyPr/>
        <a:lstStyle/>
        <a:p>
          <a:endParaRPr lang="en-US"/>
        </a:p>
      </dgm:t>
    </dgm:pt>
    <dgm:pt modelId="{9877D0ED-1FE4-4C36-942E-4F5489C87550}">
      <dgm:prSet/>
      <dgm:spPr/>
      <dgm:t>
        <a:bodyPr/>
        <a:lstStyle/>
        <a:p>
          <a:r>
            <a:rPr lang="en-US"/>
            <a:t>Merge format for unmanaged export</a:t>
          </a:r>
        </a:p>
      </dgm:t>
    </dgm:pt>
    <dgm:pt modelId="{7CD2CFA6-111A-4F60-8814-3FA231E98F1E}" type="parTrans" cxnId="{C73D1538-20F3-48BF-B7FB-2E1F5AFD1C1C}">
      <dgm:prSet/>
      <dgm:spPr/>
      <dgm:t>
        <a:bodyPr/>
        <a:lstStyle/>
        <a:p>
          <a:endParaRPr lang="en-US"/>
        </a:p>
      </dgm:t>
    </dgm:pt>
    <dgm:pt modelId="{637AD034-5B15-4EE0-941B-CA397F6A3DF7}" type="sibTrans" cxnId="{C73D1538-20F3-48BF-B7FB-2E1F5AFD1C1C}">
      <dgm:prSet/>
      <dgm:spPr/>
      <dgm:t>
        <a:bodyPr/>
        <a:lstStyle/>
        <a:p>
          <a:endParaRPr lang="en-US"/>
        </a:p>
      </dgm:t>
    </dgm:pt>
    <dgm:pt modelId="{BF2605CE-DF8A-4CDD-9D1F-6903BA0264CA}">
      <dgm:prSet/>
      <dgm:spPr/>
      <dgm:t>
        <a:bodyPr/>
        <a:lstStyle/>
        <a:p>
          <a:r>
            <a:rPr lang="en-US"/>
            <a:t>Custom Solution Components (1</a:t>
          </a:r>
          <a:r>
            <a:rPr lang="en-US" baseline="30000"/>
            <a:t>st</a:t>
          </a:r>
          <a:r>
            <a:rPr lang="en-US"/>
            <a:t> party)</a:t>
          </a:r>
        </a:p>
      </dgm:t>
    </dgm:pt>
    <dgm:pt modelId="{E8930306-9C52-4F74-A00E-536C15549864}" type="parTrans" cxnId="{7FD8935A-5D49-4AA7-8F34-8F5F02CD1372}">
      <dgm:prSet/>
      <dgm:spPr/>
      <dgm:t>
        <a:bodyPr/>
        <a:lstStyle/>
        <a:p>
          <a:endParaRPr lang="en-US"/>
        </a:p>
      </dgm:t>
    </dgm:pt>
    <dgm:pt modelId="{70A2FFB4-7E02-4F90-9F00-8E6AC23E78C6}" type="sibTrans" cxnId="{7FD8935A-5D49-4AA7-8F34-8F5F02CD1372}">
      <dgm:prSet/>
      <dgm:spPr/>
      <dgm:t>
        <a:bodyPr/>
        <a:lstStyle/>
        <a:p>
          <a:endParaRPr lang="en-US"/>
        </a:p>
      </dgm:t>
    </dgm:pt>
    <dgm:pt modelId="{B6098AA2-AE07-480E-8FC0-08DB366F1BE6}">
      <dgm:prSet/>
      <dgm:spPr/>
      <dgm:t>
        <a:bodyPr/>
        <a:lstStyle/>
        <a:p>
          <a:r>
            <a:rPr lang="en-US"/>
            <a:t>Dependency improvements</a:t>
          </a:r>
        </a:p>
      </dgm:t>
    </dgm:pt>
    <dgm:pt modelId="{C09CD0AC-0AEA-4F2D-B032-115B0065389A}" type="parTrans" cxnId="{1496A906-D4F0-4D97-A7DA-6CB5BCFE3AD0}">
      <dgm:prSet/>
      <dgm:spPr/>
      <dgm:t>
        <a:bodyPr/>
        <a:lstStyle/>
        <a:p>
          <a:endParaRPr lang="en-US"/>
        </a:p>
      </dgm:t>
    </dgm:pt>
    <dgm:pt modelId="{A19DD09F-3F80-4535-B12B-CA9937F29C6D}" type="sibTrans" cxnId="{1496A906-D4F0-4D97-A7DA-6CB5BCFE3AD0}">
      <dgm:prSet/>
      <dgm:spPr/>
      <dgm:t>
        <a:bodyPr/>
        <a:lstStyle/>
        <a:p>
          <a:endParaRPr lang="en-US"/>
        </a:p>
      </dgm:t>
    </dgm:pt>
    <dgm:pt modelId="{D00287D0-A141-4186-9240-7ACCA1D73201}">
      <dgm:prSet/>
      <dgm:spPr/>
      <dgm:t>
        <a:bodyPr/>
        <a:lstStyle/>
        <a:p>
          <a:r>
            <a:rPr lang="en-US"/>
            <a:t>Data flows and UI flows</a:t>
          </a:r>
        </a:p>
      </dgm:t>
    </dgm:pt>
    <dgm:pt modelId="{1BD4E8CF-5971-4A03-B59E-2FD8F3E495F0}" type="parTrans" cxnId="{F862F98B-D07E-4EAD-9EAE-8D7FCEDA954D}">
      <dgm:prSet/>
      <dgm:spPr/>
      <dgm:t>
        <a:bodyPr/>
        <a:lstStyle/>
        <a:p>
          <a:endParaRPr lang="en-US"/>
        </a:p>
      </dgm:t>
    </dgm:pt>
    <dgm:pt modelId="{9FEDF368-7C20-4090-8169-15F3A1974B29}" type="sibTrans" cxnId="{F862F98B-D07E-4EAD-9EAE-8D7FCEDA954D}">
      <dgm:prSet/>
      <dgm:spPr/>
      <dgm:t>
        <a:bodyPr/>
        <a:lstStyle/>
        <a:p>
          <a:endParaRPr lang="en-US"/>
        </a:p>
      </dgm:t>
    </dgm:pt>
    <dgm:pt modelId="{177B49FE-6509-4D80-A8CF-9DA290C671E7}">
      <dgm:prSet/>
      <dgm:spPr/>
      <dgm:t>
        <a:bodyPr/>
        <a:lstStyle/>
        <a:p>
          <a:r>
            <a:rPr lang="en-US"/>
            <a:t>Re-direct from legacy solution explorer</a:t>
          </a:r>
        </a:p>
      </dgm:t>
    </dgm:pt>
    <dgm:pt modelId="{443BC336-D145-458B-A3B8-ECB22864CFE2}" type="parTrans" cxnId="{C104E135-2F19-4600-B8B8-946CECE4BC5A}">
      <dgm:prSet/>
      <dgm:spPr/>
      <dgm:t>
        <a:bodyPr/>
        <a:lstStyle/>
        <a:p>
          <a:endParaRPr lang="en-US"/>
        </a:p>
      </dgm:t>
    </dgm:pt>
    <dgm:pt modelId="{43818D1D-4AB2-47E9-B5A3-0CA915C7FE71}" type="sibTrans" cxnId="{C104E135-2F19-4600-B8B8-946CECE4BC5A}">
      <dgm:prSet/>
      <dgm:spPr/>
      <dgm:t>
        <a:bodyPr/>
        <a:lstStyle/>
        <a:p>
          <a:endParaRPr lang="en-US"/>
        </a:p>
      </dgm:t>
    </dgm:pt>
    <dgm:pt modelId="{D53A2241-968F-4D2A-9EBB-A21434247C9E}">
      <dgm:prSet phldr="0"/>
      <dgm:spPr/>
      <dgm:t>
        <a:bodyPr/>
        <a:lstStyle/>
        <a:p>
          <a:pPr rtl="0"/>
          <a:r>
            <a:rPr lang="en-US" b="1">
              <a:latin typeface="Calibri Light" panose="020F0302020204030204"/>
            </a:rPr>
            <a:t>UX improvements</a:t>
          </a:r>
        </a:p>
      </dgm:t>
    </dgm:pt>
    <dgm:pt modelId="{77BDEF26-C11A-4166-86BD-CDC4BDF9A6A8}" type="parTrans" cxnId="{9BBF691F-0C22-42DC-951A-16322A365EF0}">
      <dgm:prSet/>
      <dgm:spPr/>
      <dgm:t>
        <a:bodyPr/>
        <a:lstStyle/>
        <a:p>
          <a:endParaRPr lang="en-US"/>
        </a:p>
      </dgm:t>
    </dgm:pt>
    <dgm:pt modelId="{AB54015E-15BD-4BCA-82FD-40466C53461B}" type="sibTrans" cxnId="{9BBF691F-0C22-42DC-951A-16322A365EF0}">
      <dgm:prSet/>
      <dgm:spPr/>
      <dgm:t>
        <a:bodyPr/>
        <a:lstStyle/>
        <a:p>
          <a:endParaRPr lang="en-US"/>
        </a:p>
      </dgm:t>
    </dgm:pt>
    <dgm:pt modelId="{A196C1CB-0AB4-4071-972A-2F363275BA7C}">
      <dgm:prSet phldr="0"/>
      <dgm:spPr/>
      <dgm:t>
        <a:bodyPr/>
        <a:lstStyle/>
        <a:p>
          <a:r>
            <a:rPr lang="en-US"/>
            <a:t>Connections</a:t>
          </a:r>
          <a:endParaRPr lang="en-US">
            <a:latin typeface="Calibri Light" panose="020F0302020204030204"/>
          </a:endParaRPr>
        </a:p>
      </dgm:t>
    </dgm:pt>
    <dgm:pt modelId="{5D0951CE-3BC2-421B-A269-15615B30FF7F}" type="parTrans" cxnId="{52899C26-94D1-4428-8B96-6991E88C8A1D}">
      <dgm:prSet/>
      <dgm:spPr/>
      <dgm:t>
        <a:bodyPr/>
        <a:lstStyle/>
        <a:p>
          <a:endParaRPr lang="en-US"/>
        </a:p>
      </dgm:t>
    </dgm:pt>
    <dgm:pt modelId="{89554C39-7372-4CCC-9A44-2BE654F94CFD}" type="sibTrans" cxnId="{52899C26-94D1-4428-8B96-6991E88C8A1D}">
      <dgm:prSet/>
      <dgm:spPr/>
      <dgm:t>
        <a:bodyPr/>
        <a:lstStyle/>
        <a:p>
          <a:endParaRPr lang="en-US"/>
        </a:p>
      </dgm:t>
    </dgm:pt>
    <dgm:pt modelId="{15643737-BBCB-4EEA-B559-8131BDA3A835}" type="pres">
      <dgm:prSet presAssocID="{CE118166-C167-47F6-9C9B-10566A0119E0}" presName="linear" presStyleCnt="0">
        <dgm:presLayoutVars>
          <dgm:dir/>
          <dgm:animLvl val="lvl"/>
          <dgm:resizeHandles val="exact"/>
        </dgm:presLayoutVars>
      </dgm:prSet>
      <dgm:spPr/>
    </dgm:pt>
    <dgm:pt modelId="{3F85FF40-0653-4E8C-8923-8D93C33A3477}" type="pres">
      <dgm:prSet presAssocID="{43694787-528B-4F96-9836-F139102C5C81}" presName="parentLin" presStyleCnt="0"/>
      <dgm:spPr/>
    </dgm:pt>
    <dgm:pt modelId="{B1E03AAB-F987-4E12-8A3B-FA13C151AAA1}" type="pres">
      <dgm:prSet presAssocID="{43694787-528B-4F96-9836-F139102C5C81}" presName="parentLeftMargin" presStyleLbl="node1" presStyleIdx="0" presStyleCnt="2"/>
      <dgm:spPr/>
    </dgm:pt>
    <dgm:pt modelId="{FB78CB95-EF79-4F3E-9AF4-7F805DF2F061}" type="pres">
      <dgm:prSet presAssocID="{43694787-528B-4F96-9836-F139102C5C81}" presName="parentText" presStyleLbl="node1" presStyleIdx="0" presStyleCnt="2">
        <dgm:presLayoutVars>
          <dgm:chMax val="0"/>
          <dgm:bulletEnabled val="1"/>
        </dgm:presLayoutVars>
      </dgm:prSet>
      <dgm:spPr/>
    </dgm:pt>
    <dgm:pt modelId="{4F09BD31-81FA-453D-BCBB-388E3A30E9A3}" type="pres">
      <dgm:prSet presAssocID="{43694787-528B-4F96-9836-F139102C5C81}" presName="negativeSpace" presStyleCnt="0"/>
      <dgm:spPr/>
    </dgm:pt>
    <dgm:pt modelId="{9039B997-97AB-4F9D-A6B5-576C8EB45C01}" type="pres">
      <dgm:prSet presAssocID="{43694787-528B-4F96-9836-F139102C5C81}" presName="childText" presStyleLbl="conFgAcc1" presStyleIdx="0" presStyleCnt="2">
        <dgm:presLayoutVars>
          <dgm:bulletEnabled val="1"/>
        </dgm:presLayoutVars>
      </dgm:prSet>
      <dgm:spPr/>
    </dgm:pt>
    <dgm:pt modelId="{C9F5C370-AC0B-425C-AF22-CE63153D391F}" type="pres">
      <dgm:prSet presAssocID="{A488CC42-8E27-47E9-90AD-E362DB396D53}" presName="spaceBetweenRectangles" presStyleCnt="0"/>
      <dgm:spPr/>
    </dgm:pt>
    <dgm:pt modelId="{9D990F20-2A62-4D5E-98A9-0EEDABF2DA4A}" type="pres">
      <dgm:prSet presAssocID="{392779A7-E6C8-4828-B505-E2D7970C9C15}" presName="parentLin" presStyleCnt="0"/>
      <dgm:spPr/>
    </dgm:pt>
    <dgm:pt modelId="{250201DD-5C0D-41EF-9DC4-796F5861C78F}" type="pres">
      <dgm:prSet presAssocID="{392779A7-E6C8-4828-B505-E2D7970C9C15}" presName="parentLeftMargin" presStyleLbl="node1" presStyleIdx="0" presStyleCnt="2"/>
      <dgm:spPr/>
    </dgm:pt>
    <dgm:pt modelId="{D0ED8526-B7F1-4C17-AE36-14C8DB46E829}" type="pres">
      <dgm:prSet presAssocID="{392779A7-E6C8-4828-B505-E2D7970C9C15}" presName="parentText" presStyleLbl="node1" presStyleIdx="1" presStyleCnt="2">
        <dgm:presLayoutVars>
          <dgm:chMax val="0"/>
          <dgm:bulletEnabled val="1"/>
        </dgm:presLayoutVars>
      </dgm:prSet>
      <dgm:spPr/>
    </dgm:pt>
    <dgm:pt modelId="{24EAC015-37D5-4F98-8F72-6DA7D2F87770}" type="pres">
      <dgm:prSet presAssocID="{392779A7-E6C8-4828-B505-E2D7970C9C15}" presName="negativeSpace" presStyleCnt="0"/>
      <dgm:spPr/>
    </dgm:pt>
    <dgm:pt modelId="{FB9C822B-2E23-43D9-B095-1EABA056A8E7}" type="pres">
      <dgm:prSet presAssocID="{392779A7-E6C8-4828-B505-E2D7970C9C15}" presName="childText" presStyleLbl="conFgAcc1" presStyleIdx="1" presStyleCnt="2">
        <dgm:presLayoutVars>
          <dgm:bulletEnabled val="1"/>
        </dgm:presLayoutVars>
      </dgm:prSet>
      <dgm:spPr/>
    </dgm:pt>
  </dgm:ptLst>
  <dgm:cxnLst>
    <dgm:cxn modelId="{37B11403-C3FB-4FA0-850A-9AA6ED6273B2}" type="presOf" srcId="{43694787-528B-4F96-9836-F139102C5C81}" destId="{FB78CB95-EF79-4F3E-9AF4-7F805DF2F061}" srcOrd="1" destOrd="0" presId="urn:microsoft.com/office/officeart/2005/8/layout/list1"/>
    <dgm:cxn modelId="{1496A906-D4F0-4D97-A7DA-6CB5BCFE3AD0}" srcId="{392779A7-E6C8-4828-B505-E2D7970C9C15}" destId="{B6098AA2-AE07-480E-8FC0-08DB366F1BE6}" srcOrd="3" destOrd="0" parTransId="{C09CD0AC-0AEA-4F2D-B032-115B0065389A}" sibTransId="{A19DD09F-3F80-4535-B12B-CA9937F29C6D}"/>
    <dgm:cxn modelId="{3A592F0F-97DE-4440-9846-1DA2D1527C04}" type="presOf" srcId="{9877D0ED-1FE4-4C36-942E-4F5489C87550}" destId="{FB9C822B-2E23-43D9-B095-1EABA056A8E7}" srcOrd="0" destOrd="1" presId="urn:microsoft.com/office/officeart/2005/8/layout/list1"/>
    <dgm:cxn modelId="{39AEF210-C686-4B2E-B1A3-42DB2FE4153D}" type="presOf" srcId="{392779A7-E6C8-4828-B505-E2D7970C9C15}" destId="{250201DD-5C0D-41EF-9DC4-796F5861C78F}" srcOrd="0" destOrd="0" presId="urn:microsoft.com/office/officeart/2005/8/layout/list1"/>
    <dgm:cxn modelId="{9BBF691F-0C22-42DC-951A-16322A365EF0}" srcId="{43694787-528B-4F96-9836-F139102C5C81}" destId="{D53A2241-968F-4D2A-9EBB-A21434247C9E}" srcOrd="3" destOrd="0" parTransId="{77BDEF26-C11A-4166-86BD-CDC4BDF9A6A8}" sibTransId="{AB54015E-15BD-4BCA-82FD-40466C53461B}"/>
    <dgm:cxn modelId="{52899C26-94D1-4428-8B96-6991E88C8A1D}" srcId="{43694787-528B-4F96-9836-F139102C5C81}" destId="{A196C1CB-0AB4-4071-972A-2F363275BA7C}" srcOrd="1" destOrd="0" parTransId="{5D0951CE-3BC2-421B-A269-15615B30FF7F}" sibTransId="{89554C39-7372-4CCC-9A44-2BE654F94CFD}"/>
    <dgm:cxn modelId="{C104E135-2F19-4600-B8B8-946CECE4BC5A}" srcId="{43694787-528B-4F96-9836-F139102C5C81}" destId="{177B49FE-6509-4D80-A8CF-9DA290C671E7}" srcOrd="4" destOrd="0" parTransId="{443BC336-D145-458B-A3B8-ECB22864CFE2}" sibTransId="{43818D1D-4AB2-47E9-B5A3-0CA915C7FE71}"/>
    <dgm:cxn modelId="{C73D1538-20F3-48BF-B7FB-2E1F5AFD1C1C}" srcId="{392779A7-E6C8-4828-B505-E2D7970C9C15}" destId="{9877D0ED-1FE4-4C36-942E-4F5489C87550}" srcOrd="1" destOrd="0" parTransId="{7CD2CFA6-111A-4F60-8814-3FA231E98F1E}" sibTransId="{637AD034-5B15-4EE0-941B-CA397F6A3DF7}"/>
    <dgm:cxn modelId="{112AE641-0BE0-4C1B-A167-B06867497A42}" type="presOf" srcId="{21CEA9AC-AE25-4CCB-9995-089B3CE135EC}" destId="{FB9C822B-2E23-43D9-B095-1EABA056A8E7}" srcOrd="0" destOrd="0" presId="urn:microsoft.com/office/officeart/2005/8/layout/list1"/>
    <dgm:cxn modelId="{69626148-CA6B-40ED-82BE-FFB1AA8F6179}" type="presOf" srcId="{BF2605CE-DF8A-4CDD-9D1F-6903BA0264CA}" destId="{FB9C822B-2E23-43D9-B095-1EABA056A8E7}" srcOrd="0" destOrd="2" presId="urn:microsoft.com/office/officeart/2005/8/layout/list1"/>
    <dgm:cxn modelId="{0BFE116C-EFD6-4CE9-8B1B-ADBE4F1C51A3}" type="presOf" srcId="{D00287D0-A141-4186-9240-7ACCA1D73201}" destId="{9039B997-97AB-4F9D-A6B5-576C8EB45C01}" srcOrd="0" destOrd="2" presId="urn:microsoft.com/office/officeart/2005/8/layout/list1"/>
    <dgm:cxn modelId="{C6151F6C-6D5E-413A-9869-66D7B360298A}" srcId="{CE118166-C167-47F6-9C9B-10566A0119E0}" destId="{43694787-528B-4F96-9836-F139102C5C81}" srcOrd="0" destOrd="0" parTransId="{4AF1ADC0-B215-49BD-B346-E071DBDC9B65}" sibTransId="{A488CC42-8E27-47E9-90AD-E362DB396D53}"/>
    <dgm:cxn modelId="{43405E74-97C6-481B-A2DE-AB6CD5663D44}" type="presOf" srcId="{A196C1CB-0AB4-4071-972A-2F363275BA7C}" destId="{9039B997-97AB-4F9D-A6B5-576C8EB45C01}" srcOrd="0" destOrd="1" presId="urn:microsoft.com/office/officeart/2005/8/layout/list1"/>
    <dgm:cxn modelId="{D3460458-4C1D-42B9-95F5-7AB592354D7C}" srcId="{CE118166-C167-47F6-9C9B-10566A0119E0}" destId="{392779A7-E6C8-4828-B505-E2D7970C9C15}" srcOrd="1" destOrd="0" parTransId="{584A1475-004F-4A5A-A97A-77A72BE15CE8}" sibTransId="{8EE27109-048D-4E9D-B92B-AE5408B6C25D}"/>
    <dgm:cxn modelId="{7FD8935A-5D49-4AA7-8F34-8F5F02CD1372}" srcId="{392779A7-E6C8-4828-B505-E2D7970C9C15}" destId="{BF2605CE-DF8A-4CDD-9D1F-6903BA0264CA}" srcOrd="2" destOrd="0" parTransId="{E8930306-9C52-4F74-A00E-536C15549864}" sibTransId="{70A2FFB4-7E02-4F90-9F00-8E6AC23E78C6}"/>
    <dgm:cxn modelId="{9D40F081-7AEF-4CF8-A03A-C719C4864458}" type="presOf" srcId="{43694787-528B-4F96-9836-F139102C5C81}" destId="{B1E03AAB-F987-4E12-8A3B-FA13C151AAA1}" srcOrd="0" destOrd="0" presId="urn:microsoft.com/office/officeart/2005/8/layout/list1"/>
    <dgm:cxn modelId="{F862F98B-D07E-4EAD-9EAE-8D7FCEDA954D}" srcId="{43694787-528B-4F96-9836-F139102C5C81}" destId="{D00287D0-A141-4186-9240-7ACCA1D73201}" srcOrd="2" destOrd="0" parTransId="{1BD4E8CF-5971-4A03-B59E-2FD8F3E495F0}" sibTransId="{9FEDF368-7C20-4090-8169-15F3A1974B29}"/>
    <dgm:cxn modelId="{3D72E38D-24D9-43A0-9E68-CA22A1FD22BF}" type="presOf" srcId="{D53A2241-968F-4D2A-9EBB-A21434247C9E}" destId="{9039B997-97AB-4F9D-A6B5-576C8EB45C01}" srcOrd="0" destOrd="3" presId="urn:microsoft.com/office/officeart/2005/8/layout/list1"/>
    <dgm:cxn modelId="{DE294094-AAA3-4642-A909-48EB7E1CEB29}" type="presOf" srcId="{392779A7-E6C8-4828-B505-E2D7970C9C15}" destId="{D0ED8526-B7F1-4C17-AE36-14C8DB46E829}" srcOrd="1" destOrd="0" presId="urn:microsoft.com/office/officeart/2005/8/layout/list1"/>
    <dgm:cxn modelId="{6CED08AF-0FC3-4402-9596-5A01A9E04756}" type="presOf" srcId="{177B49FE-6509-4D80-A8CF-9DA290C671E7}" destId="{9039B997-97AB-4F9D-A6B5-576C8EB45C01}" srcOrd="0" destOrd="4" presId="urn:microsoft.com/office/officeart/2005/8/layout/list1"/>
    <dgm:cxn modelId="{1E2197D2-1BDC-4E23-8974-3B4CA62597B6}" type="presOf" srcId="{6B47AD7C-4EB2-4F59-B385-B21B6F320B0C}" destId="{9039B997-97AB-4F9D-A6B5-576C8EB45C01}" srcOrd="0" destOrd="0" presId="urn:microsoft.com/office/officeart/2005/8/layout/list1"/>
    <dgm:cxn modelId="{C663CBDD-1F85-4D7E-A39F-382FC747F78A}" type="presOf" srcId="{CE118166-C167-47F6-9C9B-10566A0119E0}" destId="{15643737-BBCB-4EEA-B559-8131BDA3A835}" srcOrd="0" destOrd="0" presId="urn:microsoft.com/office/officeart/2005/8/layout/list1"/>
    <dgm:cxn modelId="{88F611E4-2DA0-427B-BC3B-B8053D4D8F54}" type="presOf" srcId="{B6098AA2-AE07-480E-8FC0-08DB366F1BE6}" destId="{FB9C822B-2E23-43D9-B095-1EABA056A8E7}" srcOrd="0" destOrd="3" presId="urn:microsoft.com/office/officeart/2005/8/layout/list1"/>
    <dgm:cxn modelId="{D78E5FFA-7798-4732-ACBD-78A2AD97E305}" srcId="{392779A7-E6C8-4828-B505-E2D7970C9C15}" destId="{21CEA9AC-AE25-4CCB-9995-089B3CE135EC}" srcOrd="0" destOrd="0" parTransId="{A35FEFB5-4571-4DFB-B934-FBDB43DA235A}" sibTransId="{EC1F7A2B-2CE9-4963-8C9C-051D659EEDD3}"/>
    <dgm:cxn modelId="{355315FC-BE0F-4EF5-8970-88FD8888A412}" srcId="{43694787-528B-4F96-9836-F139102C5C81}" destId="{6B47AD7C-4EB2-4F59-B385-B21B6F320B0C}" srcOrd="0" destOrd="0" parTransId="{AC904B35-6823-4841-8D41-36D85CB93FDA}" sibTransId="{B254A726-806B-48EF-A86D-69AE5C8EF448}"/>
    <dgm:cxn modelId="{5A5DEF76-3166-455B-AB36-4506E47ED3AB}" type="presParOf" srcId="{15643737-BBCB-4EEA-B559-8131BDA3A835}" destId="{3F85FF40-0653-4E8C-8923-8D93C33A3477}" srcOrd="0" destOrd="0" presId="urn:microsoft.com/office/officeart/2005/8/layout/list1"/>
    <dgm:cxn modelId="{BABEDEB1-D4FE-4CF5-86FD-B0D67B3145E5}" type="presParOf" srcId="{3F85FF40-0653-4E8C-8923-8D93C33A3477}" destId="{B1E03AAB-F987-4E12-8A3B-FA13C151AAA1}" srcOrd="0" destOrd="0" presId="urn:microsoft.com/office/officeart/2005/8/layout/list1"/>
    <dgm:cxn modelId="{E28ABDCE-7109-417E-AF3F-DF2EAD497AA9}" type="presParOf" srcId="{3F85FF40-0653-4E8C-8923-8D93C33A3477}" destId="{FB78CB95-EF79-4F3E-9AF4-7F805DF2F061}" srcOrd="1" destOrd="0" presId="urn:microsoft.com/office/officeart/2005/8/layout/list1"/>
    <dgm:cxn modelId="{109F29F3-7B79-461F-82B5-61FE184C47CB}" type="presParOf" srcId="{15643737-BBCB-4EEA-B559-8131BDA3A835}" destId="{4F09BD31-81FA-453D-BCBB-388E3A30E9A3}" srcOrd="1" destOrd="0" presId="urn:microsoft.com/office/officeart/2005/8/layout/list1"/>
    <dgm:cxn modelId="{14C50ABE-2435-4933-8F11-0344F6A098A7}" type="presParOf" srcId="{15643737-BBCB-4EEA-B559-8131BDA3A835}" destId="{9039B997-97AB-4F9D-A6B5-576C8EB45C01}" srcOrd="2" destOrd="0" presId="urn:microsoft.com/office/officeart/2005/8/layout/list1"/>
    <dgm:cxn modelId="{943A588B-3B3D-422A-8782-D7A5CDD056FA}" type="presParOf" srcId="{15643737-BBCB-4EEA-B559-8131BDA3A835}" destId="{C9F5C370-AC0B-425C-AF22-CE63153D391F}" srcOrd="3" destOrd="0" presId="urn:microsoft.com/office/officeart/2005/8/layout/list1"/>
    <dgm:cxn modelId="{259A83EE-D738-4C5F-8B92-5EDA4B7F63CA}" type="presParOf" srcId="{15643737-BBCB-4EEA-B559-8131BDA3A835}" destId="{9D990F20-2A62-4D5E-98A9-0EEDABF2DA4A}" srcOrd="4" destOrd="0" presId="urn:microsoft.com/office/officeart/2005/8/layout/list1"/>
    <dgm:cxn modelId="{26E23A29-608B-4BC5-9E6B-486C99A5F4F2}" type="presParOf" srcId="{9D990F20-2A62-4D5E-98A9-0EEDABF2DA4A}" destId="{250201DD-5C0D-41EF-9DC4-796F5861C78F}" srcOrd="0" destOrd="0" presId="urn:microsoft.com/office/officeart/2005/8/layout/list1"/>
    <dgm:cxn modelId="{FEA36810-C6CC-4F15-9AF3-D6F44997906D}" type="presParOf" srcId="{9D990F20-2A62-4D5E-98A9-0EEDABF2DA4A}" destId="{D0ED8526-B7F1-4C17-AE36-14C8DB46E829}" srcOrd="1" destOrd="0" presId="urn:microsoft.com/office/officeart/2005/8/layout/list1"/>
    <dgm:cxn modelId="{47B9C006-A3E3-42F2-9438-D5D2ED800771}" type="presParOf" srcId="{15643737-BBCB-4EEA-B559-8131BDA3A835}" destId="{24EAC015-37D5-4F98-8F72-6DA7D2F87770}" srcOrd="5" destOrd="0" presId="urn:microsoft.com/office/officeart/2005/8/layout/list1"/>
    <dgm:cxn modelId="{87B9EEE8-EB1B-4518-9F80-719997BDACBE}" type="presParOf" srcId="{15643737-BBCB-4EEA-B559-8131BDA3A835}" destId="{FB9C822B-2E23-43D9-B095-1EABA056A8E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C30CD1-01E4-4C08-80FE-93977B427AF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2D5D8D-547B-494B-9A54-407F2A33AFB7}">
      <dgm:prSet/>
      <dgm:spPr/>
      <dgm:t>
        <a:bodyPr/>
        <a:lstStyle/>
        <a:p>
          <a:pPr>
            <a:defRPr cap="all"/>
          </a:pPr>
          <a:r>
            <a:rPr lang="en-US" dirty="0"/>
            <a:t>Install </a:t>
          </a:r>
          <a:r>
            <a:rPr lang="en-US" dirty="0">
              <a:hlinkClick xmlns:r="http://schemas.openxmlformats.org/officeDocument/2006/relationships" r:id="rId1"/>
            </a:rPr>
            <a:t>Power Platform Build Tools</a:t>
          </a:r>
          <a:endParaRPr lang="en-US" dirty="0"/>
        </a:p>
      </dgm:t>
    </dgm:pt>
    <dgm:pt modelId="{F76A9B5D-06AE-4E83-9D85-4C9436FBC89F}" type="parTrans" cxnId="{38C8B675-6AA4-4E7F-93D8-EC72CD6634FC}">
      <dgm:prSet/>
      <dgm:spPr/>
      <dgm:t>
        <a:bodyPr/>
        <a:lstStyle/>
        <a:p>
          <a:endParaRPr lang="en-US"/>
        </a:p>
      </dgm:t>
    </dgm:pt>
    <dgm:pt modelId="{3E0ED176-9FB8-4904-914A-34908E426925}" type="sibTrans" cxnId="{38C8B675-6AA4-4E7F-93D8-EC72CD6634FC}">
      <dgm:prSet/>
      <dgm:spPr/>
      <dgm:t>
        <a:bodyPr/>
        <a:lstStyle/>
        <a:p>
          <a:endParaRPr lang="en-US"/>
        </a:p>
      </dgm:t>
    </dgm:pt>
    <dgm:pt modelId="{9650A314-F579-440B-9942-2BC7E42CBDE5}">
      <dgm:prSet/>
      <dgm:spPr/>
      <dgm:t>
        <a:bodyPr/>
        <a:lstStyle/>
        <a:p>
          <a:pPr>
            <a:defRPr cap="all"/>
          </a:pPr>
          <a:r>
            <a:rPr lang="en-US" dirty="0"/>
            <a:t>Create a Build pipeline to Export from Dev</a:t>
          </a:r>
        </a:p>
      </dgm:t>
    </dgm:pt>
    <dgm:pt modelId="{85214714-5C15-40F1-AB08-E25EA1488648}" type="parTrans" cxnId="{3CC0DE2A-31DE-4282-8605-903079473903}">
      <dgm:prSet/>
      <dgm:spPr/>
      <dgm:t>
        <a:bodyPr/>
        <a:lstStyle/>
        <a:p>
          <a:endParaRPr lang="en-US"/>
        </a:p>
      </dgm:t>
    </dgm:pt>
    <dgm:pt modelId="{178001F8-47F7-4E19-A6AD-E26FBB7A7B9F}" type="sibTrans" cxnId="{3CC0DE2A-31DE-4282-8605-903079473903}">
      <dgm:prSet/>
      <dgm:spPr/>
      <dgm:t>
        <a:bodyPr/>
        <a:lstStyle/>
        <a:p>
          <a:endParaRPr lang="en-US"/>
        </a:p>
      </dgm:t>
    </dgm:pt>
    <dgm:pt modelId="{80245AB7-AC12-4EC3-B684-A13A6B8BB593}">
      <dgm:prSet/>
      <dgm:spPr/>
      <dgm:t>
        <a:bodyPr/>
        <a:lstStyle/>
        <a:p>
          <a:pPr>
            <a:defRPr cap="all"/>
          </a:pPr>
          <a:r>
            <a:rPr lang="en-US" dirty="0"/>
            <a:t>Create a Build Pipeline to generate build artifact</a:t>
          </a:r>
        </a:p>
      </dgm:t>
    </dgm:pt>
    <dgm:pt modelId="{2247CCD1-7EC1-4820-9422-C028B92E4ED5}" type="parTrans" cxnId="{355F0B64-7D29-4C11-90FA-EAF205C6A3EF}">
      <dgm:prSet/>
      <dgm:spPr/>
      <dgm:t>
        <a:bodyPr/>
        <a:lstStyle/>
        <a:p>
          <a:endParaRPr lang="en-US"/>
        </a:p>
      </dgm:t>
    </dgm:pt>
    <dgm:pt modelId="{71B79DAB-ADDE-4AFF-9F99-973E333E2AB9}" type="sibTrans" cxnId="{355F0B64-7D29-4C11-90FA-EAF205C6A3EF}">
      <dgm:prSet/>
      <dgm:spPr/>
      <dgm:t>
        <a:bodyPr/>
        <a:lstStyle/>
        <a:p>
          <a:endParaRPr lang="en-US"/>
        </a:p>
      </dgm:t>
    </dgm:pt>
    <dgm:pt modelId="{1FC8F485-7C19-444C-8F6A-F16E3EDC0B35}">
      <dgm:prSet/>
      <dgm:spPr/>
      <dgm:t>
        <a:bodyPr/>
        <a:lstStyle/>
        <a:p>
          <a:pPr>
            <a:defRPr cap="all"/>
          </a:pPr>
          <a:r>
            <a:rPr lang="en-US" dirty="0"/>
            <a:t>Create a Release Pipeline to Deploy to production</a:t>
          </a:r>
        </a:p>
      </dgm:t>
    </dgm:pt>
    <dgm:pt modelId="{A3801464-62CE-4517-9408-994FD46EDE62}" type="parTrans" cxnId="{15D48F65-146A-45C6-B8DC-A0574C6AE790}">
      <dgm:prSet/>
      <dgm:spPr/>
      <dgm:t>
        <a:bodyPr/>
        <a:lstStyle/>
        <a:p>
          <a:endParaRPr lang="en-US"/>
        </a:p>
      </dgm:t>
    </dgm:pt>
    <dgm:pt modelId="{B5D15CF5-5F2F-4489-803E-EB2829E10CC8}" type="sibTrans" cxnId="{15D48F65-146A-45C6-B8DC-A0574C6AE790}">
      <dgm:prSet/>
      <dgm:spPr/>
      <dgm:t>
        <a:bodyPr/>
        <a:lstStyle/>
        <a:p>
          <a:endParaRPr lang="en-US"/>
        </a:p>
      </dgm:t>
    </dgm:pt>
    <dgm:pt modelId="{3E35476B-762D-4E0A-97CE-3143676C09D2}" type="pres">
      <dgm:prSet presAssocID="{B0C30CD1-01E4-4C08-80FE-93977B427AF6}" presName="root" presStyleCnt="0">
        <dgm:presLayoutVars>
          <dgm:dir/>
          <dgm:resizeHandles val="exact"/>
        </dgm:presLayoutVars>
      </dgm:prSet>
      <dgm:spPr/>
    </dgm:pt>
    <dgm:pt modelId="{4F9CF7E3-B277-45FA-B0EE-F3609F181EA6}" type="pres">
      <dgm:prSet presAssocID="{3B2D5D8D-547B-494B-9A54-407F2A33AFB7}" presName="compNode" presStyleCnt="0"/>
      <dgm:spPr/>
    </dgm:pt>
    <dgm:pt modelId="{8382CA5E-EA03-49BE-BA84-7B6A1EB097CA}" type="pres">
      <dgm:prSet presAssocID="{3B2D5D8D-547B-494B-9A54-407F2A33AFB7}" presName="iconBgRect" presStyleLbl="bgShp" presStyleIdx="0" presStyleCnt="4"/>
      <dgm:spPr/>
    </dgm:pt>
    <dgm:pt modelId="{E8061357-750A-4662-A6DB-E58566DD2C50}" type="pres">
      <dgm:prSet presAssocID="{3B2D5D8D-547B-494B-9A54-407F2A33AFB7}"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Tools"/>
        </a:ext>
      </dgm:extLst>
    </dgm:pt>
    <dgm:pt modelId="{523B2E0C-26E5-4D1D-BE87-17D8212C6B24}" type="pres">
      <dgm:prSet presAssocID="{3B2D5D8D-547B-494B-9A54-407F2A33AFB7}" presName="spaceRect" presStyleCnt="0"/>
      <dgm:spPr/>
    </dgm:pt>
    <dgm:pt modelId="{2926476F-B413-4888-B832-341189087208}" type="pres">
      <dgm:prSet presAssocID="{3B2D5D8D-547B-494B-9A54-407F2A33AFB7}" presName="textRect" presStyleLbl="revTx" presStyleIdx="0" presStyleCnt="4">
        <dgm:presLayoutVars>
          <dgm:chMax val="1"/>
          <dgm:chPref val="1"/>
        </dgm:presLayoutVars>
      </dgm:prSet>
      <dgm:spPr/>
    </dgm:pt>
    <dgm:pt modelId="{F3121E05-8F47-4925-B56C-AE1B75B4A081}" type="pres">
      <dgm:prSet presAssocID="{3E0ED176-9FB8-4904-914A-34908E426925}" presName="sibTrans" presStyleCnt="0"/>
      <dgm:spPr/>
    </dgm:pt>
    <dgm:pt modelId="{6D711F57-76E5-460B-AA28-2654902BC814}" type="pres">
      <dgm:prSet presAssocID="{9650A314-F579-440B-9942-2BC7E42CBDE5}" presName="compNode" presStyleCnt="0"/>
      <dgm:spPr/>
    </dgm:pt>
    <dgm:pt modelId="{31AC2B91-0000-452B-B4D1-2C8ED1B33052}" type="pres">
      <dgm:prSet presAssocID="{9650A314-F579-440B-9942-2BC7E42CBDE5}" presName="iconBgRect" presStyleLbl="bgShp" presStyleIdx="1" presStyleCnt="4"/>
      <dgm:spPr/>
    </dgm:pt>
    <dgm:pt modelId="{AC9F5401-23F8-4404-BE75-59BA0D896118}" type="pres">
      <dgm:prSet presAssocID="{9650A314-F579-440B-9942-2BC7E42CBDE5}"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xcavator"/>
        </a:ext>
      </dgm:extLst>
    </dgm:pt>
    <dgm:pt modelId="{03C84EEA-3DAC-4624-B729-C13DA48C71A5}" type="pres">
      <dgm:prSet presAssocID="{9650A314-F579-440B-9942-2BC7E42CBDE5}" presName="spaceRect" presStyleCnt="0"/>
      <dgm:spPr/>
    </dgm:pt>
    <dgm:pt modelId="{22E8984D-25C7-4A35-A80F-97D317C1AB1D}" type="pres">
      <dgm:prSet presAssocID="{9650A314-F579-440B-9942-2BC7E42CBDE5}" presName="textRect" presStyleLbl="revTx" presStyleIdx="1" presStyleCnt="4">
        <dgm:presLayoutVars>
          <dgm:chMax val="1"/>
          <dgm:chPref val="1"/>
        </dgm:presLayoutVars>
      </dgm:prSet>
      <dgm:spPr/>
    </dgm:pt>
    <dgm:pt modelId="{8C439EF8-B877-4027-89F2-CC6E39FD659B}" type="pres">
      <dgm:prSet presAssocID="{178001F8-47F7-4E19-A6AD-E26FBB7A7B9F}" presName="sibTrans" presStyleCnt="0"/>
      <dgm:spPr/>
    </dgm:pt>
    <dgm:pt modelId="{E8F0E6F4-2E6D-48CD-BBC3-C5E258E41E95}" type="pres">
      <dgm:prSet presAssocID="{80245AB7-AC12-4EC3-B684-A13A6B8BB593}" presName="compNode" presStyleCnt="0"/>
      <dgm:spPr/>
    </dgm:pt>
    <dgm:pt modelId="{0F28B2B9-5270-4EF9-BCCB-AF7F7C2A83F7}" type="pres">
      <dgm:prSet presAssocID="{80245AB7-AC12-4EC3-B684-A13A6B8BB593}" presName="iconBgRect" presStyleLbl="bgShp" presStyleIdx="2" presStyleCnt="4"/>
      <dgm:spPr/>
    </dgm:pt>
    <dgm:pt modelId="{CF93E2CE-9E23-4DC5-A30D-FC3DD14CB86A}" type="pres">
      <dgm:prSet presAssocID="{80245AB7-AC12-4EC3-B684-A13A6B8BB593}"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ining Tools"/>
        </a:ext>
      </dgm:extLst>
    </dgm:pt>
    <dgm:pt modelId="{2CA4E830-8FA3-4582-B413-FF96F9118F3C}" type="pres">
      <dgm:prSet presAssocID="{80245AB7-AC12-4EC3-B684-A13A6B8BB593}" presName="spaceRect" presStyleCnt="0"/>
      <dgm:spPr/>
    </dgm:pt>
    <dgm:pt modelId="{B9C47375-2A00-4476-A829-910E8FDA525C}" type="pres">
      <dgm:prSet presAssocID="{80245AB7-AC12-4EC3-B684-A13A6B8BB593}" presName="textRect" presStyleLbl="revTx" presStyleIdx="2" presStyleCnt="4">
        <dgm:presLayoutVars>
          <dgm:chMax val="1"/>
          <dgm:chPref val="1"/>
        </dgm:presLayoutVars>
      </dgm:prSet>
      <dgm:spPr/>
    </dgm:pt>
    <dgm:pt modelId="{1496D339-FE17-42C9-A000-ED312A9FCE8A}" type="pres">
      <dgm:prSet presAssocID="{71B79DAB-ADDE-4AFF-9F99-973E333E2AB9}" presName="sibTrans" presStyleCnt="0"/>
      <dgm:spPr/>
    </dgm:pt>
    <dgm:pt modelId="{2AD232C0-FB4E-4396-B5C7-31959362BF0B}" type="pres">
      <dgm:prSet presAssocID="{1FC8F485-7C19-444C-8F6A-F16E3EDC0B35}" presName="compNode" presStyleCnt="0"/>
      <dgm:spPr/>
    </dgm:pt>
    <dgm:pt modelId="{C5372EC0-18BE-41C7-8C1C-EEC2C51A386D}" type="pres">
      <dgm:prSet presAssocID="{1FC8F485-7C19-444C-8F6A-F16E3EDC0B35}" presName="iconBgRect" presStyleLbl="bgShp" presStyleIdx="3" presStyleCnt="4"/>
      <dgm:spPr/>
    </dgm:pt>
    <dgm:pt modelId="{7CAF3631-E031-43D4-9491-6A8645249E84}" type="pres">
      <dgm:prSet presAssocID="{1FC8F485-7C19-444C-8F6A-F16E3EDC0B35}"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ilter"/>
        </a:ext>
      </dgm:extLst>
    </dgm:pt>
    <dgm:pt modelId="{49899A30-AB0A-4CC0-913E-E8A522126164}" type="pres">
      <dgm:prSet presAssocID="{1FC8F485-7C19-444C-8F6A-F16E3EDC0B35}" presName="spaceRect" presStyleCnt="0"/>
      <dgm:spPr/>
    </dgm:pt>
    <dgm:pt modelId="{96F6E1EB-90F9-4F30-B3CA-9057F3C0A5D0}" type="pres">
      <dgm:prSet presAssocID="{1FC8F485-7C19-444C-8F6A-F16E3EDC0B35}" presName="textRect" presStyleLbl="revTx" presStyleIdx="3" presStyleCnt="4">
        <dgm:presLayoutVars>
          <dgm:chMax val="1"/>
          <dgm:chPref val="1"/>
        </dgm:presLayoutVars>
      </dgm:prSet>
      <dgm:spPr/>
    </dgm:pt>
  </dgm:ptLst>
  <dgm:cxnLst>
    <dgm:cxn modelId="{CCA65E18-1310-45B9-A1F1-3AB35271FC6F}" type="presOf" srcId="{9650A314-F579-440B-9942-2BC7E42CBDE5}" destId="{22E8984D-25C7-4A35-A80F-97D317C1AB1D}" srcOrd="0" destOrd="0" presId="urn:microsoft.com/office/officeart/2018/5/layout/IconCircleLabelList"/>
    <dgm:cxn modelId="{3CC0DE2A-31DE-4282-8605-903079473903}" srcId="{B0C30CD1-01E4-4C08-80FE-93977B427AF6}" destId="{9650A314-F579-440B-9942-2BC7E42CBDE5}" srcOrd="1" destOrd="0" parTransId="{85214714-5C15-40F1-AB08-E25EA1488648}" sibTransId="{178001F8-47F7-4E19-A6AD-E26FBB7A7B9F}"/>
    <dgm:cxn modelId="{F083072B-0CB4-4D65-BDF4-D3EDB6B30394}" type="presOf" srcId="{B0C30CD1-01E4-4C08-80FE-93977B427AF6}" destId="{3E35476B-762D-4E0A-97CE-3143676C09D2}" srcOrd="0" destOrd="0" presId="urn:microsoft.com/office/officeart/2018/5/layout/IconCircleLabelList"/>
    <dgm:cxn modelId="{355F0B64-7D29-4C11-90FA-EAF205C6A3EF}" srcId="{B0C30CD1-01E4-4C08-80FE-93977B427AF6}" destId="{80245AB7-AC12-4EC3-B684-A13A6B8BB593}" srcOrd="2" destOrd="0" parTransId="{2247CCD1-7EC1-4820-9422-C028B92E4ED5}" sibTransId="{71B79DAB-ADDE-4AFF-9F99-973E333E2AB9}"/>
    <dgm:cxn modelId="{15D48F65-146A-45C6-B8DC-A0574C6AE790}" srcId="{B0C30CD1-01E4-4C08-80FE-93977B427AF6}" destId="{1FC8F485-7C19-444C-8F6A-F16E3EDC0B35}" srcOrd="3" destOrd="0" parTransId="{A3801464-62CE-4517-9408-994FD46EDE62}" sibTransId="{B5D15CF5-5F2F-4489-803E-EB2829E10CC8}"/>
    <dgm:cxn modelId="{AAF65A50-2827-4836-A1BA-4E2230089B67}" type="presOf" srcId="{3B2D5D8D-547B-494B-9A54-407F2A33AFB7}" destId="{2926476F-B413-4888-B832-341189087208}" srcOrd="0" destOrd="0" presId="urn:microsoft.com/office/officeart/2018/5/layout/IconCircleLabelList"/>
    <dgm:cxn modelId="{38C8B675-6AA4-4E7F-93D8-EC72CD6634FC}" srcId="{B0C30CD1-01E4-4C08-80FE-93977B427AF6}" destId="{3B2D5D8D-547B-494B-9A54-407F2A33AFB7}" srcOrd="0" destOrd="0" parTransId="{F76A9B5D-06AE-4E83-9D85-4C9436FBC89F}" sibTransId="{3E0ED176-9FB8-4904-914A-34908E426925}"/>
    <dgm:cxn modelId="{B39DE98C-CD58-41F8-AC46-CD2F10901C81}" type="presOf" srcId="{1FC8F485-7C19-444C-8F6A-F16E3EDC0B35}" destId="{96F6E1EB-90F9-4F30-B3CA-9057F3C0A5D0}" srcOrd="0" destOrd="0" presId="urn:microsoft.com/office/officeart/2018/5/layout/IconCircleLabelList"/>
    <dgm:cxn modelId="{9AA5CB90-78D6-4DF1-A6F9-EEE55E2511EA}" type="presOf" srcId="{80245AB7-AC12-4EC3-B684-A13A6B8BB593}" destId="{B9C47375-2A00-4476-A829-910E8FDA525C}" srcOrd="0" destOrd="0" presId="urn:microsoft.com/office/officeart/2018/5/layout/IconCircleLabelList"/>
    <dgm:cxn modelId="{C7541398-E0CE-41AC-AD60-9B01704F57AD}" type="presParOf" srcId="{3E35476B-762D-4E0A-97CE-3143676C09D2}" destId="{4F9CF7E3-B277-45FA-B0EE-F3609F181EA6}" srcOrd="0" destOrd="0" presId="urn:microsoft.com/office/officeart/2018/5/layout/IconCircleLabelList"/>
    <dgm:cxn modelId="{D72CA568-DE4C-421C-9898-AD3134F3EF44}" type="presParOf" srcId="{4F9CF7E3-B277-45FA-B0EE-F3609F181EA6}" destId="{8382CA5E-EA03-49BE-BA84-7B6A1EB097CA}" srcOrd="0" destOrd="0" presId="urn:microsoft.com/office/officeart/2018/5/layout/IconCircleLabelList"/>
    <dgm:cxn modelId="{42566069-C355-46AE-94EB-010FCA66DCB1}" type="presParOf" srcId="{4F9CF7E3-B277-45FA-B0EE-F3609F181EA6}" destId="{E8061357-750A-4662-A6DB-E58566DD2C50}" srcOrd="1" destOrd="0" presId="urn:microsoft.com/office/officeart/2018/5/layout/IconCircleLabelList"/>
    <dgm:cxn modelId="{FB1FCC65-77A9-4109-8639-FC92DA367A7D}" type="presParOf" srcId="{4F9CF7E3-B277-45FA-B0EE-F3609F181EA6}" destId="{523B2E0C-26E5-4D1D-BE87-17D8212C6B24}" srcOrd="2" destOrd="0" presId="urn:microsoft.com/office/officeart/2018/5/layout/IconCircleLabelList"/>
    <dgm:cxn modelId="{FE8A58A4-E3A9-48C8-8A08-D4E35DB69F69}" type="presParOf" srcId="{4F9CF7E3-B277-45FA-B0EE-F3609F181EA6}" destId="{2926476F-B413-4888-B832-341189087208}" srcOrd="3" destOrd="0" presId="urn:microsoft.com/office/officeart/2018/5/layout/IconCircleLabelList"/>
    <dgm:cxn modelId="{1AEB2B10-F34F-4965-9996-F6A4AD0FF3A5}" type="presParOf" srcId="{3E35476B-762D-4E0A-97CE-3143676C09D2}" destId="{F3121E05-8F47-4925-B56C-AE1B75B4A081}" srcOrd="1" destOrd="0" presId="urn:microsoft.com/office/officeart/2018/5/layout/IconCircleLabelList"/>
    <dgm:cxn modelId="{33604C02-C26A-4E40-A65C-702C3093D912}" type="presParOf" srcId="{3E35476B-762D-4E0A-97CE-3143676C09D2}" destId="{6D711F57-76E5-460B-AA28-2654902BC814}" srcOrd="2" destOrd="0" presId="urn:microsoft.com/office/officeart/2018/5/layout/IconCircleLabelList"/>
    <dgm:cxn modelId="{65C64C96-A3E0-4EDB-937E-9B28A569EC49}" type="presParOf" srcId="{6D711F57-76E5-460B-AA28-2654902BC814}" destId="{31AC2B91-0000-452B-B4D1-2C8ED1B33052}" srcOrd="0" destOrd="0" presId="urn:microsoft.com/office/officeart/2018/5/layout/IconCircleLabelList"/>
    <dgm:cxn modelId="{B90F560F-D85C-45F6-914F-350AC07C95B1}" type="presParOf" srcId="{6D711F57-76E5-460B-AA28-2654902BC814}" destId="{AC9F5401-23F8-4404-BE75-59BA0D896118}" srcOrd="1" destOrd="0" presId="urn:microsoft.com/office/officeart/2018/5/layout/IconCircleLabelList"/>
    <dgm:cxn modelId="{6603933B-D240-473B-825A-FCD1555694D6}" type="presParOf" srcId="{6D711F57-76E5-460B-AA28-2654902BC814}" destId="{03C84EEA-3DAC-4624-B729-C13DA48C71A5}" srcOrd="2" destOrd="0" presId="urn:microsoft.com/office/officeart/2018/5/layout/IconCircleLabelList"/>
    <dgm:cxn modelId="{D44CCD3D-6DEB-4FF4-8AC0-60D2021BD260}" type="presParOf" srcId="{6D711F57-76E5-460B-AA28-2654902BC814}" destId="{22E8984D-25C7-4A35-A80F-97D317C1AB1D}" srcOrd="3" destOrd="0" presId="urn:microsoft.com/office/officeart/2018/5/layout/IconCircleLabelList"/>
    <dgm:cxn modelId="{FA743211-1906-49CD-9DED-F8059F726665}" type="presParOf" srcId="{3E35476B-762D-4E0A-97CE-3143676C09D2}" destId="{8C439EF8-B877-4027-89F2-CC6E39FD659B}" srcOrd="3" destOrd="0" presId="urn:microsoft.com/office/officeart/2018/5/layout/IconCircleLabelList"/>
    <dgm:cxn modelId="{0E43F3FF-C170-4B24-952B-90E6137BD03A}" type="presParOf" srcId="{3E35476B-762D-4E0A-97CE-3143676C09D2}" destId="{E8F0E6F4-2E6D-48CD-BBC3-C5E258E41E95}" srcOrd="4" destOrd="0" presId="urn:microsoft.com/office/officeart/2018/5/layout/IconCircleLabelList"/>
    <dgm:cxn modelId="{80E4DE2F-B280-4331-850E-FB1081737383}" type="presParOf" srcId="{E8F0E6F4-2E6D-48CD-BBC3-C5E258E41E95}" destId="{0F28B2B9-5270-4EF9-BCCB-AF7F7C2A83F7}" srcOrd="0" destOrd="0" presId="urn:microsoft.com/office/officeart/2018/5/layout/IconCircleLabelList"/>
    <dgm:cxn modelId="{F2EC7EA3-B02A-4247-BE5A-CF9C4BF3807E}" type="presParOf" srcId="{E8F0E6F4-2E6D-48CD-BBC3-C5E258E41E95}" destId="{CF93E2CE-9E23-4DC5-A30D-FC3DD14CB86A}" srcOrd="1" destOrd="0" presId="urn:microsoft.com/office/officeart/2018/5/layout/IconCircleLabelList"/>
    <dgm:cxn modelId="{277B3CE4-1272-4AC8-A842-65FC77AAE230}" type="presParOf" srcId="{E8F0E6F4-2E6D-48CD-BBC3-C5E258E41E95}" destId="{2CA4E830-8FA3-4582-B413-FF96F9118F3C}" srcOrd="2" destOrd="0" presId="urn:microsoft.com/office/officeart/2018/5/layout/IconCircleLabelList"/>
    <dgm:cxn modelId="{E22B7837-BEEA-4158-9AD2-C32CC0C4C7BC}" type="presParOf" srcId="{E8F0E6F4-2E6D-48CD-BBC3-C5E258E41E95}" destId="{B9C47375-2A00-4476-A829-910E8FDA525C}" srcOrd="3" destOrd="0" presId="urn:microsoft.com/office/officeart/2018/5/layout/IconCircleLabelList"/>
    <dgm:cxn modelId="{87F1D50F-AD2F-4B2A-928C-62C2F211A837}" type="presParOf" srcId="{3E35476B-762D-4E0A-97CE-3143676C09D2}" destId="{1496D339-FE17-42C9-A000-ED312A9FCE8A}" srcOrd="5" destOrd="0" presId="urn:microsoft.com/office/officeart/2018/5/layout/IconCircleLabelList"/>
    <dgm:cxn modelId="{1E623817-4D31-4ABF-B0E8-B9421AF43B2F}" type="presParOf" srcId="{3E35476B-762D-4E0A-97CE-3143676C09D2}" destId="{2AD232C0-FB4E-4396-B5C7-31959362BF0B}" srcOrd="6" destOrd="0" presId="urn:microsoft.com/office/officeart/2018/5/layout/IconCircleLabelList"/>
    <dgm:cxn modelId="{B4CE3756-E55E-4FAE-A851-3F92DC2819CC}" type="presParOf" srcId="{2AD232C0-FB4E-4396-B5C7-31959362BF0B}" destId="{C5372EC0-18BE-41C7-8C1C-EEC2C51A386D}" srcOrd="0" destOrd="0" presId="urn:microsoft.com/office/officeart/2018/5/layout/IconCircleLabelList"/>
    <dgm:cxn modelId="{DB11DCC8-7D39-466B-9937-9AFEEFD8D114}" type="presParOf" srcId="{2AD232C0-FB4E-4396-B5C7-31959362BF0B}" destId="{7CAF3631-E031-43D4-9491-6A8645249E84}" srcOrd="1" destOrd="0" presId="urn:microsoft.com/office/officeart/2018/5/layout/IconCircleLabelList"/>
    <dgm:cxn modelId="{DB129BDA-6A61-4673-91E9-68B9E04CA8B2}" type="presParOf" srcId="{2AD232C0-FB4E-4396-B5C7-31959362BF0B}" destId="{49899A30-AB0A-4CC0-913E-E8A522126164}" srcOrd="2" destOrd="0" presId="urn:microsoft.com/office/officeart/2018/5/layout/IconCircleLabelList"/>
    <dgm:cxn modelId="{5B5A7CD0-8707-4277-A7DD-52BEDAEE1FCE}" type="presParOf" srcId="{2AD232C0-FB4E-4396-B5C7-31959362BF0B}" destId="{96F6E1EB-90F9-4F30-B3CA-9057F3C0A5D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A01221-9B4E-488A-BB1E-D64841A2EEC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FCEF6E-8ED2-4DCE-9D20-919ED83C9E9A}">
      <dgm:prSet custT="1"/>
      <dgm:spPr/>
      <dgm:t>
        <a:bodyPr/>
        <a:lstStyle/>
        <a:p>
          <a:pPr>
            <a:lnSpc>
              <a:spcPct val="100000"/>
            </a:lnSpc>
            <a:defRPr cap="all"/>
          </a:pPr>
          <a:r>
            <a:rPr lang="en-US" sz="1700"/>
            <a:t>Build the plugin</a:t>
          </a:r>
        </a:p>
      </dgm:t>
    </dgm:pt>
    <dgm:pt modelId="{3C59E32E-2DEB-47CD-B9EA-C1167EBB4D2C}" type="parTrans" cxnId="{86D9CDB0-9C3D-4315-94ED-B2FE62519B95}">
      <dgm:prSet/>
      <dgm:spPr/>
      <dgm:t>
        <a:bodyPr/>
        <a:lstStyle/>
        <a:p>
          <a:endParaRPr lang="en-US"/>
        </a:p>
      </dgm:t>
    </dgm:pt>
    <dgm:pt modelId="{F44FE654-6949-464B-8CE8-9A2000A53D11}" type="sibTrans" cxnId="{86D9CDB0-9C3D-4315-94ED-B2FE62519B95}">
      <dgm:prSet/>
      <dgm:spPr/>
      <dgm:t>
        <a:bodyPr/>
        <a:lstStyle/>
        <a:p>
          <a:endParaRPr lang="en-US"/>
        </a:p>
      </dgm:t>
    </dgm:pt>
    <dgm:pt modelId="{2A816EC1-D680-42EA-BCF0-633C2102E080}">
      <dgm:prSet custT="1"/>
      <dgm:spPr/>
      <dgm:t>
        <a:bodyPr/>
        <a:lstStyle/>
        <a:p>
          <a:pPr>
            <a:lnSpc>
              <a:spcPct val="100000"/>
            </a:lnSpc>
            <a:defRPr cap="all"/>
          </a:pPr>
          <a:r>
            <a:rPr lang="en-US" sz="1700"/>
            <a:t>Register plugin</a:t>
          </a:r>
        </a:p>
      </dgm:t>
    </dgm:pt>
    <dgm:pt modelId="{596865F2-85E7-4ED3-A578-0025373AC11D}" type="parTrans" cxnId="{D89D610D-CBCF-4411-A9C1-C778783ECACE}">
      <dgm:prSet/>
      <dgm:spPr/>
      <dgm:t>
        <a:bodyPr/>
        <a:lstStyle/>
        <a:p>
          <a:endParaRPr lang="en-US"/>
        </a:p>
      </dgm:t>
    </dgm:pt>
    <dgm:pt modelId="{D62CDD43-624E-4CBA-A1BE-C52FE4887BC4}" type="sibTrans" cxnId="{D89D610D-CBCF-4411-A9C1-C778783ECACE}">
      <dgm:prSet/>
      <dgm:spPr/>
      <dgm:t>
        <a:bodyPr/>
        <a:lstStyle/>
        <a:p>
          <a:endParaRPr lang="en-US"/>
        </a:p>
      </dgm:t>
    </dgm:pt>
    <dgm:pt modelId="{6F5F5612-FF4A-47D7-9B02-85E820E78E48}">
      <dgm:prSet custT="1"/>
      <dgm:spPr/>
      <dgm:t>
        <a:bodyPr/>
        <a:lstStyle/>
        <a:p>
          <a:pPr>
            <a:lnSpc>
              <a:spcPct val="100000"/>
            </a:lnSpc>
            <a:defRPr cap="all"/>
          </a:pPr>
          <a:r>
            <a:rPr lang="en-US" sz="1700"/>
            <a:t>Add to solution</a:t>
          </a:r>
        </a:p>
      </dgm:t>
    </dgm:pt>
    <dgm:pt modelId="{4313EAFA-6E52-44B6-BD5A-D7DFB1041ECB}" type="parTrans" cxnId="{7553C245-F98E-4758-A8BA-7B6807D2A9B1}">
      <dgm:prSet/>
      <dgm:spPr/>
      <dgm:t>
        <a:bodyPr/>
        <a:lstStyle/>
        <a:p>
          <a:endParaRPr lang="en-US"/>
        </a:p>
      </dgm:t>
    </dgm:pt>
    <dgm:pt modelId="{C37600E1-654A-4969-9C75-53D6E3E53EA2}" type="sibTrans" cxnId="{7553C245-F98E-4758-A8BA-7B6807D2A9B1}">
      <dgm:prSet/>
      <dgm:spPr/>
      <dgm:t>
        <a:bodyPr/>
        <a:lstStyle/>
        <a:p>
          <a:endParaRPr lang="en-US"/>
        </a:p>
      </dgm:t>
    </dgm:pt>
    <dgm:pt modelId="{86F9CA3E-8D05-49DA-8DA8-B0F003759477}">
      <dgm:prSet custT="1"/>
      <dgm:spPr/>
      <dgm:t>
        <a:bodyPr/>
        <a:lstStyle/>
        <a:p>
          <a:pPr>
            <a:lnSpc>
              <a:spcPct val="100000"/>
            </a:lnSpc>
            <a:defRPr cap="all"/>
          </a:pPr>
          <a:r>
            <a:rPr lang="en-US" sz="1700"/>
            <a:t>Use existing pipelines for CI/CD</a:t>
          </a:r>
        </a:p>
      </dgm:t>
    </dgm:pt>
    <dgm:pt modelId="{1251BEED-CA34-49C4-899D-1C08DCC2A1FB}" type="parTrans" cxnId="{1EE4551A-E7F2-4CC5-8F82-068C14377B6F}">
      <dgm:prSet/>
      <dgm:spPr/>
      <dgm:t>
        <a:bodyPr/>
        <a:lstStyle/>
        <a:p>
          <a:endParaRPr lang="en-US"/>
        </a:p>
      </dgm:t>
    </dgm:pt>
    <dgm:pt modelId="{47D93891-7E26-4DAE-A9A0-D66C05343606}" type="sibTrans" cxnId="{1EE4551A-E7F2-4CC5-8F82-068C14377B6F}">
      <dgm:prSet/>
      <dgm:spPr/>
      <dgm:t>
        <a:bodyPr/>
        <a:lstStyle/>
        <a:p>
          <a:endParaRPr lang="en-US"/>
        </a:p>
      </dgm:t>
    </dgm:pt>
    <dgm:pt modelId="{C542F61A-3637-4344-8F62-B9BA7C12D11A}" type="pres">
      <dgm:prSet presAssocID="{53A01221-9B4E-488A-BB1E-D64841A2EEC2}" presName="root" presStyleCnt="0">
        <dgm:presLayoutVars>
          <dgm:dir/>
          <dgm:resizeHandles val="exact"/>
        </dgm:presLayoutVars>
      </dgm:prSet>
      <dgm:spPr/>
    </dgm:pt>
    <dgm:pt modelId="{FD9A0087-5958-4111-87FC-52253BCBD975}" type="pres">
      <dgm:prSet presAssocID="{D6FCEF6E-8ED2-4DCE-9D20-919ED83C9E9A}" presName="compNode" presStyleCnt="0"/>
      <dgm:spPr/>
    </dgm:pt>
    <dgm:pt modelId="{20C9E0A8-033B-430B-AE20-2E69DA1C59F5}" type="pres">
      <dgm:prSet presAssocID="{D6FCEF6E-8ED2-4DCE-9D20-919ED83C9E9A}" presName="iconBgRect" presStyleLbl="bgShp" presStyleIdx="0" presStyleCnt="4"/>
      <dgm:spPr/>
    </dgm:pt>
    <dgm:pt modelId="{0C1768A3-1DFC-43B3-9FF3-50AEDF0A3CED}" type="pres">
      <dgm:prSet presAssocID="{D6FCEF6E-8ED2-4DCE-9D20-919ED83C9E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F05BF3FA-3D87-471C-BE15-E23B8598B973}" type="pres">
      <dgm:prSet presAssocID="{D6FCEF6E-8ED2-4DCE-9D20-919ED83C9E9A}" presName="spaceRect" presStyleCnt="0"/>
      <dgm:spPr/>
    </dgm:pt>
    <dgm:pt modelId="{6C0BB8D3-24A9-4EA8-B900-E56900875493}" type="pres">
      <dgm:prSet presAssocID="{D6FCEF6E-8ED2-4DCE-9D20-919ED83C9E9A}" presName="textRect" presStyleLbl="revTx" presStyleIdx="0" presStyleCnt="4">
        <dgm:presLayoutVars>
          <dgm:chMax val="1"/>
          <dgm:chPref val="1"/>
        </dgm:presLayoutVars>
      </dgm:prSet>
      <dgm:spPr/>
    </dgm:pt>
    <dgm:pt modelId="{8A1DAFF3-DA55-44EC-9948-7423838EA16C}" type="pres">
      <dgm:prSet presAssocID="{F44FE654-6949-464B-8CE8-9A2000A53D11}" presName="sibTrans" presStyleCnt="0"/>
      <dgm:spPr/>
    </dgm:pt>
    <dgm:pt modelId="{CFCF7902-8D3C-4AA6-99B5-BA96CE545BDA}" type="pres">
      <dgm:prSet presAssocID="{2A816EC1-D680-42EA-BCF0-633C2102E080}" presName="compNode" presStyleCnt="0"/>
      <dgm:spPr/>
    </dgm:pt>
    <dgm:pt modelId="{A521C972-4873-4154-BDC0-7E9E13BE2F48}" type="pres">
      <dgm:prSet presAssocID="{2A816EC1-D680-42EA-BCF0-633C2102E080}" presName="iconBgRect" presStyleLbl="bgShp" presStyleIdx="1" presStyleCnt="4"/>
      <dgm:spPr/>
    </dgm:pt>
    <dgm:pt modelId="{8FF8E229-1D20-4153-9C51-0F011E076701}" type="pres">
      <dgm:prSet presAssocID="{2A816EC1-D680-42EA-BCF0-633C2102E0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42D3E3F-C2E4-484C-ABFE-9388D488A343}" type="pres">
      <dgm:prSet presAssocID="{2A816EC1-D680-42EA-BCF0-633C2102E080}" presName="spaceRect" presStyleCnt="0"/>
      <dgm:spPr/>
    </dgm:pt>
    <dgm:pt modelId="{00E83C6F-E96E-4B69-9940-4E887BD23412}" type="pres">
      <dgm:prSet presAssocID="{2A816EC1-D680-42EA-BCF0-633C2102E080}" presName="textRect" presStyleLbl="revTx" presStyleIdx="1" presStyleCnt="4">
        <dgm:presLayoutVars>
          <dgm:chMax val="1"/>
          <dgm:chPref val="1"/>
        </dgm:presLayoutVars>
      </dgm:prSet>
      <dgm:spPr/>
    </dgm:pt>
    <dgm:pt modelId="{B8E40544-EA6B-4CE4-9675-1C5276E91C3E}" type="pres">
      <dgm:prSet presAssocID="{D62CDD43-624E-4CBA-A1BE-C52FE4887BC4}" presName="sibTrans" presStyleCnt="0"/>
      <dgm:spPr/>
    </dgm:pt>
    <dgm:pt modelId="{F53CB51E-5D5C-44A4-9671-A55BE01E3BDD}" type="pres">
      <dgm:prSet presAssocID="{6F5F5612-FF4A-47D7-9B02-85E820E78E48}" presName="compNode" presStyleCnt="0"/>
      <dgm:spPr/>
    </dgm:pt>
    <dgm:pt modelId="{05779C24-0CC6-47A2-A591-943BC8833AE4}" type="pres">
      <dgm:prSet presAssocID="{6F5F5612-FF4A-47D7-9B02-85E820E78E48}" presName="iconBgRect" presStyleLbl="bgShp" presStyleIdx="2" presStyleCnt="4"/>
      <dgm:spPr/>
    </dgm:pt>
    <dgm:pt modelId="{5C776BD7-23A5-47B7-A16F-7B3BEAA62D02}" type="pres">
      <dgm:prSet presAssocID="{6F5F5612-FF4A-47D7-9B02-85E820E78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C49C6B00-DB2B-4D30-9326-53423BDB768A}" type="pres">
      <dgm:prSet presAssocID="{6F5F5612-FF4A-47D7-9B02-85E820E78E48}" presName="spaceRect" presStyleCnt="0"/>
      <dgm:spPr/>
    </dgm:pt>
    <dgm:pt modelId="{E4AC1A1B-04F7-4E8B-A00B-205F6DF0137C}" type="pres">
      <dgm:prSet presAssocID="{6F5F5612-FF4A-47D7-9B02-85E820E78E48}" presName="textRect" presStyleLbl="revTx" presStyleIdx="2" presStyleCnt="4">
        <dgm:presLayoutVars>
          <dgm:chMax val="1"/>
          <dgm:chPref val="1"/>
        </dgm:presLayoutVars>
      </dgm:prSet>
      <dgm:spPr/>
    </dgm:pt>
    <dgm:pt modelId="{7C480C62-136F-46CC-95C1-DF07C9BD0947}" type="pres">
      <dgm:prSet presAssocID="{C37600E1-654A-4969-9C75-53D6E3E53EA2}" presName="sibTrans" presStyleCnt="0"/>
      <dgm:spPr/>
    </dgm:pt>
    <dgm:pt modelId="{238F0F9A-97D9-4BF1-966B-ABEE6A8E1618}" type="pres">
      <dgm:prSet presAssocID="{86F9CA3E-8D05-49DA-8DA8-B0F003759477}" presName="compNode" presStyleCnt="0"/>
      <dgm:spPr/>
    </dgm:pt>
    <dgm:pt modelId="{9F4260C6-132E-46DA-8686-C64697D41878}" type="pres">
      <dgm:prSet presAssocID="{86F9CA3E-8D05-49DA-8DA8-B0F003759477}" presName="iconBgRect" presStyleLbl="bgShp" presStyleIdx="3" presStyleCnt="4"/>
      <dgm:spPr/>
    </dgm:pt>
    <dgm:pt modelId="{366800E9-02E8-4B3E-8F50-4116DEFD300E}" type="pres">
      <dgm:prSet presAssocID="{86F9CA3E-8D05-49DA-8DA8-B0F0037594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B8D6AF49-3B47-4D5D-A38A-564B00619C28}" type="pres">
      <dgm:prSet presAssocID="{86F9CA3E-8D05-49DA-8DA8-B0F003759477}" presName="spaceRect" presStyleCnt="0"/>
      <dgm:spPr/>
    </dgm:pt>
    <dgm:pt modelId="{A1F9CFBB-B988-4C42-9AA3-9BDE62FA88D6}" type="pres">
      <dgm:prSet presAssocID="{86F9CA3E-8D05-49DA-8DA8-B0F003759477}" presName="textRect" presStyleLbl="revTx" presStyleIdx="3" presStyleCnt="4">
        <dgm:presLayoutVars>
          <dgm:chMax val="1"/>
          <dgm:chPref val="1"/>
        </dgm:presLayoutVars>
      </dgm:prSet>
      <dgm:spPr/>
    </dgm:pt>
  </dgm:ptLst>
  <dgm:cxnLst>
    <dgm:cxn modelId="{D9200504-98CD-419B-A1DD-3B15506FD086}" type="presOf" srcId="{2A816EC1-D680-42EA-BCF0-633C2102E080}" destId="{00E83C6F-E96E-4B69-9940-4E887BD23412}" srcOrd="0" destOrd="0" presId="urn:microsoft.com/office/officeart/2018/5/layout/IconCircleLabelList"/>
    <dgm:cxn modelId="{D89D610D-CBCF-4411-A9C1-C778783ECACE}" srcId="{53A01221-9B4E-488A-BB1E-D64841A2EEC2}" destId="{2A816EC1-D680-42EA-BCF0-633C2102E080}" srcOrd="1" destOrd="0" parTransId="{596865F2-85E7-4ED3-A578-0025373AC11D}" sibTransId="{D62CDD43-624E-4CBA-A1BE-C52FE4887BC4}"/>
    <dgm:cxn modelId="{1EE4551A-E7F2-4CC5-8F82-068C14377B6F}" srcId="{53A01221-9B4E-488A-BB1E-D64841A2EEC2}" destId="{86F9CA3E-8D05-49DA-8DA8-B0F003759477}" srcOrd="3" destOrd="0" parTransId="{1251BEED-CA34-49C4-899D-1C08DCC2A1FB}" sibTransId="{47D93891-7E26-4DAE-A9A0-D66C05343606}"/>
    <dgm:cxn modelId="{B4EB3B34-17F8-47FF-983C-BA9C2CDB46BB}" type="presOf" srcId="{6F5F5612-FF4A-47D7-9B02-85E820E78E48}" destId="{E4AC1A1B-04F7-4E8B-A00B-205F6DF0137C}" srcOrd="0" destOrd="0" presId="urn:microsoft.com/office/officeart/2018/5/layout/IconCircleLabelList"/>
    <dgm:cxn modelId="{7553C245-F98E-4758-A8BA-7B6807D2A9B1}" srcId="{53A01221-9B4E-488A-BB1E-D64841A2EEC2}" destId="{6F5F5612-FF4A-47D7-9B02-85E820E78E48}" srcOrd="2" destOrd="0" parTransId="{4313EAFA-6E52-44B6-BD5A-D7DFB1041ECB}" sibTransId="{C37600E1-654A-4969-9C75-53D6E3E53EA2}"/>
    <dgm:cxn modelId="{D1367184-A34B-4E62-87E8-97C2BDBB9FF1}" type="presOf" srcId="{86F9CA3E-8D05-49DA-8DA8-B0F003759477}" destId="{A1F9CFBB-B988-4C42-9AA3-9BDE62FA88D6}" srcOrd="0" destOrd="0" presId="urn:microsoft.com/office/officeart/2018/5/layout/IconCircleLabelList"/>
    <dgm:cxn modelId="{C3630290-D44C-4FA6-83C5-398B48BEA744}" type="presOf" srcId="{D6FCEF6E-8ED2-4DCE-9D20-919ED83C9E9A}" destId="{6C0BB8D3-24A9-4EA8-B900-E56900875493}" srcOrd="0" destOrd="0" presId="urn:microsoft.com/office/officeart/2018/5/layout/IconCircleLabelList"/>
    <dgm:cxn modelId="{86D9CDB0-9C3D-4315-94ED-B2FE62519B95}" srcId="{53A01221-9B4E-488A-BB1E-D64841A2EEC2}" destId="{D6FCEF6E-8ED2-4DCE-9D20-919ED83C9E9A}" srcOrd="0" destOrd="0" parTransId="{3C59E32E-2DEB-47CD-B9EA-C1167EBB4D2C}" sibTransId="{F44FE654-6949-464B-8CE8-9A2000A53D11}"/>
    <dgm:cxn modelId="{18BB65D8-487B-402F-8D0A-7EA527195BB1}" type="presOf" srcId="{53A01221-9B4E-488A-BB1E-D64841A2EEC2}" destId="{C542F61A-3637-4344-8F62-B9BA7C12D11A}" srcOrd="0" destOrd="0" presId="urn:microsoft.com/office/officeart/2018/5/layout/IconCircleLabelList"/>
    <dgm:cxn modelId="{169CE4D5-16AC-48E7-812A-A0FAAAB2E178}" type="presParOf" srcId="{C542F61A-3637-4344-8F62-B9BA7C12D11A}" destId="{FD9A0087-5958-4111-87FC-52253BCBD975}" srcOrd="0" destOrd="0" presId="urn:microsoft.com/office/officeart/2018/5/layout/IconCircleLabelList"/>
    <dgm:cxn modelId="{AFA16BBC-4798-4B75-8F0F-E26E23AC93C3}" type="presParOf" srcId="{FD9A0087-5958-4111-87FC-52253BCBD975}" destId="{20C9E0A8-033B-430B-AE20-2E69DA1C59F5}" srcOrd="0" destOrd="0" presId="urn:microsoft.com/office/officeart/2018/5/layout/IconCircleLabelList"/>
    <dgm:cxn modelId="{C5896F8B-2841-424D-A62C-FBD5CA2F8219}" type="presParOf" srcId="{FD9A0087-5958-4111-87FC-52253BCBD975}" destId="{0C1768A3-1DFC-43B3-9FF3-50AEDF0A3CED}" srcOrd="1" destOrd="0" presId="urn:microsoft.com/office/officeart/2018/5/layout/IconCircleLabelList"/>
    <dgm:cxn modelId="{9DD4EC6E-6050-441B-857D-1C765BC11C3B}" type="presParOf" srcId="{FD9A0087-5958-4111-87FC-52253BCBD975}" destId="{F05BF3FA-3D87-471C-BE15-E23B8598B973}" srcOrd="2" destOrd="0" presId="urn:microsoft.com/office/officeart/2018/5/layout/IconCircleLabelList"/>
    <dgm:cxn modelId="{EA308F46-DF8B-4E55-B133-C573A9C9586A}" type="presParOf" srcId="{FD9A0087-5958-4111-87FC-52253BCBD975}" destId="{6C0BB8D3-24A9-4EA8-B900-E56900875493}" srcOrd="3" destOrd="0" presId="urn:microsoft.com/office/officeart/2018/5/layout/IconCircleLabelList"/>
    <dgm:cxn modelId="{68AD65F2-039C-4EC7-BE06-30C3F502E968}" type="presParOf" srcId="{C542F61A-3637-4344-8F62-B9BA7C12D11A}" destId="{8A1DAFF3-DA55-44EC-9948-7423838EA16C}" srcOrd="1" destOrd="0" presId="urn:microsoft.com/office/officeart/2018/5/layout/IconCircleLabelList"/>
    <dgm:cxn modelId="{BB05D037-B8FF-4AFA-9CEE-5D6EE9FEF7CA}" type="presParOf" srcId="{C542F61A-3637-4344-8F62-B9BA7C12D11A}" destId="{CFCF7902-8D3C-4AA6-99B5-BA96CE545BDA}" srcOrd="2" destOrd="0" presId="urn:microsoft.com/office/officeart/2018/5/layout/IconCircleLabelList"/>
    <dgm:cxn modelId="{6F28CA52-89F6-4231-89F2-F5A31256CEA5}" type="presParOf" srcId="{CFCF7902-8D3C-4AA6-99B5-BA96CE545BDA}" destId="{A521C972-4873-4154-BDC0-7E9E13BE2F48}" srcOrd="0" destOrd="0" presId="urn:microsoft.com/office/officeart/2018/5/layout/IconCircleLabelList"/>
    <dgm:cxn modelId="{9B252026-A722-4F0C-AFB5-2FAFBBA04C96}" type="presParOf" srcId="{CFCF7902-8D3C-4AA6-99B5-BA96CE545BDA}" destId="{8FF8E229-1D20-4153-9C51-0F011E076701}" srcOrd="1" destOrd="0" presId="urn:microsoft.com/office/officeart/2018/5/layout/IconCircleLabelList"/>
    <dgm:cxn modelId="{83EF23D3-3F37-47C9-A6A9-5113DF609996}" type="presParOf" srcId="{CFCF7902-8D3C-4AA6-99B5-BA96CE545BDA}" destId="{E42D3E3F-C2E4-484C-ABFE-9388D488A343}" srcOrd="2" destOrd="0" presId="urn:microsoft.com/office/officeart/2018/5/layout/IconCircleLabelList"/>
    <dgm:cxn modelId="{AEDB95FC-A220-4313-A086-2DC8E3F6465C}" type="presParOf" srcId="{CFCF7902-8D3C-4AA6-99B5-BA96CE545BDA}" destId="{00E83C6F-E96E-4B69-9940-4E887BD23412}" srcOrd="3" destOrd="0" presId="urn:microsoft.com/office/officeart/2018/5/layout/IconCircleLabelList"/>
    <dgm:cxn modelId="{9EC2CEFE-072B-4CB1-8CA5-28386A34EA9C}" type="presParOf" srcId="{C542F61A-3637-4344-8F62-B9BA7C12D11A}" destId="{B8E40544-EA6B-4CE4-9675-1C5276E91C3E}" srcOrd="3" destOrd="0" presId="urn:microsoft.com/office/officeart/2018/5/layout/IconCircleLabelList"/>
    <dgm:cxn modelId="{370FA64F-35DB-4329-9556-A9A78C83CE33}" type="presParOf" srcId="{C542F61A-3637-4344-8F62-B9BA7C12D11A}" destId="{F53CB51E-5D5C-44A4-9671-A55BE01E3BDD}" srcOrd="4" destOrd="0" presId="urn:microsoft.com/office/officeart/2018/5/layout/IconCircleLabelList"/>
    <dgm:cxn modelId="{E728AA96-662F-4516-A4A4-552D4D6B6116}" type="presParOf" srcId="{F53CB51E-5D5C-44A4-9671-A55BE01E3BDD}" destId="{05779C24-0CC6-47A2-A591-943BC8833AE4}" srcOrd="0" destOrd="0" presId="urn:microsoft.com/office/officeart/2018/5/layout/IconCircleLabelList"/>
    <dgm:cxn modelId="{FCAACFAF-E43F-4504-9B5E-44B6181B4170}" type="presParOf" srcId="{F53CB51E-5D5C-44A4-9671-A55BE01E3BDD}" destId="{5C776BD7-23A5-47B7-A16F-7B3BEAA62D02}" srcOrd="1" destOrd="0" presId="urn:microsoft.com/office/officeart/2018/5/layout/IconCircleLabelList"/>
    <dgm:cxn modelId="{E22FCF0A-3C2C-4600-8ACF-317496B64115}" type="presParOf" srcId="{F53CB51E-5D5C-44A4-9671-A55BE01E3BDD}" destId="{C49C6B00-DB2B-4D30-9326-53423BDB768A}" srcOrd="2" destOrd="0" presId="urn:microsoft.com/office/officeart/2018/5/layout/IconCircleLabelList"/>
    <dgm:cxn modelId="{4EC30711-54AE-4577-9EE0-D69DAD42805C}" type="presParOf" srcId="{F53CB51E-5D5C-44A4-9671-A55BE01E3BDD}" destId="{E4AC1A1B-04F7-4E8B-A00B-205F6DF0137C}" srcOrd="3" destOrd="0" presId="urn:microsoft.com/office/officeart/2018/5/layout/IconCircleLabelList"/>
    <dgm:cxn modelId="{F421BEB1-4CC8-4E89-96A8-CF293E32E86C}" type="presParOf" srcId="{C542F61A-3637-4344-8F62-B9BA7C12D11A}" destId="{7C480C62-136F-46CC-95C1-DF07C9BD0947}" srcOrd="5" destOrd="0" presId="urn:microsoft.com/office/officeart/2018/5/layout/IconCircleLabelList"/>
    <dgm:cxn modelId="{78D255C5-B664-4AE9-8453-0A08B7D24613}" type="presParOf" srcId="{C542F61A-3637-4344-8F62-B9BA7C12D11A}" destId="{238F0F9A-97D9-4BF1-966B-ABEE6A8E1618}" srcOrd="6" destOrd="0" presId="urn:microsoft.com/office/officeart/2018/5/layout/IconCircleLabelList"/>
    <dgm:cxn modelId="{BDB606BE-3D19-4752-B70F-961E0EC9C864}" type="presParOf" srcId="{238F0F9A-97D9-4BF1-966B-ABEE6A8E1618}" destId="{9F4260C6-132E-46DA-8686-C64697D41878}" srcOrd="0" destOrd="0" presId="urn:microsoft.com/office/officeart/2018/5/layout/IconCircleLabelList"/>
    <dgm:cxn modelId="{4212CFC4-6BB9-4D33-9C38-345E621ABB1C}" type="presParOf" srcId="{238F0F9A-97D9-4BF1-966B-ABEE6A8E1618}" destId="{366800E9-02E8-4B3E-8F50-4116DEFD300E}" srcOrd="1" destOrd="0" presId="urn:microsoft.com/office/officeart/2018/5/layout/IconCircleLabelList"/>
    <dgm:cxn modelId="{3C70D4A0-86D3-46DA-82FB-D639A5490550}" type="presParOf" srcId="{238F0F9A-97D9-4BF1-966B-ABEE6A8E1618}" destId="{B8D6AF49-3B47-4D5D-A38A-564B00619C28}" srcOrd="2" destOrd="0" presId="urn:microsoft.com/office/officeart/2018/5/layout/IconCircleLabelList"/>
    <dgm:cxn modelId="{9D28C30B-53C9-46FB-B882-CAB9367F3FD1}" type="presParOf" srcId="{238F0F9A-97D9-4BF1-966B-ABEE6A8E1618}" destId="{A1F9CFBB-B988-4C42-9AA3-9BDE62FA88D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4371" y="0"/>
          <a:ext cx="2544542" cy="668421"/>
        </a:xfrm>
        <a:prstGeom prst="chevron">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338582" y="0"/>
        <a:ext cx="1876121" cy="668421"/>
      </dsp:txXfrm>
    </dsp:sp>
    <dsp:sp modelId="{782221C6-1BC7-4268-8008-6F7806055A7E}">
      <dsp:nvSpPr>
        <dsp:cNvPr id="0" name=""/>
        <dsp:cNvSpPr/>
      </dsp:nvSpPr>
      <dsp:spPr>
        <a:xfrm>
          <a:off x="2294459" y="0"/>
          <a:ext cx="2544542" cy="668421"/>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2628670" y="0"/>
        <a:ext cx="1876121" cy="668421"/>
      </dsp:txXfrm>
    </dsp:sp>
    <dsp:sp modelId="{55C41176-0155-4D93-8322-CE84F636E104}">
      <dsp:nvSpPr>
        <dsp:cNvPr id="0" name=""/>
        <dsp:cNvSpPr/>
      </dsp:nvSpPr>
      <dsp:spPr>
        <a:xfrm>
          <a:off x="4584546" y="0"/>
          <a:ext cx="2544542" cy="668421"/>
        </a:xfrm>
        <a:prstGeom prst="chevron">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4918757" y="0"/>
        <a:ext cx="1876121" cy="668421"/>
      </dsp:txXfrm>
    </dsp:sp>
    <dsp:sp modelId="{64A210BB-6EED-4293-A1F1-DDC7312CA022}">
      <dsp:nvSpPr>
        <dsp:cNvPr id="0" name=""/>
        <dsp:cNvSpPr/>
      </dsp:nvSpPr>
      <dsp:spPr>
        <a:xfrm>
          <a:off x="6879005" y="0"/>
          <a:ext cx="2544542" cy="668421"/>
        </a:xfrm>
        <a:prstGeom prst="chevron">
          <a:avLst/>
        </a:prstGeom>
        <a:solidFill>
          <a:srgbClr val="0071B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7213216" y="0"/>
        <a:ext cx="1876121" cy="6684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9D70-BD52-4A0C-8005-E8EE56BC23D9}">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6EF8C-CB92-4493-A603-A80C203DCA5F}">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C419F1-A536-4A71-9B4D-9A86BFB062F0}">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Build the Plugin</a:t>
          </a:r>
        </a:p>
      </dsp:txBody>
      <dsp:txXfrm>
        <a:off x="241801" y="1997713"/>
        <a:ext cx="1800000" cy="720000"/>
      </dsp:txXfrm>
    </dsp:sp>
    <dsp:sp modelId="{A23AFE43-EB86-4250-915A-639D30CCDBF7}">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AE41F-97E2-41B2-9F41-64B77A0147EF}">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EC9B89-8F38-4F61-9A48-E5546D40AF04}">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Register the Plugin</a:t>
          </a:r>
        </a:p>
      </dsp:txBody>
      <dsp:txXfrm>
        <a:off x="2356801" y="1997713"/>
        <a:ext cx="1800000" cy="720000"/>
      </dsp:txXfrm>
    </dsp:sp>
    <dsp:sp modelId="{3A50F3E0-09A4-4C23-9024-C56299B99743}">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76A4D-FA66-481E-81D2-52485F0C516F}">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4B562A-1DA0-41E9-A5F0-40686F003AAB}">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(Clone) Solution to Source</a:t>
          </a:r>
        </a:p>
      </dsp:txBody>
      <dsp:txXfrm>
        <a:off x="4471802" y="1997713"/>
        <a:ext cx="1800000" cy="720000"/>
      </dsp:txXfrm>
    </dsp:sp>
    <dsp:sp modelId="{2FA64536-582F-4172-B1E3-2206E7AFB962}">
      <dsp:nvSpPr>
        <dsp:cNvPr id="0" name=""/>
        <dsp:cNvSpPr/>
      </dsp:nvSpPr>
      <dsp:spPr>
        <a:xfrm>
          <a:off x="5928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3DB33-3232-4FFC-96B4-0BDB7D0C61DD}">
      <dsp:nvSpPr>
        <dsp:cNvPr id="0" name=""/>
        <dsp:cNvSpPr/>
      </dsp:nvSpPr>
      <dsp:spPr>
        <a:xfrm>
          <a:off x="8268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B67260-99F8-4C1D-A580-AC06C4875E10}">
      <dsp:nvSpPr>
        <dsp:cNvPr id="0" name=""/>
        <dsp:cNvSpPr/>
      </dsp:nvSpPr>
      <dsp:spPr>
        <a:xfrm>
          <a:off x="2418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Add to Solution</a:t>
          </a:r>
        </a:p>
      </dsp:txBody>
      <dsp:txXfrm>
        <a:off x="241801" y="4607713"/>
        <a:ext cx="1800000" cy="720000"/>
      </dsp:txXfrm>
    </dsp:sp>
    <dsp:sp modelId="{223D921D-FD5B-4F80-B403-035312C1837D}">
      <dsp:nvSpPr>
        <dsp:cNvPr id="0" name=""/>
        <dsp:cNvSpPr/>
      </dsp:nvSpPr>
      <dsp:spPr>
        <a:xfrm>
          <a:off x="2707801"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847C0-EC34-4B5B-A56A-9D15C4474E9D}">
      <dsp:nvSpPr>
        <dsp:cNvPr id="0" name=""/>
        <dsp:cNvSpPr/>
      </dsp:nvSpPr>
      <dsp:spPr>
        <a:xfrm>
          <a:off x="2941801"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E606F6-6E75-4150-AD8B-153A0565157A}">
      <dsp:nvSpPr>
        <dsp:cNvPr id="0" name=""/>
        <dsp:cNvSpPr/>
      </dsp:nvSpPr>
      <dsp:spPr>
        <a:xfrm>
          <a:off x="23568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Add Reference to CDS Proj</a:t>
          </a:r>
        </a:p>
      </dsp:txBody>
      <dsp:txXfrm>
        <a:off x="2356801" y="4607713"/>
        <a:ext cx="1800000" cy="720000"/>
      </dsp:txXfrm>
    </dsp:sp>
    <dsp:sp modelId="{3F4B8CE5-E6C0-4440-87B6-1A1F7E3B4AE7}">
      <dsp:nvSpPr>
        <dsp:cNvPr id="0" name=""/>
        <dsp:cNvSpPr/>
      </dsp:nvSpPr>
      <dsp:spPr>
        <a:xfrm>
          <a:off x="4822802" y="316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789E9-46A2-47AD-A182-10B24C4EA111}">
      <dsp:nvSpPr>
        <dsp:cNvPr id="0" name=""/>
        <dsp:cNvSpPr/>
      </dsp:nvSpPr>
      <dsp:spPr>
        <a:xfrm>
          <a:off x="5056802" y="3401713"/>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DEBC14-9B16-420A-865B-0D7398240494}">
      <dsp:nvSpPr>
        <dsp:cNvPr id="0" name=""/>
        <dsp:cNvSpPr/>
      </dsp:nvSpPr>
      <dsp:spPr>
        <a:xfrm>
          <a:off x="44718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Modify Build Pipeline to use the new Build Model</a:t>
          </a:r>
        </a:p>
      </dsp:txBody>
      <dsp:txXfrm>
        <a:off x="4471802" y="4607713"/>
        <a:ext cx="1800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A4A48-26FA-4A90-A0D3-6B1E656810C1}">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712EC-88DB-464A-8C50-680452A8A20E}">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2B73B1-A79E-4D0B-9584-BBB5CECC887D}">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Environments as Azure DevOps variable</a:t>
          </a:r>
        </a:p>
      </dsp:txBody>
      <dsp:txXfrm>
        <a:off x="1131174" y="4597"/>
        <a:ext cx="5382429" cy="979371"/>
      </dsp:txXfrm>
    </dsp:sp>
    <dsp:sp modelId="{36BB13A8-FD92-4C46-8681-0B0CA9FA1A0B}">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29DF2-FE6B-49D8-BFDD-E65BA5545910}">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160B69-8449-4A09-B8D9-015AE704C444}">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Support for both Dynamics 365 CE &amp; CDS Environments</a:t>
          </a:r>
        </a:p>
      </dsp:txBody>
      <dsp:txXfrm>
        <a:off x="1131174" y="1228812"/>
        <a:ext cx="5382429" cy="979371"/>
      </dsp:txXfrm>
    </dsp:sp>
    <dsp:sp modelId="{844E3D6A-1BFC-4FDD-B777-D7BD492CF53D}">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FBF9A-B24C-41F3-A3E9-1CDE83868825}">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925F9D-3D1B-4D0A-9AA5-53A4CB7B9ECA}">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Service Principals Auth</a:t>
          </a:r>
        </a:p>
      </dsp:txBody>
      <dsp:txXfrm>
        <a:off x="1131174" y="2453027"/>
        <a:ext cx="5382429" cy="979371"/>
      </dsp:txXfrm>
    </dsp:sp>
    <dsp:sp modelId="{72AD78B3-9917-48F0-AE61-D84059E422D1}">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0A225-BFD1-4D85-B2F8-0E82845F73E1}">
      <dsp:nvSpPr>
        <dsp:cNvPr id="0" name=""/>
        <dsp:cNvSpPr/>
      </dsp:nvSpPr>
      <dsp:spPr>
        <a:xfrm>
          <a:off x="296259" y="3897600"/>
          <a:ext cx="538654" cy="5386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4AA4AF-F14A-44BC-97F9-C6BFD37FB260}">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Async Solution Import</a:t>
          </a:r>
        </a:p>
      </dsp:txBody>
      <dsp:txXfrm>
        <a:off x="1131174" y="3677241"/>
        <a:ext cx="5382429" cy="979371"/>
      </dsp:txXfrm>
    </dsp:sp>
    <dsp:sp modelId="{CF172A7E-975D-49EB-A3B4-F7241C43A01F}">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1C1DE-BE78-4971-8B53-D72DF7B03537}">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B607D0-1628-4EEA-927D-115FB686689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AppSource Deployment Task</a:t>
          </a:r>
        </a:p>
      </dsp:txBody>
      <dsp:txXfrm>
        <a:off x="1131174" y="4901456"/>
        <a:ext cx="5382429" cy="9793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72CCE-C5D6-43BF-8F70-09FC749F86EF}">
      <dsp:nvSpPr>
        <dsp:cNvPr id="0" name=""/>
        <dsp:cNvSpPr/>
      </dsp:nvSpPr>
      <dsp:spPr>
        <a:xfrm>
          <a:off x="283963" y="1001560"/>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D608A-C136-4333-B60F-ADCECD9FE21D}">
      <dsp:nvSpPr>
        <dsp:cNvPr id="0" name=""/>
        <dsp:cNvSpPr/>
      </dsp:nvSpPr>
      <dsp:spPr>
        <a:xfrm>
          <a:off x="470888" y="1188486"/>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F018B2-ADE1-4B03-84FA-6DBF9E1D71BC}">
      <dsp:nvSpPr>
        <dsp:cNvPr id="0" name=""/>
        <dsp:cNvSpPr/>
      </dsp:nvSpPr>
      <dsp:spPr>
        <a:xfrm>
          <a:off x="3574" y="2151873"/>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DevOps: Why should you care</a:t>
          </a:r>
        </a:p>
      </dsp:txBody>
      <dsp:txXfrm>
        <a:off x="3574" y="2151873"/>
        <a:ext cx="1437890" cy="611103"/>
      </dsp:txXfrm>
    </dsp:sp>
    <dsp:sp modelId="{000319F2-CA03-46DD-BDFA-A92F6336D9E2}">
      <dsp:nvSpPr>
        <dsp:cNvPr id="0" name=""/>
        <dsp:cNvSpPr/>
      </dsp:nvSpPr>
      <dsp:spPr>
        <a:xfrm>
          <a:off x="1973484" y="1001560"/>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F7918-AB63-45F3-B763-EA8C606E0B7C}">
      <dsp:nvSpPr>
        <dsp:cNvPr id="0" name=""/>
        <dsp:cNvSpPr/>
      </dsp:nvSpPr>
      <dsp:spPr>
        <a:xfrm>
          <a:off x="2160410" y="1188486"/>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25C38C-2D57-465B-88FB-7D597599B132}">
      <dsp:nvSpPr>
        <dsp:cNvPr id="0" name=""/>
        <dsp:cNvSpPr/>
      </dsp:nvSpPr>
      <dsp:spPr>
        <a:xfrm>
          <a:off x="1693095" y="2151873"/>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What is Azure DevOps: Getting Started</a:t>
          </a:r>
        </a:p>
      </dsp:txBody>
      <dsp:txXfrm>
        <a:off x="1693095" y="2151873"/>
        <a:ext cx="1437890" cy="611103"/>
      </dsp:txXfrm>
    </dsp:sp>
    <dsp:sp modelId="{B52C7570-D7D9-4E3A-8483-D80E705CAD5E}">
      <dsp:nvSpPr>
        <dsp:cNvPr id="0" name=""/>
        <dsp:cNvSpPr/>
      </dsp:nvSpPr>
      <dsp:spPr>
        <a:xfrm>
          <a:off x="5257554" y="993245"/>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853DD1-3F0D-4EDE-9BEA-F1601431BED3}">
      <dsp:nvSpPr>
        <dsp:cNvPr id="0" name=""/>
        <dsp:cNvSpPr/>
      </dsp:nvSpPr>
      <dsp:spPr>
        <a:xfrm>
          <a:off x="5444481" y="1180172"/>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423B7E-5984-489A-82DD-CBB8AF634B58}">
      <dsp:nvSpPr>
        <dsp:cNvPr id="0" name=""/>
        <dsp:cNvSpPr/>
      </dsp:nvSpPr>
      <dsp:spPr>
        <a:xfrm>
          <a:off x="4977166" y="2143042"/>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Zero to Full Source control: From Environment centric to Source centric</a:t>
          </a:r>
        </a:p>
      </dsp:txBody>
      <dsp:txXfrm>
        <a:off x="4977166" y="2143042"/>
        <a:ext cx="1437890" cy="611103"/>
      </dsp:txXfrm>
    </dsp:sp>
    <dsp:sp modelId="{65AEB5ED-4782-4CE4-91E1-C1644EF73314}">
      <dsp:nvSpPr>
        <dsp:cNvPr id="0" name=""/>
        <dsp:cNvSpPr/>
      </dsp:nvSpPr>
      <dsp:spPr>
        <a:xfrm>
          <a:off x="248508" y="3054803"/>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C04C4-9324-421B-8A92-60AE23890245}">
      <dsp:nvSpPr>
        <dsp:cNvPr id="0" name=""/>
        <dsp:cNvSpPr/>
      </dsp:nvSpPr>
      <dsp:spPr>
        <a:xfrm>
          <a:off x="435438" y="3241728"/>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341508-D48A-4633-8EFB-A834D9B21C2D}">
      <dsp:nvSpPr>
        <dsp:cNvPr id="0" name=""/>
        <dsp:cNvSpPr/>
      </dsp:nvSpPr>
      <dsp:spPr>
        <a:xfrm>
          <a:off x="0" y="4333445"/>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PowerApps DevOps Part I: Build your first Pipeline</a:t>
          </a:r>
        </a:p>
      </dsp:txBody>
      <dsp:txXfrm>
        <a:off x="0" y="4333445"/>
        <a:ext cx="1437890" cy="611103"/>
      </dsp:txXfrm>
    </dsp:sp>
    <dsp:sp modelId="{9ED19AF1-861D-4D94-9C51-5D255B640BC6}">
      <dsp:nvSpPr>
        <dsp:cNvPr id="0" name=""/>
        <dsp:cNvSpPr/>
      </dsp:nvSpPr>
      <dsp:spPr>
        <a:xfrm>
          <a:off x="1938198" y="3139070"/>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17317-92DA-4A84-9EB9-9622274FC1A3}">
      <dsp:nvSpPr>
        <dsp:cNvPr id="0" name=""/>
        <dsp:cNvSpPr/>
      </dsp:nvSpPr>
      <dsp:spPr>
        <a:xfrm>
          <a:off x="2125120" y="3325997"/>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CB04F8-0D06-48AA-A2CD-A585D4B5CB46}">
      <dsp:nvSpPr>
        <dsp:cNvPr id="0" name=""/>
        <dsp:cNvSpPr/>
      </dsp:nvSpPr>
      <dsp:spPr>
        <a:xfrm>
          <a:off x="1657810" y="4290428"/>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PowerApps DevOps Part II: Automate your releases</a:t>
          </a:r>
        </a:p>
      </dsp:txBody>
      <dsp:txXfrm>
        <a:off x="1657810" y="4290428"/>
        <a:ext cx="1437890" cy="611103"/>
      </dsp:txXfrm>
    </dsp:sp>
    <dsp:sp modelId="{0C47358C-9F74-4D88-A023-252DD2A8475F}">
      <dsp:nvSpPr>
        <dsp:cNvPr id="0" name=""/>
        <dsp:cNvSpPr/>
      </dsp:nvSpPr>
      <dsp:spPr>
        <a:xfrm>
          <a:off x="3702476" y="3114134"/>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67201-F39A-499D-B6BA-894BE6CBED45}">
      <dsp:nvSpPr>
        <dsp:cNvPr id="0" name=""/>
        <dsp:cNvSpPr/>
      </dsp:nvSpPr>
      <dsp:spPr>
        <a:xfrm>
          <a:off x="3889451" y="3301061"/>
          <a:ext cx="503261" cy="50326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4B5D4F-52E8-4EF5-827D-8EDC0107C494}">
      <dsp:nvSpPr>
        <dsp:cNvPr id="0" name=""/>
        <dsp:cNvSpPr/>
      </dsp:nvSpPr>
      <dsp:spPr>
        <a:xfrm>
          <a:off x="3422116" y="4263931"/>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PowerApps DevOps Part III: Integrate Code in your build and release Pipes</a:t>
          </a:r>
        </a:p>
      </dsp:txBody>
      <dsp:txXfrm>
        <a:off x="3422116" y="4263931"/>
        <a:ext cx="1437890" cy="611103"/>
      </dsp:txXfrm>
    </dsp:sp>
    <dsp:sp modelId="{EB1CE988-D924-490C-954B-451794E4FC1A}">
      <dsp:nvSpPr>
        <dsp:cNvPr id="0" name=""/>
        <dsp:cNvSpPr/>
      </dsp:nvSpPr>
      <dsp:spPr>
        <a:xfrm>
          <a:off x="3671321" y="1023219"/>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87E91-A0DE-4128-B4D7-B60C02C779C4}">
      <dsp:nvSpPr>
        <dsp:cNvPr id="0" name=""/>
        <dsp:cNvSpPr/>
      </dsp:nvSpPr>
      <dsp:spPr>
        <a:xfrm>
          <a:off x="3858245" y="1210144"/>
          <a:ext cx="503261" cy="503261"/>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4AD606-28A1-4BBF-8CC3-CEEB91A52153}">
      <dsp:nvSpPr>
        <dsp:cNvPr id="0" name=""/>
        <dsp:cNvSpPr/>
      </dsp:nvSpPr>
      <dsp:spPr>
        <a:xfrm>
          <a:off x="3390928" y="2042325"/>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Packaging your app: Working with Solutions</a:t>
          </a:r>
        </a:p>
      </dsp:txBody>
      <dsp:txXfrm>
        <a:off x="3390928" y="2042325"/>
        <a:ext cx="1437890" cy="611103"/>
      </dsp:txXfrm>
    </dsp:sp>
    <dsp:sp modelId="{A38C1C9B-E444-42C2-B39A-E4A9A88CB14B}">
      <dsp:nvSpPr>
        <dsp:cNvPr id="0" name=""/>
        <dsp:cNvSpPr/>
      </dsp:nvSpPr>
      <dsp:spPr>
        <a:xfrm>
          <a:off x="5352527" y="3122449"/>
          <a:ext cx="877113" cy="8771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7B313-4B29-42EE-A91F-57074DF63B44}">
      <dsp:nvSpPr>
        <dsp:cNvPr id="0" name=""/>
        <dsp:cNvSpPr/>
      </dsp:nvSpPr>
      <dsp:spPr>
        <a:xfrm>
          <a:off x="5539453" y="3309375"/>
          <a:ext cx="503261" cy="50326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450227-0BDF-47A0-A195-948C148C6696}">
      <dsp:nvSpPr>
        <dsp:cNvPr id="0" name=""/>
        <dsp:cNvSpPr/>
      </dsp:nvSpPr>
      <dsp:spPr>
        <a:xfrm>
          <a:off x="5072138" y="4272761"/>
          <a:ext cx="1437890" cy="61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Manage: Work with Environments and manage your apps</a:t>
          </a:r>
        </a:p>
      </dsp:txBody>
      <dsp:txXfrm>
        <a:off x="5072138" y="4272761"/>
        <a:ext cx="1437890" cy="6111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6F6B4-4BF2-4504-AFA0-4851AFC0B083}">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85A01-B3E4-4D87-A6CC-67056D510DDD}">
      <dsp:nvSpPr>
        <dsp:cNvPr id="0" name=""/>
        <dsp:cNvSpPr/>
      </dsp:nvSpPr>
      <dsp:spPr>
        <a:xfrm>
          <a:off x="284370" y="867150"/>
          <a:ext cx="483351" cy="483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2B1739-929C-42D6-8AF7-FD584E2FC9C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hlinkClick xmlns:r="http://schemas.openxmlformats.org/officeDocument/2006/relationships" r:id="rId3"/>
            </a:rPr>
            <a:t>PowerApps Build Tools</a:t>
          </a:r>
          <a:endParaRPr lang="en-US" sz="1200" kern="1200"/>
        </a:p>
      </dsp:txBody>
      <dsp:txXfrm>
        <a:off x="1121306" y="692144"/>
        <a:ext cx="1964358" cy="833364"/>
      </dsp:txXfrm>
    </dsp:sp>
    <dsp:sp modelId="{AB096BE4-935A-45A7-97F9-FEA7F677B371}">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7CBAE-FD17-48D5-AB4A-A04F65F92397}">
      <dsp:nvSpPr>
        <dsp:cNvPr id="0" name=""/>
        <dsp:cNvSpPr/>
      </dsp:nvSpPr>
      <dsp:spPr>
        <a:xfrm>
          <a:off x="3602945" y="867150"/>
          <a:ext cx="483351" cy="48335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6ADB40-E16E-497C-A0DB-C9B59BD244EF}">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hlinkClick xmlns:r="http://schemas.openxmlformats.org/officeDocument/2006/relationships" r:id="rId6"/>
            </a:rPr>
            <a:t>https://aka.ms/ppalmlab</a:t>
          </a:r>
          <a:r>
            <a:rPr lang="en-US" sz="1200" kern="1200" dirty="0"/>
            <a:t> </a:t>
          </a:r>
        </a:p>
      </dsp:txBody>
      <dsp:txXfrm>
        <a:off x="4439881" y="692144"/>
        <a:ext cx="1964358" cy="833364"/>
      </dsp:txXfrm>
    </dsp:sp>
    <dsp:sp modelId="{8D295F86-C262-417D-960D-E1AF30F10656}">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8FFFFF-B3F3-4CE2-9A9B-8C02ABC661A1}">
      <dsp:nvSpPr>
        <dsp:cNvPr id="0" name=""/>
        <dsp:cNvSpPr/>
      </dsp:nvSpPr>
      <dsp:spPr>
        <a:xfrm>
          <a:off x="284370" y="2701037"/>
          <a:ext cx="483351" cy="483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0FF380-0347-4275-96F8-E79E8120D9E7}">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hlinkClick xmlns:r="http://schemas.openxmlformats.org/officeDocument/2006/relationships" r:id="rId9"/>
            </a:rPr>
            <a:t>PowerApps Build Tools multi-stage YAML Pipelines</a:t>
          </a:r>
          <a:endParaRPr lang="en-US" sz="1200" kern="1200" dirty="0"/>
        </a:p>
      </dsp:txBody>
      <dsp:txXfrm>
        <a:off x="1121306" y="2526030"/>
        <a:ext cx="1964358" cy="833364"/>
      </dsp:txXfrm>
    </dsp:sp>
    <dsp:sp modelId="{021ADF95-5F65-4779-82E0-DAEA8505C395}">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F8A22B-23A7-469B-8830-753E7503DEF9}">
      <dsp:nvSpPr>
        <dsp:cNvPr id="0" name=""/>
        <dsp:cNvSpPr/>
      </dsp:nvSpPr>
      <dsp:spPr>
        <a:xfrm>
          <a:off x="3602945" y="2701037"/>
          <a:ext cx="483351" cy="483351"/>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64C7B3-16F3-4B24-BB8C-9C831A8CE122}">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hlinkClick xmlns:r="http://schemas.openxmlformats.org/officeDocument/2006/relationships" r:id="rId12"/>
            </a:rPr>
            <a:t>PowerApps Documentation</a:t>
          </a:r>
          <a:r>
            <a:rPr lang="en-US" sz="1200" kern="1200" dirty="0"/>
            <a:t> -&gt; I’m a developer -&gt; Package and distribute apps/extension</a:t>
          </a:r>
        </a:p>
      </dsp:txBody>
      <dsp:txXfrm>
        <a:off x="4439881" y="2526030"/>
        <a:ext cx="1964358" cy="833364"/>
      </dsp:txXfrm>
    </dsp:sp>
    <dsp:sp modelId="{4C743E98-8394-4B5D-92AF-CD889AF75BD8}">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0245F-E1ED-4FB5-94EE-64299B5877EC}">
      <dsp:nvSpPr>
        <dsp:cNvPr id="0" name=""/>
        <dsp:cNvSpPr/>
      </dsp:nvSpPr>
      <dsp:spPr>
        <a:xfrm>
          <a:off x="284370" y="4534924"/>
          <a:ext cx="483351" cy="48335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26D58A-AF35-4795-992D-C3E07039BE3B}">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hlinkClick xmlns:r="http://schemas.openxmlformats.org/officeDocument/2006/relationships" r:id="rId15"/>
            </a:rPr>
            <a:t>PowerApps Blog – ALM</a:t>
          </a:r>
          <a:endParaRPr lang="en-US" sz="1200" kern="1200" dirty="0"/>
        </a:p>
      </dsp:txBody>
      <dsp:txXfrm>
        <a:off x="1121306" y="4359917"/>
        <a:ext cx="1964358" cy="833364"/>
      </dsp:txXfrm>
    </dsp:sp>
    <dsp:sp modelId="{517E06EC-9FF1-4679-B2A3-F7B727FE0316}">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9A99E-3792-4603-A296-1FE42B8ED96D}">
      <dsp:nvSpPr>
        <dsp:cNvPr id="0" name=""/>
        <dsp:cNvSpPr/>
      </dsp:nvSpPr>
      <dsp:spPr>
        <a:xfrm>
          <a:off x="3602945" y="4534924"/>
          <a:ext cx="483351" cy="483351"/>
        </a:xfrm>
        <a:prstGeom prst="rect">
          <a:avLst/>
        </a:prstGeom>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C62B33-BCC5-4ADE-9CEE-BCBC32A0EA1D}">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endParaRPr lang="en-US" sz="1200" kern="1200">
            <a:hlinkClick xmlns:r="http://schemas.openxmlformats.org/officeDocument/2006/relationships" r:id="rId18"/>
          </a:endParaRPr>
        </a:p>
      </dsp:txBody>
      <dsp:txXfrm>
        <a:off x="4439881" y="4359917"/>
        <a:ext cx="1964358" cy="8333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056DD-3B76-4EF8-B4C2-AB97A2A8DB1B}">
      <dsp:nvSpPr>
        <dsp:cNvPr id="0" name=""/>
        <dsp:cNvSpPr/>
      </dsp:nvSpPr>
      <dsp:spPr>
        <a:xfrm>
          <a:off x="5719" y="662576"/>
          <a:ext cx="2127611" cy="85104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Coordinate with makers</a:t>
          </a:r>
        </a:p>
      </dsp:txBody>
      <dsp:txXfrm>
        <a:off x="431241" y="662576"/>
        <a:ext cx="1276567" cy="851044"/>
      </dsp:txXfrm>
    </dsp:sp>
    <dsp:sp modelId="{3BC42546-21AE-4C64-92F2-0ED327CD6B5D}">
      <dsp:nvSpPr>
        <dsp:cNvPr id="0" name=""/>
        <dsp:cNvSpPr/>
      </dsp:nvSpPr>
      <dsp:spPr>
        <a:xfrm>
          <a:off x="1920569" y="662576"/>
          <a:ext cx="2127611" cy="85104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Export from development</a:t>
          </a:r>
        </a:p>
      </dsp:txBody>
      <dsp:txXfrm>
        <a:off x="2346091" y="662576"/>
        <a:ext cx="1276567" cy="851044"/>
      </dsp:txXfrm>
    </dsp:sp>
    <dsp:sp modelId="{F6AA3514-B733-421B-AD8B-B41302A62E45}">
      <dsp:nvSpPr>
        <dsp:cNvPr id="0" name=""/>
        <dsp:cNvSpPr/>
      </dsp:nvSpPr>
      <dsp:spPr>
        <a:xfrm>
          <a:off x="3835419" y="662576"/>
          <a:ext cx="2127611" cy="85104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Import to test</a:t>
          </a:r>
        </a:p>
      </dsp:txBody>
      <dsp:txXfrm>
        <a:off x="4260941" y="662576"/>
        <a:ext cx="1276567" cy="851044"/>
      </dsp:txXfrm>
    </dsp:sp>
    <dsp:sp modelId="{F403A1EE-18F9-49A1-82BC-C221F65102B9}">
      <dsp:nvSpPr>
        <dsp:cNvPr id="0" name=""/>
        <dsp:cNvSpPr/>
      </dsp:nvSpPr>
      <dsp:spPr>
        <a:xfrm>
          <a:off x="5750269" y="662576"/>
          <a:ext cx="2127611" cy="85104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Setup Connections</a:t>
          </a:r>
        </a:p>
      </dsp:txBody>
      <dsp:txXfrm>
        <a:off x="6175791" y="662576"/>
        <a:ext cx="1276567" cy="851044"/>
      </dsp:txXfrm>
    </dsp:sp>
    <dsp:sp modelId="{DB4C4850-2445-4CE8-94AB-F991D379EFAF}">
      <dsp:nvSpPr>
        <dsp:cNvPr id="0" name=""/>
        <dsp:cNvSpPr/>
      </dsp:nvSpPr>
      <dsp:spPr>
        <a:xfrm>
          <a:off x="7665120" y="662576"/>
          <a:ext cx="2127611" cy="85104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Associate Security Roles</a:t>
          </a:r>
        </a:p>
      </dsp:txBody>
      <dsp:txXfrm>
        <a:off x="8090642" y="662576"/>
        <a:ext cx="1276567" cy="851044"/>
      </dsp:txXfrm>
    </dsp:sp>
    <dsp:sp modelId="{CAB2BF5E-CAC3-41A3-9D46-2932CBFCECCC}">
      <dsp:nvSpPr>
        <dsp:cNvPr id="0" name=""/>
        <dsp:cNvSpPr/>
      </dsp:nvSpPr>
      <dsp:spPr>
        <a:xfrm>
          <a:off x="9579970" y="662576"/>
          <a:ext cx="2127611" cy="85104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Share to make available</a:t>
          </a:r>
        </a:p>
      </dsp:txBody>
      <dsp:txXfrm>
        <a:off x="10005492" y="662576"/>
        <a:ext cx="1276567" cy="85104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F63CA-9510-4C69-B975-6417FEB4D65F}">
      <dsp:nvSpPr>
        <dsp:cNvPr id="0" name=""/>
        <dsp:cNvSpPr/>
      </dsp:nvSpPr>
      <dsp:spPr>
        <a:xfrm>
          <a:off x="388538" y="0"/>
          <a:ext cx="4403436" cy="155496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2E1D9-7BDD-47BE-9BF5-44E2473D22CF}">
      <dsp:nvSpPr>
        <dsp:cNvPr id="0" name=""/>
        <dsp:cNvSpPr/>
      </dsp:nvSpPr>
      <dsp:spPr>
        <a:xfrm>
          <a:off x="5565" y="466490"/>
          <a:ext cx="1667477" cy="6219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Development</a:t>
          </a:r>
        </a:p>
      </dsp:txBody>
      <dsp:txXfrm>
        <a:off x="35928" y="496853"/>
        <a:ext cx="1606751" cy="561261"/>
      </dsp:txXfrm>
    </dsp:sp>
    <dsp:sp modelId="{280C4FB1-3D76-4B78-94DF-83150D6792A4}">
      <dsp:nvSpPr>
        <dsp:cNvPr id="0" name=""/>
        <dsp:cNvSpPr/>
      </dsp:nvSpPr>
      <dsp:spPr>
        <a:xfrm>
          <a:off x="1756517" y="466490"/>
          <a:ext cx="1667477" cy="6219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Test</a:t>
          </a:r>
        </a:p>
      </dsp:txBody>
      <dsp:txXfrm>
        <a:off x="1786880" y="496853"/>
        <a:ext cx="1606751" cy="561261"/>
      </dsp:txXfrm>
    </dsp:sp>
    <dsp:sp modelId="{DB64C7BF-ECDC-4C6B-B803-26886B588B9C}">
      <dsp:nvSpPr>
        <dsp:cNvPr id="0" name=""/>
        <dsp:cNvSpPr/>
      </dsp:nvSpPr>
      <dsp:spPr>
        <a:xfrm>
          <a:off x="3507470" y="466490"/>
          <a:ext cx="1667477" cy="6219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Production</a:t>
          </a:r>
        </a:p>
      </dsp:txBody>
      <dsp:txXfrm>
        <a:off x="3537833" y="496853"/>
        <a:ext cx="1606751" cy="56126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60A16-65AA-4709-9232-09973865358E}">
      <dsp:nvSpPr>
        <dsp:cNvPr id="0" name=""/>
        <dsp:cNvSpPr/>
      </dsp:nvSpPr>
      <dsp:spPr>
        <a:xfrm rot="10800000">
          <a:off x="1985551" y="256"/>
          <a:ext cx="6366031" cy="1528311"/>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943"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a:t>Unmanaged</a:t>
          </a:r>
        </a:p>
        <a:p>
          <a:pPr marL="171450" lvl="1" indent="-171450" algn="l" defTabSz="800100">
            <a:lnSpc>
              <a:spcPct val="90000"/>
            </a:lnSpc>
            <a:spcBef>
              <a:spcPct val="0"/>
            </a:spcBef>
            <a:spcAft>
              <a:spcPct val="15000"/>
            </a:spcAft>
            <a:buChar char="•"/>
          </a:pPr>
          <a:r>
            <a:rPr lang="en-AU" sz="1800" kern="1200"/>
            <a:t>Used during development</a:t>
          </a:r>
        </a:p>
        <a:p>
          <a:pPr marL="171450" lvl="1" indent="-171450" algn="l" defTabSz="800100">
            <a:lnSpc>
              <a:spcPct val="90000"/>
            </a:lnSpc>
            <a:spcBef>
              <a:spcPct val="0"/>
            </a:spcBef>
            <a:spcAft>
              <a:spcPct val="15000"/>
            </a:spcAft>
            <a:buChar char="•"/>
          </a:pPr>
          <a:r>
            <a:rPr lang="en-AU" sz="1800" kern="1200"/>
            <a:t>Used to transport to other development environments</a:t>
          </a:r>
        </a:p>
      </dsp:txBody>
      <dsp:txXfrm rot="10800000">
        <a:off x="2367629" y="256"/>
        <a:ext cx="5983953" cy="1528311"/>
      </dsp:txXfrm>
    </dsp:sp>
    <dsp:sp modelId="{1D7CFC11-E376-4A25-A5AE-173098C9CD7A}">
      <dsp:nvSpPr>
        <dsp:cNvPr id="0" name=""/>
        <dsp:cNvSpPr/>
      </dsp:nvSpPr>
      <dsp:spPr>
        <a:xfrm>
          <a:off x="1221396" y="256"/>
          <a:ext cx="1528311" cy="1528311"/>
        </a:xfrm>
        <a:prstGeom prst="ellipse">
          <a:avLst/>
        </a:prstGeom>
        <a:blipFill rotWithShape="1">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890D93-07AE-49C6-AD88-CA9B218E378B}">
      <dsp:nvSpPr>
        <dsp:cNvPr id="0" name=""/>
        <dsp:cNvSpPr/>
      </dsp:nvSpPr>
      <dsp:spPr>
        <a:xfrm rot="10800000">
          <a:off x="1985551" y="1942060"/>
          <a:ext cx="6366031" cy="1528311"/>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943"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a:t>Managed</a:t>
          </a:r>
        </a:p>
        <a:p>
          <a:pPr marL="171450" lvl="1" indent="-171450" algn="l" defTabSz="800100">
            <a:lnSpc>
              <a:spcPct val="90000"/>
            </a:lnSpc>
            <a:spcBef>
              <a:spcPct val="0"/>
            </a:spcBef>
            <a:spcAft>
              <a:spcPct val="15000"/>
            </a:spcAft>
            <a:buChar char="•"/>
          </a:pPr>
          <a:r>
            <a:rPr lang="en-AU" sz="1800" kern="1200"/>
            <a:t>Used to distribute to non-development environments</a:t>
          </a:r>
        </a:p>
      </dsp:txBody>
      <dsp:txXfrm rot="10800000">
        <a:off x="2367629" y="1942060"/>
        <a:ext cx="5983953" cy="1528311"/>
      </dsp:txXfrm>
    </dsp:sp>
    <dsp:sp modelId="{F0EC986B-1996-49BF-97AC-7C3B7EC84A99}">
      <dsp:nvSpPr>
        <dsp:cNvPr id="0" name=""/>
        <dsp:cNvSpPr/>
      </dsp:nvSpPr>
      <dsp:spPr>
        <a:xfrm>
          <a:off x="1221396" y="1942060"/>
          <a:ext cx="1528311" cy="1528311"/>
        </a:xfrm>
        <a:prstGeom prst="ellipse">
          <a:avLst/>
        </a:prstGeom>
        <a:blipFill rotWithShape="1">
          <a:blip xmlns:r="http://schemas.openxmlformats.org/officeDocument/2006/relationships" r:embed="rId2"/>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2" y="0"/>
          <a:ext cx="2563304" cy="668421"/>
        </a:xfrm>
        <a:prstGeom prst="chevron">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5. Nurture</a:t>
          </a:r>
        </a:p>
      </dsp:txBody>
      <dsp:txXfrm>
        <a:off x="334213" y="0"/>
        <a:ext cx="1894883" cy="668421"/>
      </dsp:txXfrm>
    </dsp:sp>
    <dsp:sp modelId="{782221C6-1BC7-4268-8008-6F7806055A7E}">
      <dsp:nvSpPr>
        <dsp:cNvPr id="0" name=""/>
        <dsp:cNvSpPr/>
      </dsp:nvSpPr>
      <dsp:spPr>
        <a:xfrm>
          <a:off x="2309077" y="0"/>
          <a:ext cx="2563304" cy="668421"/>
        </a:xfrm>
        <a:prstGeom prst="chevron">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6. Infrastructure</a:t>
          </a:r>
        </a:p>
      </dsp:txBody>
      <dsp:txXfrm>
        <a:off x="2643288" y="0"/>
        <a:ext cx="1894883" cy="668421"/>
      </dsp:txXfrm>
    </dsp:sp>
    <dsp:sp modelId="{55C41176-0155-4D93-8322-CE84F636E104}">
      <dsp:nvSpPr>
        <dsp:cNvPr id="0" name=""/>
        <dsp:cNvSpPr/>
      </dsp:nvSpPr>
      <dsp:spPr>
        <a:xfrm>
          <a:off x="4616051" y="0"/>
          <a:ext cx="2563304" cy="668421"/>
        </a:xfrm>
        <a:prstGeom prst="chevron">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7. Support</a:t>
          </a:r>
        </a:p>
      </dsp:txBody>
      <dsp:txXfrm>
        <a:off x="4950262" y="0"/>
        <a:ext cx="1894883" cy="668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173E6-F2BB-4493-8F25-5704CEC288C9}">
      <dsp:nvSpPr>
        <dsp:cNvPr id="0" name=""/>
        <dsp:cNvSpPr/>
      </dsp:nvSpPr>
      <dsp:spPr>
        <a:xfrm>
          <a:off x="3080" y="0"/>
          <a:ext cx="3753650" cy="1005840"/>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Secure</a:t>
          </a:r>
        </a:p>
      </dsp:txBody>
      <dsp:txXfrm>
        <a:off x="506000" y="0"/>
        <a:ext cx="2747810" cy="1005840"/>
      </dsp:txXfrm>
    </dsp:sp>
    <dsp:sp modelId="{38DF0382-F625-47BC-B296-926296B8876F}">
      <dsp:nvSpPr>
        <dsp:cNvPr id="0" name=""/>
        <dsp:cNvSpPr/>
      </dsp:nvSpPr>
      <dsp:spPr>
        <a:xfrm>
          <a:off x="3381366" y="0"/>
          <a:ext cx="3753650" cy="1005840"/>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a:t>Monitor</a:t>
          </a:r>
        </a:p>
      </dsp:txBody>
      <dsp:txXfrm>
        <a:off x="3884286" y="0"/>
        <a:ext cx="2747810" cy="1005840"/>
      </dsp:txXfrm>
    </dsp:sp>
    <dsp:sp modelId="{77D20646-1246-47A8-A8C1-0E287BF820CE}">
      <dsp:nvSpPr>
        <dsp:cNvPr id="0" name=""/>
        <dsp:cNvSpPr/>
      </dsp:nvSpPr>
      <dsp:spPr>
        <a:xfrm>
          <a:off x="6759651" y="0"/>
          <a:ext cx="3753650" cy="1005840"/>
        </a:xfrm>
        <a:prstGeom prst="chevron">
          <a:avLst/>
        </a:prstGeom>
        <a:solidFill>
          <a:schemeClr val="tx2"/>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a:t>Manage</a:t>
          </a:r>
        </a:p>
      </dsp:txBody>
      <dsp:txXfrm>
        <a:off x="7262571" y="0"/>
        <a:ext cx="2747810" cy="1005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05838-69DF-4C30-AEC0-4143FDD45997}">
      <dsp:nvSpPr>
        <dsp:cNvPr id="0" name=""/>
        <dsp:cNvSpPr/>
      </dsp:nvSpPr>
      <dsp:spPr>
        <a:xfrm>
          <a:off x="558278" y="482737"/>
          <a:ext cx="1612687" cy="1612687"/>
        </a:xfrm>
        <a:prstGeom prst="ellipse">
          <a:avLst/>
        </a:prstGeom>
        <a:solidFill>
          <a:srgbClr val="0070C0"/>
        </a:solidFill>
        <a:ln>
          <a:noFill/>
        </a:ln>
        <a:effectLst/>
      </dsp:spPr>
      <dsp:style>
        <a:lnRef idx="0">
          <a:scrgbClr r="0" g="0" b="0"/>
        </a:lnRef>
        <a:fillRef idx="1">
          <a:scrgbClr r="0" g="0" b="0"/>
        </a:fillRef>
        <a:effectRef idx="0">
          <a:scrgbClr r="0" g="0" b="0"/>
        </a:effectRef>
        <a:fontRef idx="minor"/>
      </dsp:style>
    </dsp:sp>
    <dsp:sp modelId="{51473CDD-7C39-47DF-992F-B301611C14E1}">
      <dsp:nvSpPr>
        <dsp:cNvPr id="0" name=""/>
        <dsp:cNvSpPr/>
      </dsp:nvSpPr>
      <dsp:spPr>
        <a:xfrm>
          <a:off x="901965" y="826424"/>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E01F94-CD82-4191-A190-3A370B827993}">
      <dsp:nvSpPr>
        <dsp:cNvPr id="0" name=""/>
        <dsp:cNvSpPr/>
      </dsp:nvSpPr>
      <dsp:spPr>
        <a:xfrm>
          <a:off x="42746" y="2597737"/>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dirty="0"/>
            <a:t>Solutions are used to package and maintain components that make up one or more </a:t>
          </a:r>
          <a:r>
            <a:rPr lang="en-US" sz="1100" kern="1200" dirty="0">
              <a:latin typeface="Segoe UI Semibold"/>
            </a:rPr>
            <a:t>Power Apps</a:t>
          </a:r>
          <a:endParaRPr lang="en-US" sz="1100" kern="1200" dirty="0"/>
        </a:p>
      </dsp:txBody>
      <dsp:txXfrm>
        <a:off x="42746" y="2597737"/>
        <a:ext cx="2643750" cy="720000"/>
      </dsp:txXfrm>
    </dsp:sp>
    <dsp:sp modelId="{39A777F5-4C8D-4009-B392-AC5030FB0973}">
      <dsp:nvSpPr>
        <dsp:cNvPr id="0" name=""/>
        <dsp:cNvSpPr/>
      </dsp:nvSpPr>
      <dsp:spPr>
        <a:xfrm>
          <a:off x="3664684" y="482737"/>
          <a:ext cx="1612687" cy="1612687"/>
        </a:xfrm>
        <a:prstGeom prst="ellipse">
          <a:avLst/>
        </a:prstGeom>
        <a:solidFill>
          <a:srgbClr val="0070C0"/>
        </a:solidFill>
        <a:ln>
          <a:noFill/>
        </a:ln>
        <a:effectLst/>
      </dsp:spPr>
      <dsp:style>
        <a:lnRef idx="0">
          <a:scrgbClr r="0" g="0" b="0"/>
        </a:lnRef>
        <a:fillRef idx="1">
          <a:scrgbClr r="0" g="0" b="0"/>
        </a:fillRef>
        <a:effectRef idx="0">
          <a:scrgbClr r="0" g="0" b="0"/>
        </a:effectRef>
        <a:fontRef idx="minor"/>
      </dsp:style>
    </dsp:sp>
    <dsp:sp modelId="{E6A5D325-0C9C-425C-8BC4-B2149074AC29}">
      <dsp:nvSpPr>
        <dsp:cNvPr id="0" name=""/>
        <dsp:cNvSpPr/>
      </dsp:nvSpPr>
      <dsp:spPr>
        <a:xfrm>
          <a:off x="4008371" y="826424"/>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DAF752-8353-4300-AEF2-CB9CADA1975C}">
      <dsp:nvSpPr>
        <dsp:cNvPr id="0" name=""/>
        <dsp:cNvSpPr/>
      </dsp:nvSpPr>
      <dsp:spPr>
        <a:xfrm>
          <a:off x="3149153" y="2597737"/>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dirty="0"/>
            <a:t>Solutions are created and authored by a Publisher</a:t>
          </a:r>
          <a:endParaRPr lang="en-US" sz="1100" kern="1200" dirty="0"/>
        </a:p>
      </dsp:txBody>
      <dsp:txXfrm>
        <a:off x="3149153" y="2597737"/>
        <a:ext cx="264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64CA1-6264-40B3-84B9-329FC633C9CC}">
      <dsp:nvSpPr>
        <dsp:cNvPr id="0" name=""/>
        <dsp:cNvSpPr/>
      </dsp:nvSpPr>
      <dsp:spPr>
        <a:xfrm>
          <a:off x="0" y="80144"/>
          <a:ext cx="6513513" cy="28314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Unmanaged Solutions </a:t>
          </a:r>
          <a:r>
            <a:rPr lang="en-US" sz="2200" kern="1200" dirty="0"/>
            <a:t>are to be used in development environments while you are making configuration changes to your application.  Solutions are exported as unmanaged and checked into your source control system.  Unmanaged solutions should be considered your source.</a:t>
          </a:r>
        </a:p>
      </dsp:txBody>
      <dsp:txXfrm>
        <a:off x="138218" y="218362"/>
        <a:ext cx="6237077" cy="2554964"/>
      </dsp:txXfrm>
    </dsp:sp>
    <dsp:sp modelId="{AFEDD9FD-1ADB-48C3-A571-B83D1B8207A2}">
      <dsp:nvSpPr>
        <dsp:cNvPr id="0" name=""/>
        <dsp:cNvSpPr/>
      </dsp:nvSpPr>
      <dsp:spPr>
        <a:xfrm>
          <a:off x="0" y="2974904"/>
          <a:ext cx="6513513" cy="2831400"/>
        </a:xfrm>
        <a:prstGeom prst="roundRect">
          <a:avLst/>
        </a:prstGeom>
        <a:solidFill>
          <a:schemeClr val="bg2"/>
        </a:solid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tx1"/>
              </a:solidFill>
            </a:rPr>
            <a:t>Managed solutions </a:t>
          </a:r>
          <a:r>
            <a:rPr lang="en-US" sz="2200" kern="1200" dirty="0">
              <a:solidFill>
                <a:schemeClr val="tx1"/>
              </a:solidFill>
            </a:rPr>
            <a:t>are used to deploy to any environment outside of development.  This includes test, UAT, SIT, and production environments.  Managed solutions should be generated by a build server and considered as a build artifact.</a:t>
          </a:r>
        </a:p>
      </dsp:txBody>
      <dsp:txXfrm>
        <a:off x="138218" y="3113122"/>
        <a:ext cx="6237077" cy="2554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B997-97AB-4F9D-A6B5-576C8EB45C01}">
      <dsp:nvSpPr>
        <dsp:cNvPr id="0" name=""/>
        <dsp:cNvSpPr/>
      </dsp:nvSpPr>
      <dsp:spPr>
        <a:xfrm>
          <a:off x="0" y="306562"/>
          <a:ext cx="6089650" cy="25200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2625" tIns="416560" rIns="472625" bIns="14224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a:solidFill>
                <a:prstClr val="black">
                  <a:hueOff val="0"/>
                  <a:satOff val="0"/>
                  <a:lumOff val="0"/>
                  <a:alphaOff val="0"/>
                </a:prstClr>
              </a:solidFill>
              <a:latin typeface="Calibri" panose="020F0502020204030204"/>
              <a:ea typeface="+mn-ea"/>
              <a:cs typeface="+mn-cs"/>
            </a:rPr>
            <a:t>Guided help</a:t>
          </a:r>
          <a:endParaRPr lang="en-US" sz="2000" kern="1200" dirty="0"/>
        </a:p>
        <a:p>
          <a:pPr marL="228600" lvl="1" indent="-228600" algn="l" defTabSz="889000">
            <a:lnSpc>
              <a:spcPct val="90000"/>
            </a:lnSpc>
            <a:spcBef>
              <a:spcPct val="0"/>
            </a:spcBef>
            <a:spcAft>
              <a:spcPct val="15000"/>
            </a:spcAft>
            <a:buChar char="•"/>
          </a:pPr>
          <a:r>
            <a:rPr lang="en-US" sz="2000" b="0" kern="1200" dirty="0">
              <a:solidFill>
                <a:prstClr val="black">
                  <a:hueOff val="0"/>
                  <a:satOff val="0"/>
                  <a:lumOff val="0"/>
                  <a:alphaOff val="0"/>
                </a:prstClr>
              </a:solidFill>
              <a:latin typeface="Calibri" panose="020F0502020204030204"/>
              <a:ea typeface="+mn-ea"/>
              <a:cs typeface="+mn-cs"/>
            </a:rPr>
            <a:t>AI Builder Models</a:t>
          </a:r>
        </a:p>
        <a:p>
          <a:pPr marL="228600" lvl="1" indent="-228600" algn="l" defTabSz="889000">
            <a:lnSpc>
              <a:spcPct val="90000"/>
            </a:lnSpc>
            <a:spcBef>
              <a:spcPct val="0"/>
            </a:spcBef>
            <a:spcAft>
              <a:spcPct val="15000"/>
            </a:spcAft>
            <a:buChar char="•"/>
          </a:pPr>
          <a:r>
            <a:rPr lang="en-US" sz="2000" b="0" kern="1200" dirty="0">
              <a:solidFill>
                <a:prstClr val="black">
                  <a:hueOff val="0"/>
                  <a:satOff val="0"/>
                  <a:lumOff val="0"/>
                  <a:alphaOff val="0"/>
                </a:prstClr>
              </a:solidFill>
              <a:latin typeface="Calibri" panose="020F0502020204030204"/>
              <a:ea typeface="+mn-ea"/>
              <a:cs typeface="+mn-cs"/>
            </a:rPr>
            <a:t>Custom connectors</a:t>
          </a:r>
        </a:p>
        <a:p>
          <a:pPr marL="228600" lvl="1" indent="-228600" algn="l" defTabSz="889000">
            <a:lnSpc>
              <a:spcPct val="90000"/>
            </a:lnSpc>
            <a:spcBef>
              <a:spcPct val="0"/>
            </a:spcBef>
            <a:spcAft>
              <a:spcPct val="15000"/>
            </a:spcAft>
            <a:buChar char="•"/>
          </a:pPr>
          <a:r>
            <a:rPr lang="en-US" sz="2000" b="0" kern="1200" dirty="0">
              <a:solidFill>
                <a:prstClr val="black">
                  <a:hueOff val="0"/>
                  <a:satOff val="0"/>
                  <a:lumOff val="0"/>
                  <a:alphaOff val="0"/>
                </a:prstClr>
              </a:solidFill>
              <a:latin typeface="Calibri" panose="020F0502020204030204"/>
              <a:ea typeface="+mn-ea"/>
              <a:cs typeface="+mn-cs"/>
            </a:rPr>
            <a:t>Improvements for Canvas and Flow</a:t>
          </a:r>
        </a:p>
        <a:p>
          <a:pPr marL="228600" lvl="1" indent="-228600" algn="l" defTabSz="889000">
            <a:lnSpc>
              <a:spcPct val="90000"/>
            </a:lnSpc>
            <a:spcBef>
              <a:spcPct val="0"/>
            </a:spcBef>
            <a:spcAft>
              <a:spcPct val="15000"/>
            </a:spcAft>
            <a:buChar char="•"/>
          </a:pPr>
          <a:r>
            <a:rPr lang="en-US" sz="2000" b="0" kern="1200" dirty="0">
              <a:solidFill>
                <a:prstClr val="black">
                  <a:hueOff val="0"/>
                  <a:satOff val="0"/>
                  <a:lumOff val="0"/>
                  <a:alphaOff val="0"/>
                </a:prstClr>
              </a:solidFill>
              <a:latin typeface="Calibri" panose="020F0502020204030204"/>
              <a:ea typeface="+mn-ea"/>
              <a:cs typeface="+mn-cs"/>
            </a:rPr>
            <a:t>Environment variables</a:t>
          </a:r>
        </a:p>
        <a:p>
          <a:pPr marL="228600" lvl="1" indent="-228600" algn="l" defTabSz="889000">
            <a:lnSpc>
              <a:spcPct val="90000"/>
            </a:lnSpc>
            <a:spcBef>
              <a:spcPct val="0"/>
            </a:spcBef>
            <a:spcAft>
              <a:spcPct val="15000"/>
            </a:spcAft>
            <a:buChar char="•"/>
          </a:pPr>
          <a:r>
            <a:rPr lang="en-US" sz="2000" b="0" kern="1200" dirty="0">
              <a:solidFill>
                <a:prstClr val="black">
                  <a:hueOff val="0"/>
                  <a:satOff val="0"/>
                  <a:lumOff val="0"/>
                  <a:alphaOff val="0"/>
                </a:prstClr>
              </a:solidFill>
              <a:latin typeface="Calibri" panose="020F0502020204030204"/>
              <a:ea typeface="+mn-ea"/>
              <a:cs typeface="+mn-cs"/>
            </a:rPr>
            <a:t>Classic capabilities available in modern</a:t>
          </a:r>
        </a:p>
      </dsp:txBody>
      <dsp:txXfrm>
        <a:off x="0" y="306562"/>
        <a:ext cx="6089650" cy="2520000"/>
      </dsp:txXfrm>
    </dsp:sp>
    <dsp:sp modelId="{FB78CB95-EF79-4F3E-9AF4-7F805DF2F061}">
      <dsp:nvSpPr>
        <dsp:cNvPr id="0" name=""/>
        <dsp:cNvSpPr/>
      </dsp:nvSpPr>
      <dsp:spPr>
        <a:xfrm>
          <a:off x="304482" y="11362"/>
          <a:ext cx="4262755" cy="5904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889000">
            <a:lnSpc>
              <a:spcPct val="90000"/>
            </a:lnSpc>
            <a:spcBef>
              <a:spcPct val="0"/>
            </a:spcBef>
            <a:spcAft>
              <a:spcPct val="35000"/>
            </a:spcAft>
            <a:buNone/>
          </a:pPr>
          <a:r>
            <a:rPr lang="en-US" sz="2000" kern="1200"/>
            <a:t>Solution Experiences</a:t>
          </a:r>
        </a:p>
      </dsp:txBody>
      <dsp:txXfrm>
        <a:off x="333303" y="40183"/>
        <a:ext cx="4205113" cy="532758"/>
      </dsp:txXfrm>
    </dsp:sp>
    <dsp:sp modelId="{FB9C822B-2E23-43D9-B095-1EABA056A8E7}">
      <dsp:nvSpPr>
        <dsp:cNvPr id="0" name=""/>
        <dsp:cNvSpPr/>
      </dsp:nvSpPr>
      <dsp:spPr>
        <a:xfrm>
          <a:off x="0" y="3229762"/>
          <a:ext cx="6089650" cy="23310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2625" tIns="416560" rIns="47262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Solution History</a:t>
          </a:r>
        </a:p>
        <a:p>
          <a:pPr marL="228600" lvl="1" indent="-228600" algn="l" defTabSz="889000">
            <a:lnSpc>
              <a:spcPct val="90000"/>
            </a:lnSpc>
            <a:spcBef>
              <a:spcPct val="0"/>
            </a:spcBef>
            <a:spcAft>
              <a:spcPct val="15000"/>
            </a:spcAft>
            <a:buChar char="•"/>
          </a:pPr>
          <a:r>
            <a:rPr lang="en-US" sz="2000" kern="1200"/>
            <a:t>Solution Layering</a:t>
          </a:r>
        </a:p>
        <a:p>
          <a:pPr marL="228600" lvl="1" indent="-228600" algn="l" defTabSz="889000">
            <a:lnSpc>
              <a:spcPct val="90000"/>
            </a:lnSpc>
            <a:spcBef>
              <a:spcPct val="0"/>
            </a:spcBef>
            <a:spcAft>
              <a:spcPct val="15000"/>
            </a:spcAft>
            <a:buChar char="•"/>
          </a:pPr>
          <a:r>
            <a:rPr lang="en-US" sz="2000" kern="1200"/>
            <a:t>Undo unmanaged customizations</a:t>
          </a:r>
        </a:p>
        <a:p>
          <a:pPr marL="228600" lvl="1" indent="-228600" algn="l" defTabSz="889000">
            <a:lnSpc>
              <a:spcPct val="90000"/>
            </a:lnSpc>
            <a:spcBef>
              <a:spcPct val="0"/>
            </a:spcBef>
            <a:spcAft>
              <a:spcPct val="15000"/>
            </a:spcAft>
            <a:buChar char="•"/>
          </a:pPr>
          <a:r>
            <a:rPr lang="en-US" sz="2000" kern="1200"/>
            <a:t>Solution Import Wizard changes</a:t>
          </a:r>
        </a:p>
        <a:p>
          <a:pPr marL="228600" lvl="1" indent="-228600" algn="l" defTabSz="889000">
            <a:lnSpc>
              <a:spcPct val="90000"/>
            </a:lnSpc>
            <a:spcBef>
              <a:spcPct val="0"/>
            </a:spcBef>
            <a:spcAft>
              <a:spcPct val="15000"/>
            </a:spcAft>
            <a:buChar char="•"/>
          </a:pPr>
          <a:r>
            <a:rPr lang="en-US" sz="2000" kern="1200"/>
            <a:t>Performance Improvements</a:t>
          </a:r>
        </a:p>
      </dsp:txBody>
      <dsp:txXfrm>
        <a:off x="0" y="3229762"/>
        <a:ext cx="6089650" cy="2331000"/>
      </dsp:txXfrm>
    </dsp:sp>
    <dsp:sp modelId="{D0ED8526-B7F1-4C17-AE36-14C8DB46E829}">
      <dsp:nvSpPr>
        <dsp:cNvPr id="0" name=""/>
        <dsp:cNvSpPr/>
      </dsp:nvSpPr>
      <dsp:spPr>
        <a:xfrm>
          <a:off x="304482" y="2934562"/>
          <a:ext cx="4262755" cy="5904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Solution Framework</a:t>
          </a:r>
        </a:p>
      </dsp:txBody>
      <dsp:txXfrm>
        <a:off x="333303" y="2963383"/>
        <a:ext cx="4205113"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B997-97AB-4F9D-A6B5-576C8EB45C01}">
      <dsp:nvSpPr>
        <dsp:cNvPr id="0" name=""/>
        <dsp:cNvSpPr/>
      </dsp:nvSpPr>
      <dsp:spPr>
        <a:xfrm>
          <a:off x="0" y="464062"/>
          <a:ext cx="6089650" cy="25830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2625" tIns="416560" rIns="47262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Modern Solution Import, History, Layering, and Undo Active Customizations</a:t>
          </a:r>
        </a:p>
        <a:p>
          <a:pPr marL="228600" lvl="1" indent="-228600" algn="l" defTabSz="889000">
            <a:lnSpc>
              <a:spcPct val="90000"/>
            </a:lnSpc>
            <a:spcBef>
              <a:spcPct val="0"/>
            </a:spcBef>
            <a:spcAft>
              <a:spcPct val="15000"/>
            </a:spcAft>
            <a:buChar char="•"/>
          </a:pPr>
          <a:r>
            <a:rPr lang="en-US" sz="2000" kern="1200"/>
            <a:t>Connections</a:t>
          </a:r>
          <a:endParaRPr lang="en-US" sz="2000" kern="1200">
            <a:latin typeface="Calibri Light" panose="020F0302020204030204"/>
          </a:endParaRPr>
        </a:p>
        <a:p>
          <a:pPr marL="228600" lvl="1" indent="-228600" algn="l" defTabSz="889000">
            <a:lnSpc>
              <a:spcPct val="90000"/>
            </a:lnSpc>
            <a:spcBef>
              <a:spcPct val="0"/>
            </a:spcBef>
            <a:spcAft>
              <a:spcPct val="15000"/>
            </a:spcAft>
            <a:buChar char="•"/>
          </a:pPr>
          <a:r>
            <a:rPr lang="en-US" sz="2000" kern="1200"/>
            <a:t>Data flows and UI flows</a:t>
          </a:r>
        </a:p>
        <a:p>
          <a:pPr marL="228600" lvl="1" indent="-228600" algn="l" defTabSz="889000" rtl="0">
            <a:lnSpc>
              <a:spcPct val="90000"/>
            </a:lnSpc>
            <a:spcBef>
              <a:spcPct val="0"/>
            </a:spcBef>
            <a:spcAft>
              <a:spcPct val="15000"/>
            </a:spcAft>
            <a:buChar char="•"/>
          </a:pPr>
          <a:r>
            <a:rPr lang="en-US" sz="2000" b="1" kern="1200">
              <a:latin typeface="Calibri Light" panose="020F0302020204030204"/>
            </a:rPr>
            <a:t>UX improvements</a:t>
          </a:r>
        </a:p>
        <a:p>
          <a:pPr marL="228600" lvl="1" indent="-228600" algn="l" defTabSz="889000">
            <a:lnSpc>
              <a:spcPct val="90000"/>
            </a:lnSpc>
            <a:spcBef>
              <a:spcPct val="0"/>
            </a:spcBef>
            <a:spcAft>
              <a:spcPct val="15000"/>
            </a:spcAft>
            <a:buChar char="•"/>
          </a:pPr>
          <a:r>
            <a:rPr lang="en-US" sz="2000" kern="1200"/>
            <a:t>Re-direct from legacy solution explorer</a:t>
          </a:r>
        </a:p>
      </dsp:txBody>
      <dsp:txXfrm>
        <a:off x="0" y="464062"/>
        <a:ext cx="6089650" cy="2583000"/>
      </dsp:txXfrm>
    </dsp:sp>
    <dsp:sp modelId="{FB78CB95-EF79-4F3E-9AF4-7F805DF2F061}">
      <dsp:nvSpPr>
        <dsp:cNvPr id="0" name=""/>
        <dsp:cNvSpPr/>
      </dsp:nvSpPr>
      <dsp:spPr>
        <a:xfrm>
          <a:off x="304482" y="168862"/>
          <a:ext cx="4262755" cy="5904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889000">
            <a:lnSpc>
              <a:spcPct val="90000"/>
            </a:lnSpc>
            <a:spcBef>
              <a:spcPct val="0"/>
            </a:spcBef>
            <a:spcAft>
              <a:spcPct val="35000"/>
            </a:spcAft>
            <a:buNone/>
          </a:pPr>
          <a:r>
            <a:rPr lang="en-US" sz="2000" kern="1200"/>
            <a:t>Solution Experiences</a:t>
          </a:r>
        </a:p>
      </dsp:txBody>
      <dsp:txXfrm>
        <a:off x="333303" y="197683"/>
        <a:ext cx="4205113" cy="532758"/>
      </dsp:txXfrm>
    </dsp:sp>
    <dsp:sp modelId="{FB9C822B-2E23-43D9-B095-1EABA056A8E7}">
      <dsp:nvSpPr>
        <dsp:cNvPr id="0" name=""/>
        <dsp:cNvSpPr/>
      </dsp:nvSpPr>
      <dsp:spPr>
        <a:xfrm>
          <a:off x="0" y="3450262"/>
          <a:ext cx="6089650" cy="19530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2625" tIns="416560" rIns="47262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Goal: zero downtime solution imports</a:t>
          </a:r>
        </a:p>
        <a:p>
          <a:pPr marL="228600" lvl="1" indent="-228600" algn="l" defTabSz="889000">
            <a:lnSpc>
              <a:spcPct val="90000"/>
            </a:lnSpc>
            <a:spcBef>
              <a:spcPct val="0"/>
            </a:spcBef>
            <a:spcAft>
              <a:spcPct val="15000"/>
            </a:spcAft>
            <a:buChar char="•"/>
          </a:pPr>
          <a:r>
            <a:rPr lang="en-US" sz="2000" kern="1200"/>
            <a:t>Merge format for unmanaged export</a:t>
          </a:r>
        </a:p>
        <a:p>
          <a:pPr marL="228600" lvl="1" indent="-228600" algn="l" defTabSz="889000">
            <a:lnSpc>
              <a:spcPct val="90000"/>
            </a:lnSpc>
            <a:spcBef>
              <a:spcPct val="0"/>
            </a:spcBef>
            <a:spcAft>
              <a:spcPct val="15000"/>
            </a:spcAft>
            <a:buChar char="•"/>
          </a:pPr>
          <a:r>
            <a:rPr lang="en-US" sz="2000" kern="1200"/>
            <a:t>Custom Solution Components (1</a:t>
          </a:r>
          <a:r>
            <a:rPr lang="en-US" sz="2000" kern="1200" baseline="30000"/>
            <a:t>st</a:t>
          </a:r>
          <a:r>
            <a:rPr lang="en-US" sz="2000" kern="1200"/>
            <a:t> party)</a:t>
          </a:r>
        </a:p>
        <a:p>
          <a:pPr marL="228600" lvl="1" indent="-228600" algn="l" defTabSz="889000">
            <a:lnSpc>
              <a:spcPct val="90000"/>
            </a:lnSpc>
            <a:spcBef>
              <a:spcPct val="0"/>
            </a:spcBef>
            <a:spcAft>
              <a:spcPct val="15000"/>
            </a:spcAft>
            <a:buChar char="•"/>
          </a:pPr>
          <a:r>
            <a:rPr lang="en-US" sz="2000" kern="1200"/>
            <a:t>Dependency improvements</a:t>
          </a:r>
        </a:p>
      </dsp:txBody>
      <dsp:txXfrm>
        <a:off x="0" y="3450262"/>
        <a:ext cx="6089650" cy="1953000"/>
      </dsp:txXfrm>
    </dsp:sp>
    <dsp:sp modelId="{D0ED8526-B7F1-4C17-AE36-14C8DB46E829}">
      <dsp:nvSpPr>
        <dsp:cNvPr id="0" name=""/>
        <dsp:cNvSpPr/>
      </dsp:nvSpPr>
      <dsp:spPr>
        <a:xfrm>
          <a:off x="304482" y="3155062"/>
          <a:ext cx="4262755" cy="5904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Solution Framework</a:t>
          </a:r>
        </a:p>
      </dsp:txBody>
      <dsp:txXfrm>
        <a:off x="333303" y="3183883"/>
        <a:ext cx="4205113"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2CA5E-EA03-49BE-BA84-7B6A1EB097CA}">
      <dsp:nvSpPr>
        <dsp:cNvPr id="0" name=""/>
        <dsp:cNvSpPr/>
      </dsp:nvSpPr>
      <dsp:spPr>
        <a:xfrm>
          <a:off x="1124440" y="12702"/>
          <a:ext cx="1457412" cy="14574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61357-750A-4662-A6DB-E58566DD2C50}">
      <dsp:nvSpPr>
        <dsp:cNvPr id="0" name=""/>
        <dsp:cNvSpPr/>
      </dsp:nvSpPr>
      <dsp:spPr>
        <a:xfrm>
          <a:off x="1435036" y="323298"/>
          <a:ext cx="836220" cy="836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26476F-B413-4888-B832-341189087208}">
      <dsp:nvSpPr>
        <dsp:cNvPr id="0" name=""/>
        <dsp:cNvSpPr/>
      </dsp:nvSpPr>
      <dsp:spPr>
        <a:xfrm>
          <a:off x="658546"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Install </a:t>
          </a:r>
          <a:r>
            <a:rPr lang="en-US" sz="1500" kern="1200" dirty="0">
              <a:hlinkClick xmlns:r="http://schemas.openxmlformats.org/officeDocument/2006/relationships" r:id="rId3"/>
            </a:rPr>
            <a:t>Power Platform Build Tools</a:t>
          </a:r>
          <a:endParaRPr lang="en-US" sz="1500" kern="1200" dirty="0"/>
        </a:p>
      </dsp:txBody>
      <dsp:txXfrm>
        <a:off x="658546" y="1924062"/>
        <a:ext cx="2389200" cy="720000"/>
      </dsp:txXfrm>
    </dsp:sp>
    <dsp:sp modelId="{31AC2B91-0000-452B-B4D1-2C8ED1B33052}">
      <dsp:nvSpPr>
        <dsp:cNvPr id="0" name=""/>
        <dsp:cNvSpPr/>
      </dsp:nvSpPr>
      <dsp:spPr>
        <a:xfrm>
          <a:off x="3931751" y="12702"/>
          <a:ext cx="1457412" cy="14574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F5401-23F8-4404-BE75-59BA0D896118}">
      <dsp:nvSpPr>
        <dsp:cNvPr id="0" name=""/>
        <dsp:cNvSpPr/>
      </dsp:nvSpPr>
      <dsp:spPr>
        <a:xfrm>
          <a:off x="4242347" y="323298"/>
          <a:ext cx="836220" cy="83622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E8984D-25C7-4A35-A80F-97D317C1AB1D}">
      <dsp:nvSpPr>
        <dsp:cNvPr id="0" name=""/>
        <dsp:cNvSpPr/>
      </dsp:nvSpPr>
      <dsp:spPr>
        <a:xfrm>
          <a:off x="3465857"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Create a Build pipeline to Export from Dev</a:t>
          </a:r>
        </a:p>
      </dsp:txBody>
      <dsp:txXfrm>
        <a:off x="3465857" y="1924062"/>
        <a:ext cx="2389200" cy="720000"/>
      </dsp:txXfrm>
    </dsp:sp>
    <dsp:sp modelId="{0F28B2B9-5270-4EF9-BCCB-AF7F7C2A83F7}">
      <dsp:nvSpPr>
        <dsp:cNvPr id="0" name=""/>
        <dsp:cNvSpPr/>
      </dsp:nvSpPr>
      <dsp:spPr>
        <a:xfrm>
          <a:off x="1124440" y="3241363"/>
          <a:ext cx="1457412" cy="14574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3E2CE-9E23-4DC5-A30D-FC3DD14CB86A}">
      <dsp:nvSpPr>
        <dsp:cNvPr id="0" name=""/>
        <dsp:cNvSpPr/>
      </dsp:nvSpPr>
      <dsp:spPr>
        <a:xfrm>
          <a:off x="1435036" y="3551959"/>
          <a:ext cx="836220" cy="83622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C47375-2A00-4476-A829-910E8FDA525C}">
      <dsp:nvSpPr>
        <dsp:cNvPr id="0" name=""/>
        <dsp:cNvSpPr/>
      </dsp:nvSpPr>
      <dsp:spPr>
        <a:xfrm>
          <a:off x="658546"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Create a Build Pipeline to generate build artifact</a:t>
          </a:r>
        </a:p>
      </dsp:txBody>
      <dsp:txXfrm>
        <a:off x="658546" y="5152723"/>
        <a:ext cx="2389200" cy="720000"/>
      </dsp:txXfrm>
    </dsp:sp>
    <dsp:sp modelId="{C5372EC0-18BE-41C7-8C1C-EEC2C51A386D}">
      <dsp:nvSpPr>
        <dsp:cNvPr id="0" name=""/>
        <dsp:cNvSpPr/>
      </dsp:nvSpPr>
      <dsp:spPr>
        <a:xfrm>
          <a:off x="3931751" y="3241363"/>
          <a:ext cx="1457412" cy="14574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F3631-E031-43D4-9491-6A8645249E84}">
      <dsp:nvSpPr>
        <dsp:cNvPr id="0" name=""/>
        <dsp:cNvSpPr/>
      </dsp:nvSpPr>
      <dsp:spPr>
        <a:xfrm>
          <a:off x="4242347" y="3551959"/>
          <a:ext cx="836220" cy="83622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F6E1EB-90F9-4F30-B3CA-9057F3C0A5D0}">
      <dsp:nvSpPr>
        <dsp:cNvPr id="0" name=""/>
        <dsp:cNvSpPr/>
      </dsp:nvSpPr>
      <dsp:spPr>
        <a:xfrm>
          <a:off x="3465857"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Create a Release Pipeline to Deploy to production</a:t>
          </a:r>
        </a:p>
      </dsp:txBody>
      <dsp:txXfrm>
        <a:off x="3465857" y="5152723"/>
        <a:ext cx="23892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9E0A8-033B-430B-AE20-2E69DA1C59F5}">
      <dsp:nvSpPr>
        <dsp:cNvPr id="0" name=""/>
        <dsp:cNvSpPr/>
      </dsp:nvSpPr>
      <dsp:spPr>
        <a:xfrm>
          <a:off x="1124440" y="12702"/>
          <a:ext cx="1457412" cy="14574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768A3-1DFC-43B3-9FF3-50AEDF0A3CED}">
      <dsp:nvSpPr>
        <dsp:cNvPr id="0" name=""/>
        <dsp:cNvSpPr/>
      </dsp:nvSpPr>
      <dsp:spPr>
        <a:xfrm>
          <a:off x="1435036" y="323298"/>
          <a:ext cx="836220" cy="836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0BB8D3-24A9-4EA8-B900-E56900875493}">
      <dsp:nvSpPr>
        <dsp:cNvPr id="0" name=""/>
        <dsp:cNvSpPr/>
      </dsp:nvSpPr>
      <dsp:spPr>
        <a:xfrm>
          <a:off x="658546"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Build the plugin</a:t>
          </a:r>
        </a:p>
      </dsp:txBody>
      <dsp:txXfrm>
        <a:off x="658546" y="1924062"/>
        <a:ext cx="2389200" cy="720000"/>
      </dsp:txXfrm>
    </dsp:sp>
    <dsp:sp modelId="{A521C972-4873-4154-BDC0-7E9E13BE2F48}">
      <dsp:nvSpPr>
        <dsp:cNvPr id="0" name=""/>
        <dsp:cNvSpPr/>
      </dsp:nvSpPr>
      <dsp:spPr>
        <a:xfrm>
          <a:off x="3931751" y="12702"/>
          <a:ext cx="1457412" cy="14574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8E229-1D20-4153-9C51-0F011E076701}">
      <dsp:nvSpPr>
        <dsp:cNvPr id="0" name=""/>
        <dsp:cNvSpPr/>
      </dsp:nvSpPr>
      <dsp:spPr>
        <a:xfrm>
          <a:off x="4242347" y="323298"/>
          <a:ext cx="836220" cy="836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E83C6F-E96E-4B69-9940-4E887BD23412}">
      <dsp:nvSpPr>
        <dsp:cNvPr id="0" name=""/>
        <dsp:cNvSpPr/>
      </dsp:nvSpPr>
      <dsp:spPr>
        <a:xfrm>
          <a:off x="3465857"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Register plugin</a:t>
          </a:r>
        </a:p>
      </dsp:txBody>
      <dsp:txXfrm>
        <a:off x="3465857" y="1924062"/>
        <a:ext cx="2389200" cy="720000"/>
      </dsp:txXfrm>
    </dsp:sp>
    <dsp:sp modelId="{05779C24-0CC6-47A2-A591-943BC8833AE4}">
      <dsp:nvSpPr>
        <dsp:cNvPr id="0" name=""/>
        <dsp:cNvSpPr/>
      </dsp:nvSpPr>
      <dsp:spPr>
        <a:xfrm>
          <a:off x="1124440" y="3241363"/>
          <a:ext cx="1457412" cy="14574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76BD7-23A5-47B7-A16F-7B3BEAA62D02}">
      <dsp:nvSpPr>
        <dsp:cNvPr id="0" name=""/>
        <dsp:cNvSpPr/>
      </dsp:nvSpPr>
      <dsp:spPr>
        <a:xfrm>
          <a:off x="1435036" y="3551959"/>
          <a:ext cx="836220" cy="8362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AC1A1B-04F7-4E8B-A00B-205F6DF0137C}">
      <dsp:nvSpPr>
        <dsp:cNvPr id="0" name=""/>
        <dsp:cNvSpPr/>
      </dsp:nvSpPr>
      <dsp:spPr>
        <a:xfrm>
          <a:off x="658546"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Add to solution</a:t>
          </a:r>
        </a:p>
      </dsp:txBody>
      <dsp:txXfrm>
        <a:off x="658546" y="5152723"/>
        <a:ext cx="2389200" cy="720000"/>
      </dsp:txXfrm>
    </dsp:sp>
    <dsp:sp modelId="{9F4260C6-132E-46DA-8686-C64697D41878}">
      <dsp:nvSpPr>
        <dsp:cNvPr id="0" name=""/>
        <dsp:cNvSpPr/>
      </dsp:nvSpPr>
      <dsp:spPr>
        <a:xfrm>
          <a:off x="3931751" y="3241363"/>
          <a:ext cx="1457412" cy="14574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800E9-02E8-4B3E-8F50-4116DEFD300E}">
      <dsp:nvSpPr>
        <dsp:cNvPr id="0" name=""/>
        <dsp:cNvSpPr/>
      </dsp:nvSpPr>
      <dsp:spPr>
        <a:xfrm>
          <a:off x="4242347" y="3551959"/>
          <a:ext cx="836220" cy="8362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F9CFBB-B988-4C42-9AA3-9BDE62FA88D6}">
      <dsp:nvSpPr>
        <dsp:cNvPr id="0" name=""/>
        <dsp:cNvSpPr/>
      </dsp:nvSpPr>
      <dsp:spPr>
        <a:xfrm>
          <a:off x="3465857"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Use existing pipelines for CI/CD</a:t>
          </a:r>
        </a:p>
      </dsp:txBody>
      <dsp:txXfrm>
        <a:off x="3465857" y="5152723"/>
        <a:ext cx="23892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9/30/2020 5:17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9/30/2020 5:15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power-platform/guidance/adoption/admin-best-practic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It requires focus on multiple aspects including security, monitoring, management, and application lifecycle management for your particular organization.  In our Power Platform Governance series, we’ll show you how the Power Platform offers you capabilities in each of these different and important elements for your Power Platform deployment.  The tools within the Power Platform help reduce the complexity of governing your environment and empowers admins to unlock the greatest benefits from their Power Platform assets.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Notes (09/24)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Check if it matches the guidelines,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Precursor slide: personas (SOC, IT, all admins, security teams)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Visual: Emphasize that the “secure” is what were </a:t>
            </a:r>
            <a:r>
              <a:rPr lang="en-US" err="1"/>
              <a:t>gonna</a:t>
            </a:r>
            <a:r>
              <a:rPr lang="en-US"/>
              <a:t> focus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hlinkClick r:id="rId3"/>
              </a:rPr>
              <a:t>https://docs.microsoft.com/en-us/power-platform/guidance/adoption/admin-best-practices</a:t>
            </a: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Maybe remove “ALM and nurture and educate”</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D010-78A2-466D-88C2-9A39E235D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18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9/30/2020 5:15 PM</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748056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It’s important to note that you should always have secured an unmanaged copy of the solution in addition to the managed copy.  The unmanaged is needed if you have to re-create the development environment in the future.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59855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https://github.com/WaelHamze/dyn365-ce-vsts-tasks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77670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More details here https://docs.microsoft.com/en-us/powerapps/maker/common-data-service/use-powerapps-checker </a:t>
            </a:r>
          </a:p>
          <a:p>
            <a:r>
              <a:rPr lang="en-US"/>
              <a:t>Makers should use Solution Checker to ensure their solution is ready for prime time</a:t>
            </a:r>
          </a:p>
          <a:p>
            <a:r>
              <a:rPr lang="en-US"/>
              <a:t>Administrators can check status of Solution Checker to ensure promoting solutions to productions that don’t have issues</a:t>
            </a:r>
          </a:p>
          <a:p>
            <a:r>
              <a:rPr lang="en-US"/>
              <a:t>Solution Health Hub is a model-driven app that allows creating, viewing and running health rules in an environment</a:t>
            </a:r>
          </a:p>
          <a:p>
            <a:r>
              <a:rPr lang="en-US"/>
              <a:t>Administrators can use and define Health Hub rules to ensure the solution is configured properly in the target environment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624070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More on Health Hub here - https://docs.microsoft.com/en-us/dynamics365/customer-engagement/admin/solution-health-hub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891181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Environment variables are solution components</a:t>
            </a:r>
          </a:p>
          <a:p>
            <a:r>
              <a:rPr lang="en-US"/>
              <a:t>Upon import, portal will prompt that there are missing values and administrator can update</a:t>
            </a:r>
          </a:p>
          <a:p>
            <a:r>
              <a:rPr lang="en-US"/>
              <a:t>After initial update to change or see values admin goes to default solution and looks and/modifies the variable value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143330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This diagram illustrates how environment variables can be used to tailor values for each environment</a:t>
            </a:r>
          </a:p>
          <a:p>
            <a:r>
              <a:rPr lang="en-US"/>
              <a:t>Note that you can provide a default value that is used if a current value is not specified in a particular environment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117894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Both Office Group and Security Groups are supported – correct type must be chosen when configuring the CDS team</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91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Security Roles used need to be configured to have Direct User privileges if users are to own records directly</a:t>
            </a:r>
          </a:p>
          <a:p>
            <a:pPr marL="0" indent="0">
              <a:buNone/>
            </a:pPr>
            <a:endParaRPr lang="en-US"/>
          </a:p>
          <a:p>
            <a:r>
              <a:rPr lang="en-US"/>
              <a:t>Team privileges only: User is granted these privileges as member of the team. For team members who do not have user privileges of their own, they can only create records with the team as the owner and they have access to records owned by the Team when Basic access level for Create and Read were given. </a:t>
            </a:r>
          </a:p>
          <a:p>
            <a:endParaRPr lang="en-US"/>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a:t>Direct User privileges: User is granted these privileges directly when a security role is assigned to the user. User can create and has access to records created/owned by the user when Basic access level for Create and Read were given.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176516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Can share with a User directly or with a Azure AD Group</a:t>
            </a:r>
          </a:p>
          <a:p>
            <a:r>
              <a:rPr lang="en-US"/>
              <a:t>Must already have access to CDS Data via security role assignment to Azure AD Group or directly to the user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886371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9/30/2020 5:15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1358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When configuring instant flows if you choose to use existing account it generally shouldn’t be an admin account otherwise it could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797933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237012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84121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kern="1200">
                <a:solidFill>
                  <a:schemeClr val="tx1"/>
                </a:solidFill>
                <a:latin typeface="Segoe UI" pitchFamily="34" charset="0"/>
                <a:ea typeface="+mn-ea"/>
                <a:cs typeface="+mn-cs"/>
              </a:rPr>
              <a:t>This slide is required. </a:t>
            </a:r>
            <a:r>
              <a:rPr lang="en-US" sz="1000" b="1" u="sng" kern="1200">
                <a:solidFill>
                  <a:schemeClr val="tx1"/>
                </a:solidFill>
                <a:latin typeface="Segoe UI" pitchFamily="34" charset="0"/>
                <a:ea typeface="+mn-ea"/>
                <a:cs typeface="+mn-cs"/>
              </a:rPr>
              <a:t>Do NOT delete</a:t>
            </a:r>
            <a:r>
              <a:rPr lang="en-US" sz="1000" b="1" kern="1200">
                <a:solidFill>
                  <a:schemeClr val="tx1"/>
                </a:solidFill>
                <a:latin typeface="Segoe UI" pitchFamily="34" charset="0"/>
                <a:ea typeface="+mn-ea"/>
                <a:cs typeface="+mn-cs"/>
              </a:rPr>
              <a:t>. This slide is</a:t>
            </a:r>
            <a:r>
              <a:rPr lang="en-US" sz="1000" b="1" kern="1200" baseline="0">
                <a:solidFill>
                  <a:schemeClr val="tx1"/>
                </a:solidFill>
                <a:latin typeface="Segoe UI" pitchFamily="34" charset="0"/>
                <a:ea typeface="+mn-ea"/>
                <a:cs typeface="+mn-cs"/>
              </a:rPr>
              <a:t> recommended as a final slide to recap additional resources.</a:t>
            </a:r>
            <a:endParaRPr lang="en-US" sz="1000" b="0" kern="1200" baseline="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a:latin typeface="Sego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latin typeface="Segoe"/>
              </a:rPr>
              <a:t>Use this slide to share additional available content that attendees can leverage after the event. In this section you can call out whitepapers, websites, communities, etc. that might be useful for the learner. </a:t>
            </a:r>
          </a:p>
          <a:p>
            <a:endParaRPr lang="en-US" sz="90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2049645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kern="1200">
                <a:solidFill>
                  <a:schemeClr val="tx1"/>
                </a:solidFill>
                <a:latin typeface="Segoe UI" pitchFamily="34" charset="0"/>
                <a:ea typeface="+mn-ea"/>
                <a:cs typeface="+mn-cs"/>
              </a:rPr>
              <a:t>This slide is required. </a:t>
            </a:r>
            <a:r>
              <a:rPr lang="en-US" sz="1000" b="1" u="sng" kern="1200">
                <a:solidFill>
                  <a:schemeClr val="tx1"/>
                </a:solidFill>
                <a:latin typeface="Segoe UI" pitchFamily="34" charset="0"/>
                <a:ea typeface="+mn-ea"/>
                <a:cs typeface="+mn-cs"/>
              </a:rPr>
              <a:t>Do NOT delete</a:t>
            </a:r>
            <a:r>
              <a:rPr lang="en-US" sz="1000" b="1" kern="1200">
                <a:solidFill>
                  <a:schemeClr val="tx1"/>
                </a:solidFill>
                <a:latin typeface="Segoe UI" pitchFamily="34" charset="0"/>
                <a:ea typeface="+mn-ea"/>
                <a:cs typeface="+mn-cs"/>
              </a:rPr>
              <a:t>. This slide is</a:t>
            </a:r>
            <a:r>
              <a:rPr lang="en-US" sz="1000" b="1" kern="1200" baseline="0">
                <a:solidFill>
                  <a:schemeClr val="tx1"/>
                </a:solidFill>
                <a:latin typeface="Segoe UI" pitchFamily="34" charset="0"/>
                <a:ea typeface="+mn-ea"/>
                <a:cs typeface="+mn-cs"/>
              </a:rPr>
              <a:t> recommended as a final slide to recap additional resources.</a:t>
            </a:r>
            <a:endParaRPr lang="en-US" sz="1000" b="0" kern="1200" baseline="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a:latin typeface="Sego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latin typeface="Segoe"/>
              </a:rPr>
              <a:t>Use this slide to share additional available content that attendees can leverage after the event. In this section you can call out whitepapers, websites, communities, etc. that might be useful for the learner. </a:t>
            </a:r>
          </a:p>
          <a:p>
            <a:endParaRPr lang="en-US" sz="90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3110006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kern="1200">
                <a:solidFill>
                  <a:schemeClr val="tx1"/>
                </a:solidFill>
                <a:latin typeface="Segoe UI" pitchFamily="34" charset="0"/>
                <a:ea typeface="+mn-ea"/>
                <a:cs typeface="+mn-cs"/>
              </a:rPr>
              <a:t>This slide is required. </a:t>
            </a:r>
            <a:r>
              <a:rPr lang="en-US" sz="1000" b="1" u="sng" kern="1200">
                <a:solidFill>
                  <a:schemeClr val="tx1"/>
                </a:solidFill>
                <a:latin typeface="Segoe UI" pitchFamily="34" charset="0"/>
                <a:ea typeface="+mn-ea"/>
                <a:cs typeface="+mn-cs"/>
              </a:rPr>
              <a:t>Do NOT delete</a:t>
            </a:r>
            <a:r>
              <a:rPr lang="en-US" sz="1000" b="1" kern="1200">
                <a:solidFill>
                  <a:schemeClr val="tx1"/>
                </a:solidFill>
                <a:latin typeface="Segoe UI" pitchFamily="34" charset="0"/>
                <a:ea typeface="+mn-ea"/>
                <a:cs typeface="+mn-cs"/>
              </a:rPr>
              <a:t>. This slide is</a:t>
            </a:r>
            <a:r>
              <a:rPr lang="en-US" sz="1000" b="1" kern="1200" baseline="0">
                <a:solidFill>
                  <a:schemeClr val="tx1"/>
                </a:solidFill>
                <a:latin typeface="Segoe UI" pitchFamily="34" charset="0"/>
                <a:ea typeface="+mn-ea"/>
                <a:cs typeface="+mn-cs"/>
              </a:rPr>
              <a:t> recommended as a final slide to recap additional resources.</a:t>
            </a:r>
            <a:endParaRPr lang="en-US" sz="1000" b="0" kern="1200" baseline="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a:latin typeface="Sego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latin typeface="Segoe"/>
              </a:rPr>
              <a:t>Use this slide to share additional available content that attendees can leverage after the event. In this section you can call out whitepapers, websites, communities, etc. that might be useful for the learner. </a:t>
            </a:r>
          </a:p>
          <a:p>
            <a:endParaRPr lang="en-US" sz="90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83377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5839" fontAlgn="base">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defTabSz="896097">
              <a:defRPr/>
            </a:pPr>
            <a:fld id="{75DF14F9-3C19-4F39-A6C3-C9B537FEB85C}" type="slidenum">
              <a:rPr lang="en-US" sz="1700" kern="0">
                <a:solidFill>
                  <a:sysClr val="windowText" lastClr="000000"/>
                </a:solidFill>
              </a:rPr>
              <a:pPr defTabSz="896097">
                <a:defRPr/>
              </a:pPr>
              <a:t>16</a:t>
            </a:fld>
            <a:endParaRPr lang="en-US" sz="1700" kern="0">
              <a:solidFill>
                <a:sysClr val="windowText" lastClr="000000"/>
              </a:solidFill>
            </a:endParaRPr>
          </a:p>
        </p:txBody>
      </p:sp>
    </p:spTree>
    <p:extLst>
      <p:ext uri="{BB962C8B-B14F-4D97-AF65-F5344CB8AC3E}">
        <p14:creationId xmlns:p14="http://schemas.microsoft.com/office/powerpoint/2010/main" val="254272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9/30/2020 5:15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77598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SMSG Readiness</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F54A62-D533-4627-A90A-E4B4C6F4B140}" type="datetime1">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9/30/2020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Calibri"/>
                <a:ea typeface="+mn-ea"/>
                <a:cs typeface="+mn-cs"/>
              </a:rPr>
              <a:t>© 2012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Calibri"/>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600" b="0" i="0" u="none" strike="noStrike" kern="1200" cap="none" spc="0" normalizeH="0" baseline="0" noProof="0">
                <a:ln>
                  <a:noFill/>
                </a:ln>
                <a:solidFill>
                  <a:srgbClr val="000000"/>
                </a:solidFill>
                <a:effectLst/>
                <a:uLnTx/>
                <a:uFillTx/>
                <a:latin typeface="Calibri"/>
                <a:ea typeface="+mn-ea"/>
                <a:cs typeface="+mn-cs"/>
              </a:rPr>
            </a:br>
            <a:r>
              <a:rPr kumimoji="0" lang="en-US" sz="600" b="0" i="0" u="none" strike="noStrike" kern="1200" cap="none" spc="0" normalizeH="0" baseline="0" noProof="0">
                <a:ln>
                  <a:noFill/>
                </a:ln>
                <a:solidFill>
                  <a:srgbClr val="000000"/>
                </a:solidFill>
                <a:effectLst/>
                <a:uLnTx/>
                <a:uFillTx/>
                <a:latin typeface="Calibri"/>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8" name="Rectangle 7"/>
          <p:cNvSpPr/>
          <p:nvPr/>
        </p:nvSpPr>
        <p:spPr>
          <a:xfrm>
            <a:off x="381000" y="971788"/>
            <a:ext cx="2971800" cy="1348061"/>
          </a:xfrm>
          <a:prstGeom prst="rect">
            <a:avLst/>
          </a:prstGeom>
        </p:spPr>
        <p:txBody>
          <a:bodyPr wrap="square">
            <a:spAutoFit/>
          </a:bodyPr>
          <a:lstStyle/>
          <a:p>
            <a:pPr marL="57148" marR="0" lvl="0" indent="-57148" algn="l" defTabSz="914400" rtl="0" eaLnBrk="1" fontAlgn="auto" latinLnBrk="0" hangingPunct="1">
              <a:lnSpc>
                <a:spcPct val="100000"/>
              </a:lnSpc>
              <a:spcBef>
                <a:spcPts val="0"/>
              </a:spcBef>
              <a:spcAft>
                <a:spcPts val="600"/>
              </a:spcAft>
              <a:buClrTx/>
              <a:buSzTx/>
              <a:buFontTx/>
              <a:buNone/>
              <a:tabLst/>
              <a:defRPr/>
            </a:pPr>
            <a:r>
              <a:rPr kumimoji="0" lang="en-US" sz="900" b="1" i="0" u="none" strike="noStrike" kern="1200" cap="none" spc="0" normalizeH="0" baseline="0" noProof="0">
                <a:ln>
                  <a:noFill/>
                </a:ln>
                <a:solidFill>
                  <a:srgbClr val="FF0000"/>
                </a:solidFill>
                <a:effectLst/>
                <a:uLnTx/>
                <a:uFillTx/>
                <a:latin typeface="Arial" charset="0"/>
                <a:ea typeface="+mn-ea"/>
                <a:cs typeface="Arial" charset="0"/>
              </a:rPr>
              <a:t>Start Time </a:t>
            </a:r>
            <a:r>
              <a:rPr kumimoji="0" lang="en-US" sz="900" b="1" i="0" u="none" strike="noStrike" kern="1200" cap="none" spc="0" normalizeH="0" baseline="0" noProof="0" err="1">
                <a:ln>
                  <a:noFill/>
                </a:ln>
                <a:solidFill>
                  <a:srgbClr val="FF0000"/>
                </a:solidFill>
                <a:effectLst/>
                <a:uLnTx/>
                <a:uFillTx/>
                <a:latin typeface="Arial" charset="0"/>
                <a:ea typeface="+mn-ea"/>
                <a:cs typeface="Arial" charset="0"/>
              </a:rPr>
              <a:t>xx:xx</a:t>
            </a:r>
            <a:r>
              <a:rPr kumimoji="0" lang="en-US" sz="900" b="1" i="0" u="none" strike="noStrike" kern="1200" cap="none" spc="0" normalizeH="0" baseline="0" noProof="0">
                <a:ln>
                  <a:noFill/>
                </a:ln>
                <a:solidFill>
                  <a:srgbClr val="FF0000"/>
                </a:solidFill>
                <a:effectLst/>
                <a:uLnTx/>
                <a:uFillTx/>
                <a:latin typeface="Arial" charset="0"/>
                <a:ea typeface="+mn-ea"/>
                <a:cs typeface="Arial" charset="0"/>
              </a:rPr>
              <a:t> / Length: </a:t>
            </a:r>
            <a:r>
              <a:rPr kumimoji="0" lang="en-US" sz="900" b="1" i="0" u="none" strike="noStrike" kern="1200" cap="none" spc="0" normalizeH="0" baseline="0" noProof="0">
                <a:ln>
                  <a:noFill/>
                </a:ln>
                <a:solidFill>
                  <a:srgbClr val="FF0000"/>
                </a:solidFill>
                <a:effectLst/>
                <a:uLnTx/>
                <a:uFillTx/>
                <a:latin typeface="Calibri"/>
                <a:ea typeface="+mn-ea"/>
                <a:cs typeface="+mn-cs"/>
              </a:rPr>
              <a:t>2 minutes</a:t>
            </a:r>
          </a:p>
          <a:p>
            <a:pPr marL="114300" marR="0" lvl="0" indent="-114300" algn="l" defTabSz="914400" rtl="0" eaLnBrk="1" fontAlgn="auto" latinLnBrk="0" hangingPunct="1">
              <a:lnSpc>
                <a:spcPct val="90000"/>
              </a:lnSpc>
              <a:spcBef>
                <a:spcPts val="0"/>
              </a:spcBef>
              <a:spcAft>
                <a:spcPts val="333"/>
              </a:spcAft>
              <a:buClrTx/>
              <a:buSzTx/>
              <a:buFontTx/>
              <a:buNone/>
              <a:tabLst/>
              <a:defRPr/>
            </a:pPr>
            <a:endParaRPr kumimoji="0" lang="en-US" sz="900" b="0" i="0" u="none" strike="noStrike" kern="1200" cap="none" spc="0" normalizeH="0" baseline="0" noProof="0">
              <a:ln>
                <a:noFill/>
              </a:ln>
              <a:solidFill>
                <a:srgbClr val="FF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0000"/>
                </a:solidFill>
                <a:effectLst/>
                <a:uLnTx/>
                <a:uFillTx/>
                <a:latin typeface="Calibri"/>
                <a:ea typeface="+mn-ea"/>
                <a:cs typeface="+mn-cs"/>
              </a:rPr>
              <a:t>Review the objectives for this module.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0000"/>
                </a:solidFill>
                <a:effectLst/>
                <a:uLnTx/>
                <a:uFillTx/>
                <a:latin typeface="Calibri"/>
                <a:ea typeface="+mn-ea"/>
                <a:cs typeface="+mn-cs"/>
              </a:rPr>
              <a:t>Ask participants to use the </a:t>
            </a:r>
            <a:r>
              <a:rPr kumimoji="0" lang="en-US" sz="900" b="1" i="0" u="none" strike="noStrike" kern="1200" cap="none" spc="0" normalizeH="0" baseline="0" noProof="0">
                <a:ln>
                  <a:noFill/>
                </a:ln>
                <a:solidFill>
                  <a:srgbClr val="FF0000"/>
                </a:solidFill>
                <a:effectLst/>
                <a:uLnTx/>
                <a:uFillTx/>
                <a:latin typeface="Calibri"/>
                <a:ea typeface="+mn-ea"/>
                <a:cs typeface="+mn-cs"/>
              </a:rPr>
              <a:t>Text </a:t>
            </a:r>
            <a:r>
              <a:rPr kumimoji="0" lang="en-US" sz="900" b="0" i="0" u="none" strike="noStrike" kern="1200" cap="none" spc="0" normalizeH="0" baseline="0" noProof="0">
                <a:ln>
                  <a:noFill/>
                </a:ln>
                <a:solidFill>
                  <a:srgbClr val="FF0000"/>
                </a:solidFill>
                <a:effectLst/>
                <a:uLnTx/>
                <a:uFillTx/>
                <a:latin typeface="Calibri"/>
                <a:ea typeface="+mn-ea"/>
                <a:cs typeface="+mn-cs"/>
              </a:rPr>
              <a:t>tool to write on the screen if they had any questions about the module.  </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a:ln>
                <a:noFill/>
              </a:ln>
              <a:solidFill>
                <a:srgbClr val="FF0000"/>
              </a:solidFill>
              <a:effectLst/>
              <a:uLnTx/>
              <a:uFillTx/>
              <a:latin typeface="Arial" pitchFamily="34" charset="0"/>
              <a:ea typeface="+mn-ea"/>
              <a:cs typeface="Arial" pitchFamily="34" charset="0"/>
            </a:endParaRPr>
          </a:p>
          <a:p>
            <a:pPr marL="0" marR="0" lvl="0" indent="228600" algn="l" defTabSz="914400" rtl="0" eaLnBrk="1" fontAlgn="auto" latinLnBrk="0" hangingPunct="1">
              <a:lnSpc>
                <a:spcPct val="100000"/>
              </a:lnSpc>
              <a:spcBef>
                <a:spcPts val="0"/>
              </a:spcBef>
              <a:spcAft>
                <a:spcPts val="600"/>
              </a:spcAft>
              <a:buClrTx/>
              <a:buSzTx/>
              <a:buFont typeface="Arial" pitchFamily="34" charset="0"/>
              <a:buChar char="•"/>
              <a:tabLst/>
              <a:defRPr/>
            </a:pPr>
            <a:endParaRPr kumimoji="0" lang="en-US" sz="800" b="0" i="0" u="none" strike="noStrike" kern="1200" cap="none" spc="0" normalizeH="0" baseline="0" noProof="0">
              <a:ln>
                <a:noFill/>
              </a:ln>
              <a:solidFill>
                <a:srgbClr val="FF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2608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Process shows for test and is repeated for production using the same solution that was exported from development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820038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Moving individual resources is the preferred approach only when CDS is not present in the environments to allow use of solutions.  </a:t>
            </a:r>
          </a:p>
          <a:p>
            <a:r>
              <a:rPr lang="en-US"/>
              <a:t>Exporting an individual resource can also be used for application backup purposes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16016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Solutions are containers that track and manage customizations in a CDS environment</a:t>
            </a:r>
          </a:p>
          <a:p>
            <a:endParaRPr lang="en-US" sz="882" kern="120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If you have multiple environments, each would have their own set of solutions. Solutions can include entity metadata, forms, views, business rules, processes definitions and other assets required to run the app; including components created by developers like scripts or compiled code.  </a:t>
            </a:r>
          </a:p>
          <a:p>
            <a:endParaRPr lang="en-US"/>
          </a:p>
          <a:p>
            <a:r>
              <a:rPr lang="en-US" sz="882" kern="1200">
                <a:solidFill>
                  <a:schemeClr val="tx1"/>
                </a:solidFill>
                <a:effectLst/>
                <a:latin typeface="Segoe UI Light" pitchFamily="34" charset="0"/>
                <a:ea typeface="+mn-ea"/>
                <a:cs typeface="+mn-cs"/>
              </a:rPr>
              <a:t>when you have a Dynamics 365 application like Sales or Service those are installed using the same solution framework.  3</a:t>
            </a:r>
            <a:r>
              <a:rPr lang="en-US" sz="882" kern="1200" baseline="30000">
                <a:solidFill>
                  <a:schemeClr val="tx1"/>
                </a:solidFill>
                <a:effectLst/>
                <a:latin typeface="Segoe UI Light" pitchFamily="34" charset="0"/>
                <a:ea typeface="+mn-ea"/>
                <a:cs typeface="+mn-cs"/>
              </a:rPr>
              <a:t>rd</a:t>
            </a:r>
            <a:r>
              <a:rPr lang="en-US" sz="882" kern="1200">
                <a:solidFill>
                  <a:schemeClr val="tx1"/>
                </a:solidFill>
                <a:effectLst/>
                <a:latin typeface="Segoe UI Light" pitchFamily="34" charset="0"/>
                <a:ea typeface="+mn-ea"/>
                <a:cs typeface="+mn-cs"/>
              </a:rPr>
              <a:t> party ISVs also ship their products using solutions</a:t>
            </a:r>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9/30/2020 5:15 PM</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27136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11881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90" y="3029995"/>
            <a:ext cx="9630389" cy="1793104"/>
          </a:xfrm>
          <a:noFill/>
        </p:spPr>
        <p:txBody>
          <a:bodyPr lIns="0" tIns="0" rIns="0" bIns="182880" anchor="b" anchorCtr="0"/>
          <a:lstStyle>
            <a:lvl1pPr>
              <a:defRPr sz="4705" strike="noStrike" spc="-49"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1"/>
            <a:ext cx="9602819" cy="727892"/>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spTree>
    <p:extLst>
      <p:ext uri="{BB962C8B-B14F-4D97-AF65-F5344CB8AC3E}">
        <p14:creationId xmlns:p14="http://schemas.microsoft.com/office/powerpoint/2010/main" val="848921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HC Slide text ">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5996" y="3315374"/>
            <a:ext cx="4758211" cy="603539"/>
          </a:xfrm>
        </p:spPr>
        <p:txBody>
          <a:bodyPr wrap="square" lIns="0" tIns="0" rIns="0" bIns="0">
            <a:spAutoFit/>
          </a:bodyPr>
          <a:lstStyle>
            <a:lvl1pPr marL="0" indent="0">
              <a:lnSpc>
                <a:spcPts val="2353"/>
              </a:lnSpc>
              <a:buNone/>
              <a:defRPr sz="1961" b="0" i="0">
                <a:gradFill>
                  <a:gsLst>
                    <a:gs pos="0">
                      <a:schemeClr val="tx1"/>
                    </a:gs>
                    <a:gs pos="100000">
                      <a:schemeClr val="tx1"/>
                    </a:gs>
                  </a:gsLst>
                  <a:lin ang="5400000" scaled="1"/>
                </a:gradFill>
                <a:latin typeface="+mn-lt"/>
              </a:defRPr>
            </a:lvl1pPr>
            <a:lvl2pPr marL="224092" indent="0">
              <a:buNone/>
              <a:defRPr/>
            </a:lvl2pPr>
            <a:lvl3pPr marL="448182" indent="0">
              <a:buNone/>
              <a:defRPr/>
            </a:lvl3pPr>
            <a:lvl4pPr marL="672274" indent="0">
              <a:buNone/>
              <a:defRPr/>
            </a:lvl4pPr>
            <a:lvl5pPr marL="896364"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455995" y="2356563"/>
            <a:ext cx="4758211" cy="813819"/>
          </a:xfrm>
        </p:spPr>
        <p:txBody>
          <a:bodyPr/>
          <a:lstStyle>
            <a:lvl1pPr>
              <a:defRPr>
                <a:gradFill>
                  <a:gsLst>
                    <a:gs pos="0">
                      <a:schemeClr val="tx1"/>
                    </a:gs>
                    <a:gs pos="100000">
                      <a:schemeClr val="tx1"/>
                    </a:gs>
                  </a:gsLst>
                  <a:lin ang="5400000" scaled="1"/>
                </a:gradFill>
              </a:defRPr>
            </a:lvl1pPr>
          </a:lstStyle>
          <a:p>
            <a:r>
              <a:rPr lang="en-US" dirty="0"/>
              <a:t>Click to edit Master title style</a:t>
            </a:r>
          </a:p>
        </p:txBody>
      </p:sp>
    </p:spTree>
    <p:extLst>
      <p:ext uri="{BB962C8B-B14F-4D97-AF65-F5344CB8AC3E}">
        <p14:creationId xmlns:p14="http://schemas.microsoft.com/office/powerpoint/2010/main" val="23646505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a:gradFill>
                  <a:gsLst>
                    <a:gs pos="0">
                      <a:schemeClr val="tx1"/>
                    </a:gs>
                    <a:gs pos="100000">
                      <a:schemeClr val="tx1"/>
                    </a:gs>
                  </a:gsLst>
                  <a:lin ang="5400000" scaled="1"/>
                </a:gradFill>
              </a:defRPr>
            </a:lvl1pPr>
          </a:lstStyle>
          <a:p>
            <a:r>
              <a:rPr lang="en-US" dirty="0"/>
              <a:t>Device layout 1: one column</a:t>
            </a:r>
          </a:p>
        </p:txBody>
      </p:sp>
      <p:sp>
        <p:nvSpPr>
          <p:cNvPr id="4" name="Text Placeholder 3"/>
          <p:cNvSpPr>
            <a:spLocks noGrp="1"/>
          </p:cNvSpPr>
          <p:nvPr>
            <p:ph type="body" sz="quarter" idx="10" hasCustomPrompt="1"/>
          </p:nvPr>
        </p:nvSpPr>
        <p:spPr>
          <a:xfrm>
            <a:off x="455996" y="1922801"/>
            <a:ext cx="4758211" cy="603539"/>
          </a:xfrm>
        </p:spPr>
        <p:txBody>
          <a:bodyPr wrap="square" lIns="0" tIns="0" rIns="0" bIns="0">
            <a:spAutoFit/>
          </a:bodyPr>
          <a:lstStyle>
            <a:lvl1pPr marL="0" indent="0">
              <a:lnSpc>
                <a:spcPts val="2353"/>
              </a:lnSpc>
              <a:buNone/>
              <a:defRPr sz="1961" b="0" i="0">
                <a:gradFill>
                  <a:gsLst>
                    <a:gs pos="0">
                      <a:schemeClr val="tx1"/>
                    </a:gs>
                    <a:gs pos="100000">
                      <a:schemeClr val="tx1"/>
                    </a:gs>
                  </a:gsLst>
                  <a:lin ang="5400000" scaled="1"/>
                </a:gradFill>
                <a:latin typeface="+mn-lt"/>
              </a:defRPr>
            </a:lvl1pPr>
            <a:lvl2pPr marL="224092" indent="0">
              <a:buNone/>
              <a:defRPr/>
            </a:lvl2pPr>
            <a:lvl3pPr marL="448182" indent="0">
              <a:buNone/>
              <a:defRPr/>
            </a:lvl3pPr>
            <a:lvl4pPr marL="672274" indent="0">
              <a:buNone/>
              <a:defRPr/>
            </a:lvl4pPr>
            <a:lvl5pPr marL="896364"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1" cy="2521331"/>
          </a:xfrm>
        </p:spPr>
        <p:txBody>
          <a:bodyPr lIns="0" tIns="0" rIns="0" bIns="0"/>
          <a:lstStyle>
            <a:lvl1pPr marL="280114" indent="-280114">
              <a:lnSpc>
                <a:spcPts val="1765"/>
              </a:lnSpc>
              <a:spcBef>
                <a:spcPts val="0"/>
              </a:spcBef>
              <a:buFont typeface="Arial" panose="020B0604020202020204" pitchFamily="34" charset="0"/>
              <a:buChar char="•"/>
              <a:defRPr sz="1372" b="0" i="0" spc="0">
                <a:gradFill>
                  <a:gsLst>
                    <a:gs pos="0">
                      <a:schemeClr val="tx1"/>
                    </a:gs>
                    <a:gs pos="100000">
                      <a:schemeClr val="tx1"/>
                    </a:gs>
                  </a:gsLst>
                  <a:lin ang="5400000" scaled="1"/>
                </a:gradFill>
                <a:latin typeface="+mn-lt"/>
              </a:defRPr>
            </a:lvl1pPr>
            <a:lvl2pPr marL="0" indent="0">
              <a:lnSpc>
                <a:spcPts val="1765"/>
              </a:lnSpc>
              <a:spcBef>
                <a:spcPts val="0"/>
              </a:spcBef>
              <a:buNone/>
              <a:defRPr sz="1372">
                <a:solidFill>
                  <a:schemeClr val="tx1"/>
                </a:solidFill>
              </a:defRPr>
            </a:lvl2pPr>
            <a:lvl3pPr marL="448182" indent="0">
              <a:buNone/>
              <a:defRPr/>
            </a:lvl3pPr>
            <a:lvl4pPr marL="672274" indent="0">
              <a:buNone/>
              <a:defRPr/>
            </a:lvl4pPr>
            <a:lvl5pPr marL="89636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61" y="3421010"/>
            <a:ext cx="5834041" cy="546753"/>
          </a:xfrm>
        </p:spPr>
        <p:txBody>
          <a:bodyPr anchor="ctr" anchorCtr="0"/>
          <a:lstStyle>
            <a:lvl1pPr algn="ctr">
              <a:defRPr/>
            </a:lvl1pPr>
          </a:lstStyle>
          <a:p>
            <a:r>
              <a:rPr lang="en-US" dirty="0"/>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23523512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a:gradFill>
                  <a:gsLst>
                    <a:gs pos="0">
                      <a:schemeClr val="tx1"/>
                    </a:gs>
                    <a:gs pos="100000">
                      <a:schemeClr val="tx1"/>
                    </a:gs>
                  </a:gsLst>
                  <a:lin ang="5400000" scaled="1"/>
                </a:gradFill>
              </a:defRPr>
            </a:lvl1pPr>
          </a:lstStyle>
          <a:p>
            <a:r>
              <a:rPr lang="en-US" dirty="0"/>
              <a:t>Device layout 1: one column</a:t>
            </a:r>
          </a:p>
        </p:txBody>
      </p:sp>
      <p:sp>
        <p:nvSpPr>
          <p:cNvPr id="4" name="Text Placeholder 3"/>
          <p:cNvSpPr>
            <a:spLocks noGrp="1"/>
          </p:cNvSpPr>
          <p:nvPr>
            <p:ph type="body" sz="quarter" idx="10" hasCustomPrompt="1"/>
          </p:nvPr>
        </p:nvSpPr>
        <p:spPr>
          <a:xfrm>
            <a:off x="455996" y="1922801"/>
            <a:ext cx="4758211" cy="603539"/>
          </a:xfrm>
        </p:spPr>
        <p:txBody>
          <a:bodyPr wrap="square" lIns="0" tIns="0" rIns="0" bIns="0">
            <a:spAutoFit/>
          </a:bodyPr>
          <a:lstStyle>
            <a:lvl1pPr marL="0" indent="0">
              <a:lnSpc>
                <a:spcPts val="2353"/>
              </a:lnSpc>
              <a:buNone/>
              <a:defRPr sz="1961" b="0" i="0">
                <a:gradFill>
                  <a:gsLst>
                    <a:gs pos="0">
                      <a:schemeClr val="tx1"/>
                    </a:gs>
                    <a:gs pos="100000">
                      <a:schemeClr val="tx1"/>
                    </a:gs>
                  </a:gsLst>
                  <a:lin ang="5400000" scaled="1"/>
                </a:gradFill>
                <a:latin typeface="+mn-lt"/>
              </a:defRPr>
            </a:lvl1pPr>
            <a:lvl2pPr marL="224092" indent="0">
              <a:buNone/>
              <a:defRPr/>
            </a:lvl2pPr>
            <a:lvl3pPr marL="448182" indent="0">
              <a:buNone/>
              <a:defRPr/>
            </a:lvl3pPr>
            <a:lvl4pPr marL="672274" indent="0">
              <a:buNone/>
              <a:defRPr/>
            </a:lvl4pPr>
            <a:lvl5pPr marL="896364"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61" y="3421010"/>
            <a:ext cx="5834041" cy="546753"/>
          </a:xfrm>
        </p:spPr>
        <p:txBody>
          <a:bodyPr anchor="ctr" anchorCtr="0"/>
          <a:lstStyle>
            <a:lvl1pPr algn="ctr">
              <a:defRPr/>
            </a:lvl1pPr>
          </a:lstStyle>
          <a:p>
            <a:r>
              <a:rPr lang="en-US" dirty="0"/>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26967778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a:gradFill>
                  <a:gsLst>
                    <a:gs pos="0">
                      <a:schemeClr val="tx1"/>
                    </a:gs>
                    <a:gs pos="100000">
                      <a:schemeClr val="tx1"/>
                    </a:gs>
                  </a:gsLst>
                  <a:lin ang="5400000" scaled="1"/>
                </a:gradFill>
              </a:defRPr>
            </a:lvl1pPr>
          </a:lstStyle>
          <a:p>
            <a:r>
              <a:rPr lang="en-US" dirty="0"/>
              <a:t>Device layout 1: one column</a:t>
            </a:r>
          </a:p>
        </p:txBody>
      </p:sp>
      <p:sp>
        <p:nvSpPr>
          <p:cNvPr id="4" name="Text Placeholder 3"/>
          <p:cNvSpPr>
            <a:spLocks noGrp="1"/>
          </p:cNvSpPr>
          <p:nvPr>
            <p:ph type="body" sz="quarter" idx="10" hasCustomPrompt="1"/>
          </p:nvPr>
        </p:nvSpPr>
        <p:spPr>
          <a:xfrm>
            <a:off x="455996" y="1922801"/>
            <a:ext cx="4758211" cy="603539"/>
          </a:xfrm>
        </p:spPr>
        <p:txBody>
          <a:bodyPr wrap="square" lIns="0" tIns="0" rIns="0" bIns="0">
            <a:spAutoFit/>
          </a:bodyPr>
          <a:lstStyle>
            <a:lvl1pPr marL="0" indent="0">
              <a:lnSpc>
                <a:spcPts val="2353"/>
              </a:lnSpc>
              <a:buNone/>
              <a:defRPr sz="1961" b="0" i="0">
                <a:gradFill>
                  <a:gsLst>
                    <a:gs pos="0">
                      <a:schemeClr val="tx1"/>
                    </a:gs>
                    <a:gs pos="100000">
                      <a:schemeClr val="tx1"/>
                    </a:gs>
                  </a:gsLst>
                  <a:lin ang="5400000" scaled="1"/>
                </a:gradFill>
                <a:latin typeface="+mn-lt"/>
              </a:defRPr>
            </a:lvl1pPr>
            <a:lvl2pPr marL="224092" indent="0">
              <a:buNone/>
              <a:defRPr/>
            </a:lvl2pPr>
            <a:lvl3pPr marL="448182" indent="0">
              <a:buNone/>
              <a:defRPr/>
            </a:lvl3pPr>
            <a:lvl4pPr marL="672274" indent="0">
              <a:buNone/>
              <a:defRPr/>
            </a:lvl4pPr>
            <a:lvl5pPr marL="896364"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1" cy="2521331"/>
          </a:xfrm>
        </p:spPr>
        <p:txBody>
          <a:bodyPr lIns="0" tIns="0" rIns="0" bIns="0"/>
          <a:lstStyle>
            <a:lvl1pPr marL="280114" indent="-280114">
              <a:lnSpc>
                <a:spcPts val="1765"/>
              </a:lnSpc>
              <a:spcBef>
                <a:spcPts val="0"/>
              </a:spcBef>
              <a:buFont typeface="Arial" panose="020B0604020202020204" pitchFamily="34" charset="0"/>
              <a:buChar char="•"/>
              <a:defRPr sz="1372" b="0" i="0" spc="0">
                <a:gradFill>
                  <a:gsLst>
                    <a:gs pos="0">
                      <a:schemeClr val="tx1"/>
                    </a:gs>
                    <a:gs pos="100000">
                      <a:schemeClr val="tx1"/>
                    </a:gs>
                  </a:gsLst>
                  <a:lin ang="5400000" scaled="1"/>
                </a:gradFill>
                <a:latin typeface="+mn-lt"/>
              </a:defRPr>
            </a:lvl1pPr>
            <a:lvl2pPr marL="0" indent="0">
              <a:lnSpc>
                <a:spcPts val="1765"/>
              </a:lnSpc>
              <a:spcBef>
                <a:spcPts val="0"/>
              </a:spcBef>
              <a:buNone/>
              <a:defRPr sz="1372">
                <a:solidFill>
                  <a:schemeClr val="tx1"/>
                </a:solidFill>
              </a:defRPr>
            </a:lvl2pPr>
            <a:lvl3pPr marL="448182" indent="0">
              <a:buNone/>
              <a:defRPr/>
            </a:lvl3pPr>
            <a:lvl4pPr marL="672274" indent="0">
              <a:buNone/>
              <a:defRPr/>
            </a:lvl4pPr>
            <a:lvl5pPr marL="89636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36037" y="340294"/>
            <a:ext cx="5399968" cy="3165015"/>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7279595" y="1710592"/>
            <a:ext cx="3814652" cy="546753"/>
          </a:xfrm>
        </p:spPr>
        <p:txBody>
          <a:bodyPr anchor="ctr" anchorCtr="0"/>
          <a:lstStyle>
            <a:lvl1pPr algn="ctr">
              <a:defRPr/>
            </a:lvl1pPr>
          </a:lstStyle>
          <a:p>
            <a:r>
              <a:rPr lang="en-US" dirty="0"/>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36037" y="3247825"/>
            <a:ext cx="5399968" cy="3165015"/>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7279595" y="4595472"/>
            <a:ext cx="3814652" cy="546753"/>
          </a:xfrm>
        </p:spPr>
        <p:txBody>
          <a:bodyPr anchor="ctr" anchorCtr="0"/>
          <a:lstStyle>
            <a:lvl1pPr algn="ctr">
              <a:defRPr/>
            </a:lvl1pPr>
          </a:lstStyle>
          <a:p>
            <a:r>
              <a:rPr lang="en-US" dirty="0"/>
              <a:t>Click icon to add picture</a:t>
            </a:r>
          </a:p>
        </p:txBody>
      </p:sp>
    </p:spTree>
    <p:extLst>
      <p:ext uri="{BB962C8B-B14F-4D97-AF65-F5344CB8AC3E}">
        <p14:creationId xmlns:p14="http://schemas.microsoft.com/office/powerpoint/2010/main" val="19047332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Device layout 1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455996" y="1922801"/>
            <a:ext cx="4758211" cy="603539"/>
          </a:xfrm>
        </p:spPr>
        <p:txBody>
          <a:bodyPr wrap="square" lIns="0" tIns="0" rIns="0" bIns="0">
            <a:spAutoFit/>
          </a:bodyPr>
          <a:lstStyle>
            <a:lvl1pPr marL="0" indent="0">
              <a:lnSpc>
                <a:spcPts val="2353"/>
              </a:lnSpc>
              <a:buNone/>
              <a:defRPr sz="1961" b="0" i="0">
                <a:gradFill>
                  <a:gsLst>
                    <a:gs pos="0">
                      <a:schemeClr val="tx1"/>
                    </a:gs>
                    <a:gs pos="100000">
                      <a:schemeClr val="tx1"/>
                    </a:gs>
                  </a:gsLst>
                  <a:lin ang="5400000" scaled="1"/>
                </a:gradFill>
                <a:latin typeface="+mn-lt"/>
              </a:defRPr>
            </a:lvl1pPr>
            <a:lvl2pPr marL="224092" indent="0">
              <a:buNone/>
              <a:defRPr/>
            </a:lvl2pPr>
            <a:lvl3pPr marL="448182" indent="0">
              <a:buNone/>
              <a:defRPr/>
            </a:lvl3pPr>
            <a:lvl4pPr marL="672274" indent="0">
              <a:buNone/>
              <a:defRPr/>
            </a:lvl4pPr>
            <a:lvl5pPr marL="896364"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36037" y="340294"/>
            <a:ext cx="5399968" cy="3165015"/>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7279595" y="1710592"/>
            <a:ext cx="3814652" cy="546753"/>
          </a:xfrm>
        </p:spPr>
        <p:txBody>
          <a:bodyPr anchor="ctr" anchorCtr="0"/>
          <a:lstStyle>
            <a:lvl1pPr algn="ctr">
              <a:defRPr/>
            </a:lvl1pPr>
          </a:lstStyle>
          <a:p>
            <a:r>
              <a:rPr lang="en-US" dirty="0"/>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36037" y="3247825"/>
            <a:ext cx="5399968" cy="3165015"/>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7279595" y="4595472"/>
            <a:ext cx="3814652" cy="546753"/>
          </a:xfrm>
        </p:spPr>
        <p:txBody>
          <a:bodyPr anchor="ctr" anchorCtr="0"/>
          <a:lstStyle>
            <a:lvl1pPr algn="ctr">
              <a:defRPr/>
            </a:lvl1pPr>
          </a:lstStyle>
          <a:p>
            <a:r>
              <a:rPr lang="en-US" dirty="0"/>
              <a:t>Click icon to add picture</a:t>
            </a:r>
          </a:p>
        </p:txBody>
      </p:sp>
    </p:spTree>
    <p:extLst>
      <p:ext uri="{BB962C8B-B14F-4D97-AF65-F5344CB8AC3E}">
        <p14:creationId xmlns:p14="http://schemas.microsoft.com/office/powerpoint/2010/main" val="17520577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61" y="3421010"/>
            <a:ext cx="5834041" cy="546753"/>
          </a:xfrm>
        </p:spPr>
        <p:txBody>
          <a:bodyPr anchor="ctr" anchorCtr="0"/>
          <a:lstStyle>
            <a:lvl1pPr algn="ctr">
              <a:defRPr/>
            </a:lvl1pPr>
          </a:lstStyle>
          <a:p>
            <a:r>
              <a:rPr lang="en-US" dirty="0"/>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4" y="2000739"/>
            <a:ext cx="1693247" cy="3034292"/>
          </a:xfrm>
        </p:spPr>
        <p:txBody>
          <a:bodyPr lIns="0" tIns="0" rIns="0" bIns="0"/>
          <a:lstStyle>
            <a:lvl1pPr marL="0" indent="0">
              <a:lnSpc>
                <a:spcPts val="1765"/>
              </a:lnSpc>
              <a:spcBef>
                <a:spcPts val="883"/>
              </a:spcBef>
              <a:buNone/>
              <a:defRPr lang="en-US" sz="1372" b="0" kern="1200" spc="0" baseline="0" dirty="0">
                <a:gradFill>
                  <a:gsLst>
                    <a:gs pos="0">
                      <a:srgbClr val="002050"/>
                    </a:gs>
                    <a:gs pos="100000">
                      <a:srgbClr val="002050"/>
                    </a:gs>
                  </a:gsLst>
                  <a:lin ang="5400000" scaled="1"/>
                </a:gradFill>
                <a:latin typeface="+mj-lt"/>
                <a:ea typeface="+mn-ea"/>
                <a:cs typeface="+mn-cs"/>
              </a:defRPr>
            </a:lvl1pPr>
            <a:lvl2pPr marL="0" marR="0" indent="0" algn="l" defTabSz="914344" rtl="0" eaLnBrk="1" fontAlgn="auto" latinLnBrk="0" hangingPunct="1">
              <a:lnSpc>
                <a:spcPts val="1765"/>
              </a:lnSpc>
              <a:spcBef>
                <a:spcPts val="441"/>
              </a:spcBef>
              <a:spcAft>
                <a:spcPts val="0"/>
              </a:spcAft>
              <a:buClrTx/>
              <a:buSzPct val="90000"/>
              <a:buFont typeface="Arial" panose="020B0604020202020204" pitchFamily="34" charset="0"/>
              <a:buNone/>
              <a:tabLst/>
              <a:defRPr sz="1372">
                <a:gradFill>
                  <a:gsLst>
                    <a:gs pos="0">
                      <a:schemeClr val="tx1"/>
                    </a:gs>
                    <a:gs pos="100000">
                      <a:schemeClr val="tx1"/>
                    </a:gs>
                  </a:gsLst>
                  <a:lin ang="5400000" scaled="1"/>
                </a:gradFill>
              </a:defRPr>
            </a:lvl2pPr>
            <a:lvl3pPr marL="448182" indent="0">
              <a:buNone/>
              <a:defRPr/>
            </a:lvl3pPr>
            <a:lvl4pPr marL="672274" indent="0">
              <a:buNone/>
              <a:defRPr/>
            </a:lvl4pPr>
            <a:lvl5pPr marL="896364" indent="0">
              <a:buNone/>
              <a:defRPr/>
            </a:lvl5pPr>
          </a:lstStyle>
          <a:p>
            <a:pPr marL="0" marR="0" lvl="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9" y="2000739"/>
            <a:ext cx="1693247" cy="3034292"/>
          </a:xfrm>
        </p:spPr>
        <p:txBody>
          <a:bodyPr lIns="0" tIns="0" rIns="0" bIns="0"/>
          <a:lstStyle>
            <a:lvl1pPr marL="0" indent="0">
              <a:lnSpc>
                <a:spcPts val="1765"/>
              </a:lnSpc>
              <a:spcBef>
                <a:spcPts val="883"/>
              </a:spcBef>
              <a:buNone/>
              <a:defRPr lang="en-US" sz="1372" b="0" kern="1200" spc="0" baseline="0" dirty="0">
                <a:gradFill>
                  <a:gsLst>
                    <a:gs pos="0">
                      <a:srgbClr val="002050"/>
                    </a:gs>
                    <a:gs pos="100000">
                      <a:srgbClr val="002050"/>
                    </a:gs>
                  </a:gsLst>
                  <a:lin ang="5400000" scaled="1"/>
                </a:gradFill>
                <a:latin typeface="+mj-lt"/>
                <a:ea typeface="+mn-ea"/>
                <a:cs typeface="+mn-cs"/>
              </a:defRPr>
            </a:lvl1pPr>
            <a:lvl2pPr marL="0" marR="0" indent="0" algn="l" defTabSz="914344" rtl="0" eaLnBrk="1" fontAlgn="auto" latinLnBrk="0" hangingPunct="1">
              <a:lnSpc>
                <a:spcPts val="1765"/>
              </a:lnSpc>
              <a:spcBef>
                <a:spcPts val="441"/>
              </a:spcBef>
              <a:spcAft>
                <a:spcPts val="0"/>
              </a:spcAft>
              <a:buClrTx/>
              <a:buSzPct val="90000"/>
              <a:buFont typeface="Arial" panose="020B0604020202020204" pitchFamily="34" charset="0"/>
              <a:buNone/>
              <a:tabLst/>
              <a:defRPr sz="1372">
                <a:gradFill>
                  <a:gsLst>
                    <a:gs pos="0">
                      <a:schemeClr val="tx1"/>
                    </a:gs>
                    <a:gs pos="100000">
                      <a:schemeClr val="tx1"/>
                    </a:gs>
                  </a:gsLst>
                  <a:lin ang="5400000" scaled="1"/>
                </a:gradFill>
              </a:defRPr>
            </a:lvl2pPr>
            <a:lvl3pPr marL="448182" indent="0">
              <a:buNone/>
              <a:defRPr/>
            </a:lvl3pPr>
            <a:lvl4pPr marL="672274" indent="0">
              <a:buNone/>
              <a:defRPr/>
            </a:lvl4pPr>
            <a:lvl5pPr marL="896364" indent="0">
              <a:buNone/>
              <a:defRPr/>
            </a:lvl5pPr>
          </a:lstStyle>
          <a:p>
            <a:pPr marL="0" marR="0" lvl="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a:gradFill>
                  <a:gsLst>
                    <a:gs pos="0">
                      <a:schemeClr val="tx1"/>
                    </a:gs>
                    <a:gs pos="100000">
                      <a:schemeClr val="tx1"/>
                    </a:gs>
                  </a:gsLst>
                  <a:lin ang="5400000" scaled="1"/>
                </a:gradFill>
              </a:defRPr>
            </a:lvl1pPr>
          </a:lstStyle>
          <a:p>
            <a:r>
              <a:rPr lang="en-US"/>
              <a:t>Device layout 2: two columns</a:t>
            </a:r>
          </a:p>
        </p:txBody>
      </p:sp>
      <p:sp>
        <p:nvSpPr>
          <p:cNvPr id="16" name="Footer Placeholder 14">
            <a:extLst>
              <a:ext uri="{FF2B5EF4-FFF2-40B4-BE49-F238E27FC236}">
                <a16:creationId xmlns:a16="http://schemas.microsoft.com/office/drawing/2014/main" id="{6FCE5757-E538-4E4B-BB66-DA966C94A7B7}"/>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10311312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84249" y="486948"/>
            <a:ext cx="10869931" cy="6371053"/>
          </a:xfrm>
          <a:prstGeom prst="rect">
            <a:avLst/>
          </a:prstGeom>
        </p:spPr>
      </p:pic>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a:gradFill>
                  <a:gsLst>
                    <a:gs pos="0">
                      <a:schemeClr val="tx1"/>
                    </a:gs>
                    <a:gs pos="100000">
                      <a:schemeClr val="tx1"/>
                    </a:gs>
                  </a:gsLst>
                  <a:lin ang="5400000" scaled="1"/>
                </a:gra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8" y="3488255"/>
            <a:ext cx="7678751" cy="546753"/>
          </a:xfrm>
        </p:spPr>
        <p:txBody>
          <a:bodyPr anchor="ctr" anchorCtr="0"/>
          <a:lstStyle>
            <a:lvl1pPr algn="ctr">
              <a:defRPr/>
            </a:lvl1pPr>
          </a:lstStyle>
          <a:p>
            <a:r>
              <a:rPr lang="en-US" dirty="0"/>
              <a:t>Click icon to add picture</a:t>
            </a:r>
          </a:p>
        </p:txBody>
      </p:sp>
      <p:sp>
        <p:nvSpPr>
          <p:cNvPr id="9" name="Footer Placeholder 14">
            <a:extLst>
              <a:ext uri="{FF2B5EF4-FFF2-40B4-BE49-F238E27FC236}">
                <a16:creationId xmlns:a16="http://schemas.microsoft.com/office/drawing/2014/main" id="{094367A8-7AEF-4C78-AF93-670FC65820C5}"/>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26933848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057915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9" cy="68580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gradFill>
                  <a:gsLst>
                    <a:gs pos="0">
                      <a:schemeClr val="bg1"/>
                    </a:gs>
                    <a:gs pos="100000">
                      <a:schemeClr val="bg1"/>
                    </a:gs>
                  </a:gsLst>
                  <a:lin ang="5400000" scaled="1"/>
                </a:gradFill>
              </a:defRPr>
            </a:lvl1pPr>
          </a:lstStyle>
          <a:p>
            <a:r>
              <a:rPr lang="en-US" dirty="0"/>
              <a:t>Click icon to add picture</a:t>
            </a:r>
          </a:p>
        </p:txBody>
      </p:sp>
      <p:sp>
        <p:nvSpPr>
          <p:cNvPr id="2" name="Title 1"/>
          <p:cNvSpPr>
            <a:spLocks noGrp="1"/>
          </p:cNvSpPr>
          <p:nvPr>
            <p:ph type="title" hasCustomPrompt="1"/>
          </p:nvPr>
        </p:nvSpPr>
        <p:spPr>
          <a:xfrm>
            <a:off x="455998" y="620430"/>
            <a:ext cx="5541959" cy="410369"/>
          </a:xfrm>
        </p:spPr>
        <p:txBody>
          <a:bodyPr wrap="square" lIns="0" tIns="0" rIns="0" bIns="0">
            <a:spAutoFit/>
          </a:bodyPr>
          <a:lstStyle>
            <a:lvl1pPr>
              <a:lnSpc>
                <a:spcPts val="3136"/>
              </a:lnSpc>
              <a:defRPr sz="2745" baseline="0">
                <a:gradFill>
                  <a:gsLst>
                    <a:gs pos="0">
                      <a:schemeClr val="tx1"/>
                    </a:gs>
                    <a:gs pos="100000">
                      <a:schemeClr val="tx1"/>
                    </a:gs>
                  </a:gsLst>
                  <a:lin ang="5400000" scaled="1"/>
                </a:gradFill>
              </a:defRPr>
            </a:lvl1pPr>
          </a:lstStyle>
          <a:p>
            <a:r>
              <a:rPr lang="en-US" dirty="0"/>
              <a:t>Photo layout 1</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41"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pPr defTabSz="914169">
              <a:defRPr/>
            </a:pPr>
            <a:r>
              <a:rPr lang="en-US"/>
              <a:t>© Microsoft Corporation                                                                                  							</a:t>
            </a:r>
            <a:endParaRPr lang="en-US" dirty="0"/>
          </a:p>
        </p:txBody>
      </p:sp>
      <p:sp>
        <p:nvSpPr>
          <p:cNvPr id="9" name="Text Placeholder 8">
            <a:extLst>
              <a:ext uri="{FF2B5EF4-FFF2-40B4-BE49-F238E27FC236}">
                <a16:creationId xmlns:a16="http://schemas.microsoft.com/office/drawing/2014/main" id="{4247FE69-8FB0-4134-986E-B47663576B8F}"/>
              </a:ext>
            </a:extLst>
          </p:cNvPr>
          <p:cNvSpPr>
            <a:spLocks noGrp="1"/>
          </p:cNvSpPr>
          <p:nvPr>
            <p:ph type="body" sz="quarter" idx="11"/>
          </p:nvPr>
        </p:nvSpPr>
        <p:spPr>
          <a:xfrm>
            <a:off x="455995" y="2123023"/>
            <a:ext cx="5417755" cy="615553"/>
          </a:xfrm>
        </p:spPr>
        <p:txBody>
          <a:bodyPr/>
          <a:lstStyle>
            <a:lvl1pPr>
              <a:spcBef>
                <a:spcPts val="1200"/>
              </a:spcBef>
              <a:spcAft>
                <a:spcPts val="0"/>
              </a:spcAft>
              <a:defRPr kumimoji="0" lang="en-US" sz="1400" b="0" i="0" u="none" strike="noStrike" kern="0" cap="none" spc="0" normalizeH="0" baseline="0" dirty="0" smtClean="0">
                <a:ln>
                  <a:noFill/>
                </a:ln>
                <a:gradFill>
                  <a:gsLst>
                    <a:gs pos="0">
                      <a:schemeClr val="tx1"/>
                    </a:gs>
                    <a:gs pos="100000">
                      <a:schemeClr val="tx1"/>
                    </a:gs>
                  </a:gsLst>
                  <a:lin ang="5400000" scaled="1"/>
                </a:gradFill>
                <a:effectLst/>
                <a:uLnTx/>
                <a:uFillTx/>
                <a:latin typeface="Segoe UI Semibold"/>
                <a:ea typeface="+mn-ea"/>
                <a:cs typeface="Segoe UI" panose="020B0502040204020203" pitchFamily="34" charset="0"/>
              </a:defRPr>
            </a:lvl1pPr>
            <a:lvl2pPr>
              <a:defRPr kumimoji="0" lang="en-US" sz="1400" b="0" i="0" u="none" strike="noStrike" kern="0" cap="none" spc="0" normalizeH="0" baseline="0" dirty="0" smtClean="0">
                <a:ln>
                  <a:noFill/>
                </a:ln>
                <a:gradFill>
                  <a:gsLst>
                    <a:gs pos="0">
                      <a:schemeClr val="tx1"/>
                    </a:gs>
                    <a:gs pos="100000">
                      <a:schemeClr val="tx1"/>
                    </a:gs>
                  </a:gsLst>
                  <a:lin ang="5400000" scaled="1"/>
                </a:gradFill>
                <a:effectLst/>
                <a:uLnTx/>
                <a:uFillTx/>
                <a:latin typeface="Segoe UI"/>
                <a:ea typeface="+mn-ea"/>
                <a:cs typeface="Segoe UI Semibold" panose="020B0702040204020203" pitchFamily="34" charset="0"/>
              </a:defRPr>
            </a:lvl2pPr>
            <a:lvl3pPr marL="0" marR="0" indent="0" algn="l" defTabSz="913273" rtl="0" eaLnBrk="1" fontAlgn="base" latinLnBrk="0" hangingPunct="1">
              <a:lnSpc>
                <a:spcPct val="100000"/>
              </a:lnSpc>
              <a:spcBef>
                <a:spcPts val="1175"/>
              </a:spcBef>
              <a:spcAft>
                <a:spcPts val="0"/>
              </a:spcAft>
              <a:buClrTx/>
              <a:buSzPct val="90000"/>
              <a:buFont typeface="Arial" pitchFamily="34" charset="0"/>
              <a:buNone/>
              <a:tabLst/>
              <a:defRPr lang="en-US" sz="1400" b="1" kern="1200" spc="0" baseline="0" dirty="0" smtClean="0">
                <a:solidFill>
                  <a:schemeClr val="tx2"/>
                </a:solidFill>
                <a:latin typeface="Segoe UI"/>
                <a:ea typeface="+mn-ea"/>
                <a:cs typeface="+mn-cs"/>
              </a:defRPr>
            </a:lvl3pPr>
            <a:lvl4pPr>
              <a:defRPr sz="1400"/>
            </a:lvl4pPr>
            <a:lvl5pPr>
              <a:defRPr sz="14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92434554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4" y="1"/>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2968703"/>
            <a:ext cx="4167887" cy="564835"/>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3" y="3962401"/>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35589" y="9657"/>
            <a:ext cx="6856412" cy="5136868"/>
          </a:xfrm>
          <a:prstGeom prst="rect">
            <a:avLst/>
          </a:prstGeom>
        </p:spPr>
      </p:pic>
    </p:spTree>
    <p:extLst>
      <p:ext uri="{BB962C8B-B14F-4D97-AF65-F5344CB8AC3E}">
        <p14:creationId xmlns:p14="http://schemas.microsoft.com/office/powerpoint/2010/main" val="137992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00B7C3"/>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2" y="4847662"/>
            <a:ext cx="9609045" cy="727892"/>
          </a:xfrm>
        </p:spPr>
        <p:txBody>
          <a:bodyPr/>
          <a:lstStyle>
            <a:lvl1pPr>
              <a:defRPr sz="1765">
                <a:gradFill>
                  <a:gsLst>
                    <a:gs pos="0">
                      <a:srgbClr val="002050"/>
                    </a:gs>
                    <a:gs pos="100000">
                      <a:srgbClr val="002050"/>
                    </a:gs>
                  </a:gsLst>
                  <a:lin ang="0" scaled="0"/>
                </a:gradFill>
              </a:defRPr>
            </a:lvl1pPr>
            <a:lvl2pPr>
              <a:defRPr sz="1765">
                <a:gradFill>
                  <a:gsLst>
                    <a:gs pos="0">
                      <a:srgbClr val="002050"/>
                    </a:gs>
                    <a:gs pos="100000">
                      <a:srgbClr val="002050"/>
                    </a:gs>
                  </a:gsLst>
                  <a:lin ang="0" scaled="0"/>
                </a:gra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2" y="3029995"/>
            <a:ext cx="9630389" cy="1793104"/>
          </a:xfrm>
          <a:noFill/>
        </p:spPr>
        <p:txBody>
          <a:bodyPr lIns="0" tIns="0" rIns="0" bIns="182880" anchor="b" anchorCtr="0"/>
          <a:lstStyle>
            <a:lvl1pPr>
              <a:defRPr sz="4705" strike="noStrike" spc="-49" baseline="0">
                <a:gradFill>
                  <a:gsLst>
                    <a:gs pos="0">
                      <a:srgbClr val="002050"/>
                    </a:gs>
                    <a:gs pos="100000">
                      <a:srgbClr val="002050"/>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16455145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fographic layout">
    <p:spTree>
      <p:nvGrpSpPr>
        <p:cNvPr id="1" name=""/>
        <p:cNvGrpSpPr/>
        <p:nvPr/>
      </p:nvGrpSpPr>
      <p:grpSpPr>
        <a:xfrm>
          <a:off x="0" y="0"/>
          <a:ext cx="0" cy="0"/>
          <a:chOff x="0" y="0"/>
          <a:chExt cx="0" cy="0"/>
        </a:xfrm>
      </p:grpSpPr>
      <p:sp>
        <p:nvSpPr>
          <p:cNvPr id="6" name="Content Placeholder 15">
            <a:extLst>
              <a:ext uri="{FF2B5EF4-FFF2-40B4-BE49-F238E27FC236}">
                <a16:creationId xmlns:a16="http://schemas.microsoft.com/office/drawing/2014/main" id="{14535A11-29B2-2246-AE7C-EAE4CC17642F}"/>
              </a:ext>
            </a:extLst>
          </p:cNvPr>
          <p:cNvSpPr>
            <a:spLocks noGrp="1"/>
          </p:cNvSpPr>
          <p:nvPr>
            <p:ph sz="quarter" idx="18" hasCustomPrompt="1"/>
          </p:nvPr>
        </p:nvSpPr>
        <p:spPr>
          <a:xfrm>
            <a:off x="568049" y="2249399"/>
            <a:ext cx="11055905" cy="4018684"/>
          </a:xfrm>
        </p:spPr>
        <p:txBody>
          <a:bodyPr wrap="square" anchor="ctr">
            <a:noAutofit/>
          </a:bodyPr>
          <a:lstStyle>
            <a:lvl1pPr marL="0" indent="0" algn="ctr">
              <a:lnSpc>
                <a:spcPct val="100000"/>
              </a:lnSpc>
              <a:buNone/>
              <a:defRPr sz="1961">
                <a:solidFill>
                  <a:schemeClr val="tx2"/>
                </a:solidFill>
                <a:latin typeface="+mj-lt"/>
              </a:defRPr>
            </a:lvl1pPr>
          </a:lstStyle>
          <a:p>
            <a:pPr lvl="0"/>
            <a:r>
              <a:rPr lang="en-US"/>
              <a:t> Infographic here</a:t>
            </a:r>
          </a:p>
        </p:txBody>
      </p:sp>
      <p:sp>
        <p:nvSpPr>
          <p:cNvPr id="8" name="Text Placeholder 3">
            <a:extLst>
              <a:ext uri="{FF2B5EF4-FFF2-40B4-BE49-F238E27FC236}">
                <a16:creationId xmlns:a16="http://schemas.microsoft.com/office/drawing/2014/main" id="{79FBB3B0-FE1B-E544-9824-37CF99F9899B}"/>
              </a:ext>
            </a:extLst>
          </p:cNvPr>
          <p:cNvSpPr>
            <a:spLocks noGrp="1"/>
          </p:cNvSpPr>
          <p:nvPr>
            <p:ph type="body" sz="quarter" idx="12" hasCustomPrompt="1"/>
          </p:nvPr>
        </p:nvSpPr>
        <p:spPr>
          <a:xfrm>
            <a:off x="580638" y="1341224"/>
            <a:ext cx="11046887" cy="301769"/>
          </a:xfrm>
        </p:spPr>
        <p:txBody>
          <a:bodyPr wrap="square" lIns="0" tIns="0" rIns="0" bIns="0">
            <a:spAutoFit/>
          </a:bodyPr>
          <a:lstStyle>
            <a:lvl1pPr marL="0" indent="0" algn="ctr">
              <a:lnSpc>
                <a:spcPct val="100000"/>
              </a:lnSpc>
              <a:spcBef>
                <a:spcPts val="0"/>
              </a:spcBef>
              <a:spcAft>
                <a:spcPts val="1275"/>
              </a:spcAft>
              <a:buNone/>
              <a:defRPr sz="1961" b="0" i="0">
                <a:solidFill>
                  <a:srgbClr val="000000"/>
                </a:solidFill>
                <a:latin typeface="Segoe UI Light" panose="020B0502040204020203" pitchFamily="34" charset="0"/>
                <a:cs typeface="Segoe UI Light" panose="020B0502040204020203" pitchFamily="34" charset="0"/>
              </a:defRPr>
            </a:lvl1pPr>
            <a:lvl2pPr marL="224114" indent="0">
              <a:lnSpc>
                <a:spcPct val="90000"/>
              </a:lnSpc>
              <a:spcBef>
                <a:spcPts val="0"/>
              </a:spcBef>
              <a:spcAft>
                <a:spcPts val="1275"/>
              </a:spcAft>
              <a:buNone/>
              <a:defRPr sz="1961">
                <a:solidFill>
                  <a:schemeClr val="tx2"/>
                </a:solidFill>
              </a:defRPr>
            </a:lvl2pPr>
            <a:lvl3pPr marL="448227" indent="0">
              <a:spcBef>
                <a:spcPts val="0"/>
              </a:spcBef>
              <a:spcAft>
                <a:spcPts val="1275"/>
              </a:spcAft>
              <a:buNone/>
              <a:defRPr sz="1961"/>
            </a:lvl3pPr>
            <a:lvl4pPr marL="672342" indent="0">
              <a:spcBef>
                <a:spcPts val="0"/>
              </a:spcBef>
              <a:spcAft>
                <a:spcPts val="1275"/>
              </a:spcAft>
              <a:buNone/>
              <a:defRPr sz="1961"/>
            </a:lvl4pPr>
            <a:lvl5pPr marL="896455" indent="0">
              <a:buNone/>
              <a:defRPr/>
            </a:lvl5pPr>
          </a:lstStyle>
          <a:p>
            <a:pPr lvl="0"/>
            <a:r>
              <a:rPr lang="en-US"/>
              <a:t>Subtitle Segoe UI 20pt</a:t>
            </a:r>
          </a:p>
        </p:txBody>
      </p:sp>
      <p:sp>
        <p:nvSpPr>
          <p:cNvPr id="9" name="Title Placeholder 1">
            <a:extLst>
              <a:ext uri="{FF2B5EF4-FFF2-40B4-BE49-F238E27FC236}">
                <a16:creationId xmlns:a16="http://schemas.microsoft.com/office/drawing/2014/main" id="{8F0BA1EA-1289-7B41-AAF4-751B32835914}"/>
              </a:ext>
            </a:extLst>
          </p:cNvPr>
          <p:cNvSpPr>
            <a:spLocks noGrp="1"/>
          </p:cNvSpPr>
          <p:nvPr>
            <p:ph type="title" hasCustomPrompt="1"/>
          </p:nvPr>
        </p:nvSpPr>
        <p:spPr>
          <a:xfrm>
            <a:off x="580664" y="691142"/>
            <a:ext cx="11043248" cy="748836"/>
          </a:xfrm>
          <a:prstGeom prst="rect">
            <a:avLst/>
          </a:prstGeom>
        </p:spPr>
        <p:txBody>
          <a:bodyPr vert="horz" wrap="square" lIns="0" tIns="164592" rIns="0" bIns="0" rtlCol="0" anchor="t">
            <a:noAutofit/>
          </a:bodyPr>
          <a:lstStyle>
            <a:lvl1pPr algn="ctr">
              <a:lnSpc>
                <a:spcPct val="100000"/>
              </a:lnSpc>
              <a:defRPr sz="3137">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1129983259"/>
      </p:ext>
    </p:extLst>
  </p:cSld>
  <p:clrMapOvr>
    <a:masterClrMapping/>
  </p:clrMapOvr>
  <p:transition>
    <p:fade/>
  </p:transition>
  <p:extLst>
    <p:ext uri="{DCECCB84-F9BA-43D5-87BE-67443E8EF086}">
      <p15:sldGuideLst xmlns:p15="http://schemas.microsoft.com/office/powerpoint/2012/main">
        <p15:guide id="1" orient="horz" pos="78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700FF8-C3FA-43B6-99EE-057A17FA5964}"/>
              </a:ext>
            </a:extLst>
          </p:cNvPr>
          <p:cNvSpPr>
            <a:spLocks noGrp="1"/>
          </p:cNvSpPr>
          <p:nvPr>
            <p:ph type="body" sz="quarter" idx="10" hasCustomPrompt="1"/>
          </p:nvPr>
        </p:nvSpPr>
        <p:spPr>
          <a:xfrm>
            <a:off x="538163" y="547687"/>
            <a:ext cx="5284788" cy="553998"/>
          </a:xfrm>
        </p:spPr>
        <p:txBody>
          <a:bodyPr wrap="square" lIns="0" tIns="0" rIns="0" bIns="0">
            <a:spAutoFit/>
          </a:bodyPr>
          <a:lstStyle>
            <a:lvl1pPr marL="0" indent="0">
              <a:buNone/>
              <a:defRPr sz="3600" b="1">
                <a:solidFill>
                  <a:srgbClr val="0078D4"/>
                </a:solidFill>
              </a:defRPr>
            </a:lvl1pPr>
          </a:lstStyle>
          <a:p>
            <a:pPr lvl="0"/>
            <a:r>
              <a:rPr lang="en-GB"/>
              <a:t>Slide title</a:t>
            </a:r>
          </a:p>
        </p:txBody>
      </p:sp>
      <p:sp>
        <p:nvSpPr>
          <p:cNvPr id="8" name="Text Placeholder 7">
            <a:extLst>
              <a:ext uri="{FF2B5EF4-FFF2-40B4-BE49-F238E27FC236}">
                <a16:creationId xmlns:a16="http://schemas.microsoft.com/office/drawing/2014/main" id="{67A12113-3B99-4240-A379-207D1B3D55F0}"/>
              </a:ext>
            </a:extLst>
          </p:cNvPr>
          <p:cNvSpPr>
            <a:spLocks noGrp="1"/>
          </p:cNvSpPr>
          <p:nvPr>
            <p:ph type="body" sz="quarter" idx="11" hasCustomPrompt="1"/>
          </p:nvPr>
        </p:nvSpPr>
        <p:spPr>
          <a:xfrm>
            <a:off x="538164" y="1414801"/>
            <a:ext cx="5284787" cy="4895513"/>
          </a:xfrm>
        </p:spPr>
        <p:txBody>
          <a:bodyPr lIns="0" tIns="0" rIns="0" bIns="0">
            <a:normAutofit/>
          </a:bodyPr>
          <a:lstStyle>
            <a:lvl1pPr marL="0" indent="0">
              <a:buNone/>
              <a:defRPr sz="2200"/>
            </a:lvl1pPr>
          </a:lstStyle>
          <a:p>
            <a:pPr lvl="0"/>
            <a:r>
              <a:rPr lang="en-US"/>
              <a:t>Our mission is to empower every person and every </a:t>
            </a:r>
            <a:r>
              <a:rPr lang="en-GB" noProof="0"/>
              <a:t>organisation</a:t>
            </a:r>
            <a:r>
              <a:rPr lang="en-US"/>
              <a:t> on the planet to achieve more. We believe technology can and should be a force for good and that meaningful innovation can and will contribute to a brighter world in big and small ways.</a:t>
            </a:r>
          </a:p>
        </p:txBody>
      </p:sp>
      <p:sp>
        <p:nvSpPr>
          <p:cNvPr id="3" name="Picture Placeholder 2">
            <a:extLst>
              <a:ext uri="{FF2B5EF4-FFF2-40B4-BE49-F238E27FC236}">
                <a16:creationId xmlns:a16="http://schemas.microsoft.com/office/drawing/2014/main" id="{E9C49ADC-6F1E-45DF-89CC-BF7458559E25}"/>
              </a:ext>
            </a:extLst>
          </p:cNvPr>
          <p:cNvSpPr>
            <a:spLocks noGrp="1"/>
          </p:cNvSpPr>
          <p:nvPr>
            <p:ph type="pic" sz="quarter" idx="12"/>
          </p:nvPr>
        </p:nvSpPr>
        <p:spPr>
          <a:xfrm>
            <a:off x="6365875" y="0"/>
            <a:ext cx="5826125" cy="546753"/>
          </a:xfrm>
          <a:solidFill>
            <a:srgbClr val="000000"/>
          </a:solidFill>
        </p:spPr>
        <p:txBody>
          <a:bodyPr/>
          <a:lstStyle>
            <a:lvl1pPr marL="0" indent="0">
              <a:buNone/>
              <a:defRPr/>
            </a:lvl1pPr>
          </a:lstStyle>
          <a:p>
            <a:endParaRPr lang="en-GB" dirty="0"/>
          </a:p>
        </p:txBody>
      </p:sp>
    </p:spTree>
    <p:extLst>
      <p:ext uri="{BB962C8B-B14F-4D97-AF65-F5344CB8AC3E}">
        <p14:creationId xmlns:p14="http://schemas.microsoft.com/office/powerpoint/2010/main" val="843199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option">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096001" y="0"/>
            <a:ext cx="6095999" cy="6858000"/>
          </a:xfrm>
          <a:blipFill dpi="0" rotWithShape="1">
            <a:blip r:embed="rId2" cstate="screen">
              <a:extLst>
                <a:ext uri="{28A0092B-C50C-407E-A947-70E740481C1C}">
                  <a14:useLocalDpi xmlns:a14="http://schemas.microsoft.com/office/drawing/2010/main"/>
                </a:ext>
              </a:extLst>
            </a:blip>
            <a:srcRect/>
            <a:stretch>
              <a:fillRect/>
            </a:stretch>
          </a:blipFill>
          <a:ln>
            <a:solidFill>
              <a:schemeClr val="bg1"/>
            </a:solidFill>
          </a:ln>
        </p:spPr>
        <p:txBody>
          <a:bodyPr anchor="ctr">
            <a:noAutofit/>
          </a:bodyPr>
          <a:lstStyle>
            <a:lvl1pPr marL="0" indent="0" algn="ctr">
              <a:lnSpc>
                <a:spcPct val="100000"/>
              </a:lnSpc>
              <a:buNone/>
              <a:defRPr sz="1961">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568049" y="2216137"/>
            <a:ext cx="4482124" cy="2215875"/>
          </a:xfrm>
          <a:prstGeom prst="rect">
            <a:avLst/>
          </a:prstGeom>
        </p:spPr>
        <p:txBody>
          <a:bodyPr vert="horz" wrap="square" lIns="0" tIns="164592" rIns="0" bIns="0" rtlCol="0" anchor="b">
            <a:noAutofit/>
          </a:bodyPr>
          <a:lstStyle>
            <a:lvl1pPr>
              <a:lnSpc>
                <a:spcPct val="100000"/>
              </a:lnSpc>
              <a:defRPr sz="2745"/>
            </a:lvl1pPr>
          </a:lstStyle>
          <a:p>
            <a:r>
              <a:rPr lang="en-US"/>
              <a:t>Title 2 columns option 28pts</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568046" y="4837998"/>
            <a:ext cx="4482125" cy="1430085"/>
          </a:xfrm>
        </p:spPr>
        <p:txBody>
          <a:bodyPr wrap="square" lIns="0" tIns="0" rIns="0" bIns="0">
            <a:noAutofit/>
          </a:bodyPr>
          <a:lstStyle>
            <a:lvl1pPr marL="0" marR="0" indent="0" algn="l" defTabSz="914437" rtl="0" eaLnBrk="1" fontAlgn="auto" latinLnBrk="0" hangingPunct="1">
              <a:lnSpc>
                <a:spcPct val="100000"/>
              </a:lnSpc>
              <a:spcBef>
                <a:spcPts val="0"/>
              </a:spcBef>
              <a:spcAft>
                <a:spcPts val="2549"/>
              </a:spcAft>
              <a:buClrTx/>
              <a:buSzPct val="90000"/>
              <a:buFont typeface="Wingdings" panose="05000000000000000000" pitchFamily="2" charset="2"/>
              <a:buNone/>
              <a:tabLst/>
              <a:defRPr sz="1765" b="0" i="0">
                <a:solidFill>
                  <a:srgbClr val="000000"/>
                </a:solidFill>
                <a:latin typeface="Segoe UI Light" panose="020B0502040204020203" pitchFamily="34" charset="0"/>
                <a:cs typeface="Segoe UI Light" panose="020B0502040204020203" pitchFamily="34" charset="0"/>
              </a:defRPr>
            </a:lvl1pPr>
            <a:lvl2pPr marL="224114" marR="0" indent="0" algn="l" defTabSz="91443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227" indent="0">
              <a:buNone/>
              <a:defRPr/>
            </a:lvl3pPr>
            <a:lvl4pPr marL="672342" indent="0">
              <a:buNone/>
              <a:defRPr/>
            </a:lvl4pPr>
            <a:lvl5pPr marL="896455" indent="0">
              <a:buNone/>
              <a:defRPr/>
            </a:lvl5pPr>
          </a:lstStyle>
          <a:p>
            <a:pPr lvl="0"/>
            <a:r>
              <a:rPr lang="pt-BR" err="1"/>
              <a:t>Content</a:t>
            </a:r>
            <a:r>
              <a:rPr lang="pt-BR"/>
              <a:t> </a:t>
            </a:r>
            <a:r>
              <a:rPr lang="pt-BR" err="1"/>
              <a:t>option</a:t>
            </a:r>
            <a:r>
              <a:rPr lang="pt-BR"/>
              <a:t> 18pts</a:t>
            </a:r>
          </a:p>
        </p:txBody>
      </p:sp>
    </p:spTree>
    <p:extLst>
      <p:ext uri="{BB962C8B-B14F-4D97-AF65-F5344CB8AC3E}">
        <p14:creationId xmlns:p14="http://schemas.microsoft.com/office/powerpoint/2010/main" val="2881544454"/>
      </p:ext>
    </p:extLst>
  </p:cSld>
  <p:clrMapOvr>
    <a:masterClrMapping/>
  </p:clrMapOvr>
  <p:transition>
    <p:fade/>
  </p:transition>
  <p:extLst>
    <p:ext uri="{DCECCB84-F9BA-43D5-87BE-67443E8EF086}">
      <p15:sldGuideLst xmlns:p15="http://schemas.microsoft.com/office/powerpoint/2012/main">
        <p15:guide id="1" pos="3917">
          <p15:clr>
            <a:srgbClr val="FBAE40"/>
          </p15:clr>
        </p15:guide>
        <p15:guide id="3" pos="3245">
          <p15:clr>
            <a:srgbClr val="FBAE40"/>
          </p15:clr>
        </p15:guide>
        <p15:guide id="4" orient="horz" pos="2803">
          <p15:clr>
            <a:srgbClr val="FBAE40"/>
          </p15:clr>
        </p15:guide>
        <p15:guide id="5" orient="horz" pos="309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8" y="228601"/>
            <a:ext cx="11296417" cy="812531"/>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89078" y="1444752"/>
            <a:ext cx="11296417" cy="1623971"/>
          </a:xfrm>
        </p:spPr>
        <p:txBody>
          <a:bodyPr/>
          <a:lstStyle>
            <a:lvl1pPr>
              <a:lnSpc>
                <a:spcPct val="100000"/>
              </a:lnSpc>
              <a:spcBef>
                <a:spcPts val="1600"/>
              </a:spcBef>
              <a:buClrTx/>
              <a:defRPr/>
            </a:lvl1pPr>
            <a:lvl2pPr marL="1528195" indent="-524920" defTabSz="1667892">
              <a:lnSpc>
                <a:spcPct val="100000"/>
              </a:lnSpc>
              <a:spcBef>
                <a:spcPts val="400"/>
              </a:spcBef>
              <a:buClrTx/>
              <a:defRPr/>
            </a:lvl2pPr>
            <a:lvl3pPr marL="2216095" indent="-459306">
              <a:lnSpc>
                <a:spcPct val="100000"/>
              </a:lnSpc>
              <a:buClrTx/>
              <a:defRPr/>
            </a:lvl3pPr>
            <a:lvl4pPr marL="2825680" indent="-459306">
              <a:lnSpc>
                <a:spcPct val="100000"/>
              </a:lnSpc>
              <a:buClrTx/>
              <a:defRPr/>
            </a:lvl4pPr>
            <a:lvl5pPr marL="3433148" indent="-446606">
              <a:lnSpc>
                <a:spcPct val="100000"/>
              </a:lnSpc>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3884206"/>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2"/>
            <a:ext cx="11296416" cy="590931"/>
          </a:xfrm>
        </p:spPr>
        <p:txBody>
          <a:bodyPr/>
          <a:lstStyle>
            <a:lvl1pPr marL="0" indent="0">
              <a:buFont typeface="Wingdings" panose="05000000000000000000" pitchFamily="2" charset="2"/>
              <a:buNone/>
              <a:defRPr sz="2747"/>
            </a:lvl1pPr>
          </a:lstStyle>
          <a:p>
            <a:r>
              <a:rPr lang="en-US" dirty="0"/>
              <a:t>Click to edit Master title style</a:t>
            </a:r>
          </a:p>
        </p:txBody>
      </p:sp>
      <p:sp>
        <p:nvSpPr>
          <p:cNvPr id="3" name="Text Placeholder 2"/>
          <p:cNvSpPr>
            <a:spLocks noGrp="1"/>
          </p:cNvSpPr>
          <p:nvPr>
            <p:ph type="body" sz="quarter" idx="10"/>
          </p:nvPr>
        </p:nvSpPr>
        <p:spPr>
          <a:xfrm>
            <a:off x="584200" y="1435498"/>
            <a:ext cx="11018520" cy="1572675"/>
          </a:xfrm>
        </p:spPr>
        <p:txBody>
          <a:bodyPr/>
          <a:lstStyle>
            <a:lvl1pPr marL="228594" indent="-228594">
              <a:buFont typeface="Wingdings" panose="05000000000000000000" pitchFamily="2" charset="2"/>
              <a:buChar char="§"/>
              <a:defRPr/>
            </a:lvl1pPr>
            <a:lvl2pPr marL="457189" indent="-228594">
              <a:buFont typeface="Wingdings" panose="05000000000000000000" pitchFamily="2" charset="2"/>
              <a:buChar char="§"/>
              <a:defRPr/>
            </a:lvl2pPr>
            <a:lvl3pPr marL="657209" indent="-200020">
              <a:buFont typeface="Wingdings" panose="05000000000000000000" pitchFamily="2" charset="2"/>
              <a:buChar char="§"/>
              <a:defRPr/>
            </a:lvl3pPr>
            <a:lvl4pPr marL="842942" indent="-180970">
              <a:buFont typeface="Wingdings" panose="05000000000000000000" pitchFamily="2" charset="2"/>
              <a:buChar char="§"/>
              <a:defRPr/>
            </a:lvl4pPr>
            <a:lvl5pPr marL="1023913" indent="-168270">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563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s graphic and text">
    <p:spTree>
      <p:nvGrpSpPr>
        <p:cNvPr id="1" name=""/>
        <p:cNvGrpSpPr/>
        <p:nvPr/>
      </p:nvGrpSpPr>
      <p:grpSpPr>
        <a:xfrm>
          <a:off x="0" y="0"/>
          <a:ext cx="0" cy="0"/>
          <a:chOff x="0" y="0"/>
          <a:chExt cx="0" cy="0"/>
        </a:xfrm>
      </p:grpSpPr>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24119" y="2237941"/>
            <a:ext cx="1489700" cy="1345023"/>
          </a:xfrm>
        </p:spPr>
        <p:txBody>
          <a:bodyPr anchor="ctr">
            <a:noAutofit/>
          </a:bodyPr>
          <a:lstStyle>
            <a:lvl1pPr marL="0" indent="0" algn="ctr">
              <a:lnSpc>
                <a:spcPct val="100000"/>
              </a:lnSpc>
              <a:buNone/>
              <a:defRPr sz="1961">
                <a:solidFill>
                  <a:schemeClr val="tx2"/>
                </a:solidFill>
                <a:latin typeface="+mj-lt"/>
              </a:defRPr>
            </a:lvl1pPr>
          </a:lstStyle>
          <a:p>
            <a:pPr lvl="0"/>
            <a:r>
              <a:rPr lang="en-US"/>
              <a:t> </a:t>
            </a:r>
          </a:p>
        </p:txBody>
      </p:sp>
      <p:sp>
        <p:nvSpPr>
          <p:cNvPr id="40" name="Content Placeholder 15">
            <a:extLst>
              <a:ext uri="{FF2B5EF4-FFF2-40B4-BE49-F238E27FC236}">
                <a16:creationId xmlns:a16="http://schemas.microsoft.com/office/drawing/2014/main" id="{57D0327C-017E-3F4C-BEA4-454BB6221570}"/>
              </a:ext>
            </a:extLst>
          </p:cNvPr>
          <p:cNvSpPr>
            <a:spLocks noGrp="1"/>
          </p:cNvSpPr>
          <p:nvPr>
            <p:ph sz="quarter" idx="24" hasCustomPrompt="1"/>
          </p:nvPr>
        </p:nvSpPr>
        <p:spPr>
          <a:xfrm>
            <a:off x="6614693" y="2237941"/>
            <a:ext cx="1489700" cy="1345023"/>
          </a:xfrm>
        </p:spPr>
        <p:txBody>
          <a:bodyPr anchor="ctr">
            <a:noAutofit/>
          </a:bodyPr>
          <a:lstStyle>
            <a:lvl1pPr marL="0" indent="0" algn="ctr">
              <a:lnSpc>
                <a:spcPct val="100000"/>
              </a:lnSpc>
              <a:buNone/>
              <a:defRPr sz="1961">
                <a:solidFill>
                  <a:schemeClr val="tx2"/>
                </a:solidFill>
                <a:latin typeface="+mj-lt"/>
              </a:defRPr>
            </a:lvl1pPr>
          </a:lstStyle>
          <a:p>
            <a:pPr lvl="0"/>
            <a:r>
              <a:rPr lang="en-US"/>
              <a:t> </a:t>
            </a:r>
          </a:p>
        </p:txBody>
      </p:sp>
      <p:sp>
        <p:nvSpPr>
          <p:cNvPr id="43" name="Content Placeholder 15">
            <a:extLst>
              <a:ext uri="{FF2B5EF4-FFF2-40B4-BE49-F238E27FC236}">
                <a16:creationId xmlns:a16="http://schemas.microsoft.com/office/drawing/2014/main" id="{E270A049-6F10-2A46-A5DC-10547F876703}"/>
              </a:ext>
            </a:extLst>
          </p:cNvPr>
          <p:cNvSpPr>
            <a:spLocks noGrp="1"/>
          </p:cNvSpPr>
          <p:nvPr>
            <p:ph sz="quarter" idx="26" hasCustomPrompt="1"/>
          </p:nvPr>
        </p:nvSpPr>
        <p:spPr>
          <a:xfrm>
            <a:off x="3797358" y="2237941"/>
            <a:ext cx="1489700" cy="1345023"/>
          </a:xfrm>
        </p:spPr>
        <p:txBody>
          <a:bodyPr anchor="ctr">
            <a:noAutofit/>
          </a:bodyPr>
          <a:lstStyle>
            <a:lvl1pPr marL="0" indent="0" algn="ctr">
              <a:lnSpc>
                <a:spcPct val="100000"/>
              </a:lnSpc>
              <a:buNone/>
              <a:defRPr sz="1961">
                <a:solidFill>
                  <a:schemeClr val="tx2"/>
                </a:solidFill>
                <a:latin typeface="+mj-lt"/>
              </a:defRPr>
            </a:lvl1pPr>
          </a:lstStyle>
          <a:p>
            <a:pPr lvl="0"/>
            <a:r>
              <a:rPr lang="en-US"/>
              <a:t> </a:t>
            </a:r>
          </a:p>
        </p:txBody>
      </p:sp>
      <p:sp>
        <p:nvSpPr>
          <p:cNvPr id="46" name="Content Placeholder 15">
            <a:extLst>
              <a:ext uri="{FF2B5EF4-FFF2-40B4-BE49-F238E27FC236}">
                <a16:creationId xmlns:a16="http://schemas.microsoft.com/office/drawing/2014/main" id="{37F95205-9570-7441-866C-BD237D2B54A9}"/>
              </a:ext>
            </a:extLst>
          </p:cNvPr>
          <p:cNvSpPr>
            <a:spLocks noGrp="1"/>
          </p:cNvSpPr>
          <p:nvPr>
            <p:ph sz="quarter" idx="28" hasCustomPrompt="1"/>
          </p:nvPr>
        </p:nvSpPr>
        <p:spPr>
          <a:xfrm>
            <a:off x="997582" y="2237941"/>
            <a:ext cx="1489700" cy="1345023"/>
          </a:xfrm>
        </p:spPr>
        <p:txBody>
          <a:bodyPr anchor="ctr">
            <a:noAutofit/>
          </a:bodyPr>
          <a:lstStyle>
            <a:lvl1pPr marL="0" indent="0" algn="ctr">
              <a:lnSpc>
                <a:spcPct val="100000"/>
              </a:lnSpc>
              <a:buNone/>
              <a:defRPr sz="1961">
                <a:solidFill>
                  <a:schemeClr val="tx2"/>
                </a:solidFill>
                <a:latin typeface="+mj-lt"/>
              </a:defRPr>
            </a:lvl1pPr>
          </a:lstStyle>
          <a:p>
            <a:pPr lvl="0"/>
            <a:r>
              <a:rPr lang="en-US"/>
              <a:t> </a:t>
            </a:r>
          </a:p>
        </p:txBody>
      </p:sp>
      <p:sp>
        <p:nvSpPr>
          <p:cNvPr id="13" name="Text Placeholder 4">
            <a:extLst>
              <a:ext uri="{FF2B5EF4-FFF2-40B4-BE49-F238E27FC236}">
                <a16:creationId xmlns:a16="http://schemas.microsoft.com/office/drawing/2014/main" id="{5116C900-B6BF-074A-A177-EDFEEE8170A8}"/>
              </a:ext>
            </a:extLst>
          </p:cNvPr>
          <p:cNvSpPr>
            <a:spLocks noGrp="1"/>
          </p:cNvSpPr>
          <p:nvPr>
            <p:ph type="body" sz="quarter" idx="32" hasCustomPrompt="1"/>
          </p:nvPr>
        </p:nvSpPr>
        <p:spPr>
          <a:xfrm>
            <a:off x="568049" y="4026703"/>
            <a:ext cx="2402993" cy="1339341"/>
          </a:xfrm>
        </p:spPr>
        <p:txBody>
          <a:bodyPr lIns="0" tIns="0" rIns="0" bIns="0"/>
          <a:lstStyle>
            <a:lvl1pPr marL="0" indent="0">
              <a:lnSpc>
                <a:spcPct val="100000"/>
              </a:lnSpc>
              <a:spcBef>
                <a:spcPts val="0"/>
              </a:spcBef>
              <a:spcAft>
                <a:spcPts val="784"/>
              </a:spcAft>
              <a:buNone/>
              <a:defRPr sz="1765" b="1" i="0">
                <a:solidFill>
                  <a:schemeClr val="tx1"/>
                </a:solidFill>
                <a:latin typeface="Segoe UI Semibold" panose="020B0502040204020203" pitchFamily="34" charset="0"/>
                <a:cs typeface="Segoe UI Semibold" panose="020B0502040204020203" pitchFamily="34" charset="0"/>
              </a:defRPr>
            </a:lvl1pPr>
            <a:lvl2pPr marL="0" marR="0" indent="0" algn="l" defTabSz="914344" rtl="0" eaLnBrk="1" fontAlgn="auto" latinLnBrk="0" hangingPunct="1">
              <a:lnSpc>
                <a:spcPct val="100000"/>
              </a:lnSpc>
              <a:spcBef>
                <a:spcPts val="0"/>
              </a:spcBef>
              <a:spcAft>
                <a:spcPts val="784"/>
              </a:spcAft>
              <a:buClrTx/>
              <a:buSzPct val="90000"/>
              <a:buFont typeface="Arial" panose="020B0604020202020204" pitchFamily="34" charset="0"/>
              <a:buNone/>
              <a:tabLst/>
              <a:defRPr sz="1568" b="0" i="0">
                <a:solidFill>
                  <a:srgbClr val="000000"/>
                </a:solidFill>
                <a:latin typeface="Segoe UI Light" panose="020B0502040204020203" pitchFamily="34" charset="0"/>
                <a:cs typeface="Segoe UI Light" panose="020B0502040204020203" pitchFamily="34" charset="0"/>
              </a:defRPr>
            </a:lvl2pPr>
            <a:lvl3pPr marL="448182" indent="0">
              <a:buNone/>
              <a:defRPr/>
            </a:lvl3pPr>
            <a:lvl4pPr marL="672274" indent="0">
              <a:buNone/>
              <a:defRPr/>
            </a:lvl4pPr>
            <a:lvl5pPr marL="896364"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7" name="Text Placeholder 4">
            <a:extLst>
              <a:ext uri="{FF2B5EF4-FFF2-40B4-BE49-F238E27FC236}">
                <a16:creationId xmlns:a16="http://schemas.microsoft.com/office/drawing/2014/main" id="{7CDA88BF-F769-2A44-9D2C-8A26E3F2AF85}"/>
              </a:ext>
            </a:extLst>
          </p:cNvPr>
          <p:cNvSpPr>
            <a:spLocks noGrp="1"/>
          </p:cNvSpPr>
          <p:nvPr>
            <p:ph type="body" sz="quarter" idx="33" hasCustomPrompt="1"/>
          </p:nvPr>
        </p:nvSpPr>
        <p:spPr>
          <a:xfrm>
            <a:off x="3435715" y="4026703"/>
            <a:ext cx="2315763" cy="1339341"/>
          </a:xfrm>
        </p:spPr>
        <p:txBody>
          <a:bodyPr lIns="0" tIns="0" rIns="0" bIns="0"/>
          <a:lstStyle>
            <a:lvl1pPr marL="0" indent="0">
              <a:lnSpc>
                <a:spcPct val="100000"/>
              </a:lnSpc>
              <a:spcBef>
                <a:spcPts val="0"/>
              </a:spcBef>
              <a:spcAft>
                <a:spcPts val="784"/>
              </a:spcAft>
              <a:buNone/>
              <a:defRPr sz="1765" b="1" i="0">
                <a:solidFill>
                  <a:schemeClr val="tx1"/>
                </a:solidFill>
                <a:latin typeface="Segoe UI Semibold" panose="020B0502040204020203" pitchFamily="34" charset="0"/>
                <a:cs typeface="Segoe UI Semibold" panose="020B0502040204020203" pitchFamily="34" charset="0"/>
              </a:defRPr>
            </a:lvl1pPr>
            <a:lvl2pPr marL="0" marR="0" indent="0" algn="l" defTabSz="914344" rtl="0" eaLnBrk="1" fontAlgn="auto" latinLnBrk="0" hangingPunct="1">
              <a:lnSpc>
                <a:spcPct val="100000"/>
              </a:lnSpc>
              <a:spcBef>
                <a:spcPts val="0"/>
              </a:spcBef>
              <a:spcAft>
                <a:spcPts val="784"/>
              </a:spcAft>
              <a:buClrTx/>
              <a:buSzPct val="90000"/>
              <a:buFont typeface="Arial" panose="020B0604020202020204" pitchFamily="34" charset="0"/>
              <a:buNone/>
              <a:tabLst/>
              <a:defRPr sz="1568" b="0" i="0">
                <a:solidFill>
                  <a:srgbClr val="000000"/>
                </a:solidFill>
                <a:latin typeface="Segoe UI Light" panose="020B0502040204020203" pitchFamily="34" charset="0"/>
                <a:cs typeface="Segoe UI Light" panose="020B0502040204020203" pitchFamily="34" charset="0"/>
              </a:defRPr>
            </a:lvl2pPr>
            <a:lvl3pPr marL="448182" indent="0">
              <a:buNone/>
              <a:defRPr/>
            </a:lvl3pPr>
            <a:lvl4pPr marL="672274" indent="0">
              <a:buNone/>
              <a:defRPr/>
            </a:lvl4pPr>
            <a:lvl5pPr marL="896364"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8" name="Text Placeholder 4">
            <a:extLst>
              <a:ext uri="{FF2B5EF4-FFF2-40B4-BE49-F238E27FC236}">
                <a16:creationId xmlns:a16="http://schemas.microsoft.com/office/drawing/2014/main" id="{FC078E9B-DC73-0247-A86B-901F6FE33883}"/>
              </a:ext>
            </a:extLst>
          </p:cNvPr>
          <p:cNvSpPr>
            <a:spLocks noGrp="1"/>
          </p:cNvSpPr>
          <p:nvPr>
            <p:ph type="body" sz="quarter" idx="34" hasCustomPrompt="1"/>
          </p:nvPr>
        </p:nvSpPr>
        <p:spPr>
          <a:xfrm>
            <a:off x="6246539" y="4026703"/>
            <a:ext cx="2315763" cy="1339341"/>
          </a:xfrm>
        </p:spPr>
        <p:txBody>
          <a:bodyPr lIns="0" tIns="0" rIns="0" bIns="0"/>
          <a:lstStyle>
            <a:lvl1pPr marL="0" indent="0">
              <a:lnSpc>
                <a:spcPct val="100000"/>
              </a:lnSpc>
              <a:spcBef>
                <a:spcPts val="0"/>
              </a:spcBef>
              <a:spcAft>
                <a:spcPts val="784"/>
              </a:spcAft>
              <a:buNone/>
              <a:defRPr sz="1765" b="1" i="0">
                <a:solidFill>
                  <a:schemeClr val="tx1"/>
                </a:solidFill>
                <a:latin typeface="Segoe UI Semibold" panose="020B0502040204020203" pitchFamily="34" charset="0"/>
                <a:cs typeface="Segoe UI Semibold" panose="020B0502040204020203" pitchFamily="34" charset="0"/>
              </a:defRPr>
            </a:lvl1pPr>
            <a:lvl2pPr marL="0" marR="0" indent="0" algn="l" defTabSz="914344" rtl="0" eaLnBrk="1" fontAlgn="auto" latinLnBrk="0" hangingPunct="1">
              <a:lnSpc>
                <a:spcPct val="100000"/>
              </a:lnSpc>
              <a:spcBef>
                <a:spcPts val="0"/>
              </a:spcBef>
              <a:spcAft>
                <a:spcPts val="784"/>
              </a:spcAft>
              <a:buClrTx/>
              <a:buSzPct val="90000"/>
              <a:buFont typeface="Arial" panose="020B0604020202020204" pitchFamily="34" charset="0"/>
              <a:buNone/>
              <a:tabLst/>
              <a:defRPr sz="1568" b="0" i="0">
                <a:solidFill>
                  <a:srgbClr val="000000"/>
                </a:solidFill>
                <a:latin typeface="Segoe UI Light" panose="020B0502040204020203" pitchFamily="34" charset="0"/>
                <a:cs typeface="Segoe UI Light" panose="020B0502040204020203" pitchFamily="34" charset="0"/>
              </a:defRPr>
            </a:lvl2pPr>
            <a:lvl3pPr marL="448182" indent="0">
              <a:buNone/>
              <a:defRPr/>
            </a:lvl3pPr>
            <a:lvl4pPr marL="672274" indent="0">
              <a:buNone/>
              <a:defRPr/>
            </a:lvl4pPr>
            <a:lvl5pPr marL="896364" indent="0">
              <a:buNone/>
              <a:defRPr/>
            </a:lvl5pPr>
          </a:lstStyle>
          <a:p>
            <a:pPr marL="0" marR="0" lvl="0" indent="0" algn="l" defTabSz="914344" rtl="0" eaLnBrk="1" fontAlgn="auto" latinLnBrk="0" hangingPunct="1">
              <a:lnSpc>
                <a:spcPct val="100000"/>
              </a:lnSpc>
              <a:spcBef>
                <a:spcPts val="0"/>
              </a:spcBef>
              <a:spcAft>
                <a:spcPts val="784"/>
              </a:spcAft>
              <a:buClrTx/>
              <a:buSzPct val="90000"/>
              <a:buFont typeface="Wingdings" panose="05000000000000000000" pitchFamily="2" charset="2"/>
              <a:buNone/>
              <a:tabLst/>
              <a:defRPr/>
            </a:pPr>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9" name="Text Placeholder 4">
            <a:extLst>
              <a:ext uri="{FF2B5EF4-FFF2-40B4-BE49-F238E27FC236}">
                <a16:creationId xmlns:a16="http://schemas.microsoft.com/office/drawing/2014/main" id="{62D2C346-D540-414A-B78D-588809300DF6}"/>
              </a:ext>
            </a:extLst>
          </p:cNvPr>
          <p:cNvSpPr>
            <a:spLocks noGrp="1"/>
          </p:cNvSpPr>
          <p:nvPr>
            <p:ph type="body" sz="quarter" idx="35" hasCustomPrompt="1"/>
          </p:nvPr>
        </p:nvSpPr>
        <p:spPr>
          <a:xfrm>
            <a:off x="9285267" y="4026703"/>
            <a:ext cx="2315763" cy="1339341"/>
          </a:xfrm>
        </p:spPr>
        <p:txBody>
          <a:bodyPr lIns="0" tIns="0" rIns="0" bIns="0"/>
          <a:lstStyle>
            <a:lvl1pPr marL="0" indent="0">
              <a:lnSpc>
                <a:spcPct val="100000"/>
              </a:lnSpc>
              <a:spcBef>
                <a:spcPts val="0"/>
              </a:spcBef>
              <a:spcAft>
                <a:spcPts val="784"/>
              </a:spcAft>
              <a:buNone/>
              <a:defRPr sz="1765" b="1" i="0">
                <a:solidFill>
                  <a:schemeClr val="tx1"/>
                </a:solidFill>
                <a:latin typeface="Segoe UI Semibold" panose="020B0502040204020203" pitchFamily="34" charset="0"/>
                <a:cs typeface="Segoe UI Semibold" panose="020B0502040204020203" pitchFamily="34" charset="0"/>
              </a:defRPr>
            </a:lvl1pPr>
            <a:lvl2pPr marL="0" marR="0" indent="0" algn="l" defTabSz="914344" rtl="0" eaLnBrk="1" fontAlgn="auto" latinLnBrk="0" hangingPunct="1">
              <a:lnSpc>
                <a:spcPct val="100000"/>
              </a:lnSpc>
              <a:spcBef>
                <a:spcPts val="0"/>
              </a:spcBef>
              <a:spcAft>
                <a:spcPts val="784"/>
              </a:spcAft>
              <a:buClrTx/>
              <a:buSzPct val="90000"/>
              <a:buFont typeface="Arial" panose="020B0604020202020204" pitchFamily="34" charset="0"/>
              <a:buNone/>
              <a:tabLst/>
              <a:defRPr sz="1568" b="0" i="0">
                <a:solidFill>
                  <a:srgbClr val="000000"/>
                </a:solidFill>
                <a:latin typeface="Segoe UI Light" panose="020B0502040204020203" pitchFamily="34" charset="0"/>
                <a:cs typeface="Segoe UI Light" panose="020B0502040204020203" pitchFamily="34" charset="0"/>
              </a:defRPr>
            </a:lvl2pPr>
            <a:lvl3pPr marL="448182" indent="0">
              <a:buNone/>
              <a:defRPr/>
            </a:lvl3pPr>
            <a:lvl4pPr marL="672274" indent="0">
              <a:buNone/>
              <a:defRPr/>
            </a:lvl4pPr>
            <a:lvl5pPr marL="896364"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2" name="Title Placeholder 1">
            <a:extLst>
              <a:ext uri="{FF2B5EF4-FFF2-40B4-BE49-F238E27FC236}">
                <a16:creationId xmlns:a16="http://schemas.microsoft.com/office/drawing/2014/main" id="{0C7201D5-946C-4446-B9EC-C441354A75F3}"/>
              </a:ext>
            </a:extLst>
          </p:cNvPr>
          <p:cNvSpPr>
            <a:spLocks noGrp="1"/>
          </p:cNvSpPr>
          <p:nvPr>
            <p:ph type="title" hasCustomPrompt="1"/>
          </p:nvPr>
        </p:nvSpPr>
        <p:spPr>
          <a:xfrm>
            <a:off x="568047" y="683498"/>
            <a:ext cx="11055907" cy="739343"/>
          </a:xfrm>
          <a:prstGeom prst="rect">
            <a:avLst/>
          </a:prstGeom>
        </p:spPr>
        <p:txBody>
          <a:bodyPr vert="horz" wrap="square" lIns="0" tIns="164592" rIns="0" bIns="0" rtlCol="0" anchor="t">
            <a:noAutofit/>
          </a:bodyPr>
          <a:lstStyle>
            <a:lvl1pPr algn="ctr">
              <a:lnSpc>
                <a:spcPct val="100000"/>
              </a:lnSpc>
              <a:defRPr sz="3137"/>
            </a:lvl1pPr>
          </a:lstStyle>
          <a:p>
            <a:r>
              <a:rPr lang="en-US" dirty="0"/>
              <a:t>Graphic layout: two columns graphic and text</a:t>
            </a:r>
          </a:p>
        </p:txBody>
      </p:sp>
      <p:sp>
        <p:nvSpPr>
          <p:cNvPr id="20" name="Text Placeholder 3">
            <a:extLst>
              <a:ext uri="{FF2B5EF4-FFF2-40B4-BE49-F238E27FC236}">
                <a16:creationId xmlns:a16="http://schemas.microsoft.com/office/drawing/2014/main" id="{F80D92C0-8F34-914C-8EBC-DE5410F9C956}"/>
              </a:ext>
            </a:extLst>
          </p:cNvPr>
          <p:cNvSpPr>
            <a:spLocks noGrp="1"/>
          </p:cNvSpPr>
          <p:nvPr>
            <p:ph type="body" sz="quarter" idx="12" hasCustomPrompt="1"/>
          </p:nvPr>
        </p:nvSpPr>
        <p:spPr>
          <a:xfrm>
            <a:off x="580638" y="1355683"/>
            <a:ext cx="11046887" cy="301771"/>
          </a:xfrm>
        </p:spPr>
        <p:txBody>
          <a:bodyPr wrap="square" lIns="0" tIns="0" rIns="0" bIns="0">
            <a:spAutoFit/>
          </a:bodyPr>
          <a:lstStyle>
            <a:lvl1pPr marL="0" indent="0" algn="ctr">
              <a:lnSpc>
                <a:spcPct val="100000"/>
              </a:lnSpc>
              <a:spcBef>
                <a:spcPts val="0"/>
              </a:spcBef>
              <a:spcAft>
                <a:spcPts val="1275"/>
              </a:spcAft>
              <a:buNone/>
              <a:defRPr sz="1961" b="0" i="0">
                <a:solidFill>
                  <a:srgbClr val="000000"/>
                </a:solidFill>
                <a:latin typeface="Segoe UI Light" panose="020B0502040204020203" pitchFamily="34" charset="0"/>
                <a:cs typeface="Segoe UI Light" panose="020B0502040204020203" pitchFamily="34" charset="0"/>
              </a:defRPr>
            </a:lvl1pPr>
            <a:lvl2pPr marL="224092" indent="0">
              <a:lnSpc>
                <a:spcPct val="90000"/>
              </a:lnSpc>
              <a:spcBef>
                <a:spcPts val="0"/>
              </a:spcBef>
              <a:spcAft>
                <a:spcPts val="1275"/>
              </a:spcAft>
              <a:buNone/>
              <a:defRPr sz="1961">
                <a:solidFill>
                  <a:schemeClr val="tx2"/>
                </a:solidFill>
              </a:defRPr>
            </a:lvl2pPr>
            <a:lvl3pPr marL="448182" indent="0">
              <a:spcBef>
                <a:spcPts val="0"/>
              </a:spcBef>
              <a:spcAft>
                <a:spcPts val="1275"/>
              </a:spcAft>
              <a:buNone/>
              <a:defRPr sz="1961"/>
            </a:lvl3pPr>
            <a:lvl4pPr marL="672274" indent="0">
              <a:spcBef>
                <a:spcPts val="0"/>
              </a:spcBef>
              <a:spcAft>
                <a:spcPts val="1275"/>
              </a:spcAft>
              <a:buNone/>
              <a:defRPr sz="1961"/>
            </a:lvl4pPr>
            <a:lvl5pPr marL="896364" indent="0">
              <a:buNone/>
              <a:defRPr/>
            </a:lvl5pPr>
          </a:lstStyle>
          <a:p>
            <a:pPr lvl="0"/>
            <a:r>
              <a:rPr lang="en-US"/>
              <a:t>Subtitle Segoe UI 20pt</a:t>
            </a:r>
          </a:p>
        </p:txBody>
      </p:sp>
    </p:spTree>
    <p:extLst>
      <p:ext uri="{BB962C8B-B14F-4D97-AF65-F5344CB8AC3E}">
        <p14:creationId xmlns:p14="http://schemas.microsoft.com/office/powerpoint/2010/main" val="2349734541"/>
      </p:ext>
    </p:extLst>
  </p:cSld>
  <p:clrMapOvr>
    <a:masterClrMapping/>
  </p:clrMapOvr>
  <p:transition>
    <p:fade/>
  </p:transition>
  <p:extLst>
    <p:ext uri="{DCECCB84-F9BA-43D5-87BE-67443E8EF086}">
      <p15:sldGuideLst xmlns:p15="http://schemas.microsoft.com/office/powerpoint/2012/main">
        <p15:guide id="1" pos="2213">
          <p15:clr>
            <a:srgbClr val="FBAE40"/>
          </p15:clr>
        </p15:guide>
        <p15:guide id="3" pos="1901">
          <p15:clr>
            <a:srgbClr val="FBAE40"/>
          </p15:clr>
        </p15:guide>
        <p15:guide id="4" pos="5525">
          <p15:clr>
            <a:srgbClr val="FBAE40"/>
          </p15:clr>
        </p15:guide>
        <p15:guide id="5" pos="3701">
          <p15:clr>
            <a:srgbClr val="FBAE40"/>
          </p15:clr>
        </p15:guide>
        <p15:guide id="6" pos="4013">
          <p15:clr>
            <a:srgbClr val="FBAE40"/>
          </p15:clr>
        </p15:guide>
        <p15:guide id="7" orient="horz" pos="787">
          <p15:clr>
            <a:srgbClr val="FBAE40"/>
          </p15:clr>
        </p15:guide>
        <p15:guide id="8" orient="horz" pos="2303">
          <p15:clr>
            <a:srgbClr val="FBAE40"/>
          </p15:clr>
        </p15:guide>
        <p15:guide id="9" orient="horz" pos="1027">
          <p15:clr>
            <a:srgbClr val="FBAE40"/>
          </p15:clr>
        </p15:guide>
        <p15:guide id="10" orient="horz" pos="2587">
          <p15:clr>
            <a:srgbClr val="FBAE40"/>
          </p15:clr>
        </p15:guide>
        <p15:guide id="11" pos="595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120115"/>
          </a:xfrm>
        </p:spPr>
        <p:txBody>
          <a:bodyPr/>
          <a:lstStyle>
            <a:lvl1pPr>
              <a:buClr>
                <a:schemeClr val="tx1"/>
              </a:buClr>
              <a:defRPr>
                <a:solidFill>
                  <a:schemeClr val="tx1"/>
                </a:solidFill>
              </a:defRPr>
            </a:lvl1pPr>
            <a:lvl2pPr>
              <a:buClr>
                <a:schemeClr val="tx1"/>
              </a:buClr>
              <a:defRPr spc="-93" baseline="0">
                <a:solidFill>
                  <a:schemeClr val="tx1"/>
                </a:solidFill>
              </a:defRPr>
            </a:lvl2pPr>
            <a:lvl3pPr>
              <a:buClr>
                <a:schemeClr val="tx1"/>
              </a:buCl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dirty="0"/>
              <a:t>Click To Edit Master Title Style</a:t>
            </a:r>
          </a:p>
        </p:txBody>
      </p:sp>
    </p:spTree>
    <p:extLst>
      <p:ext uri="{BB962C8B-B14F-4D97-AF65-F5344CB8AC3E}">
        <p14:creationId xmlns:p14="http://schemas.microsoft.com/office/powerpoint/2010/main" val="368534516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a:defRPr sz="2747"/>
            </a:lvl1pPr>
          </a:lstStyle>
          <a:p>
            <a:r>
              <a:rPr lang="en-US" dirty="0"/>
              <a:t>Click to edit Master title style</a:t>
            </a:r>
          </a:p>
        </p:txBody>
      </p:sp>
      <p:sp>
        <p:nvSpPr>
          <p:cNvPr id="3" name="Text Placeholder 2"/>
          <p:cNvSpPr>
            <a:spLocks noGrp="1"/>
          </p:cNvSpPr>
          <p:nvPr>
            <p:ph type="body" sz="quarter" idx="10"/>
          </p:nvPr>
        </p:nvSpPr>
        <p:spPr>
          <a:xfrm>
            <a:off x="584200" y="1435498"/>
            <a:ext cx="11018520" cy="2400657"/>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2046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812531"/>
          </a:xfrm>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516073" y="1447805"/>
            <a:ext cx="5491005" cy="2732864"/>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35" y="1447805"/>
            <a:ext cx="5494181" cy="2732864"/>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2978532"/>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2C-5FF4-4B9C-9DEB-0AE69C12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3135-40A9-4245-91CE-7D5F2C77D06B}"/>
              </a:ext>
            </a:extLst>
          </p:cNvPr>
          <p:cNvSpPr>
            <a:spLocks noGrp="1"/>
          </p:cNvSpPr>
          <p:nvPr>
            <p:ph idx="1"/>
          </p:nvPr>
        </p:nvSpPr>
        <p:spPr>
          <a:xfrm>
            <a:off x="455995" y="1817561"/>
            <a:ext cx="11306469" cy="1572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4F8E-2136-439F-AA23-C92D8C0F0EE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33AA756-BE98-4A31-A394-B58835A849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309495-542C-40FC-BFA8-EE742AB16121}"/>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89148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2"/>
            <a:ext cx="9602819" cy="727892"/>
          </a:xfrm>
        </p:spPr>
        <p:txBody>
          <a:bodyPr/>
          <a:lstStyle>
            <a:lvl1pPr>
              <a:defRPr sz="1765">
                <a:gradFill>
                  <a:gsLst>
                    <a:gs pos="0">
                      <a:schemeClr val="bg1"/>
                    </a:gs>
                    <a:gs pos="100000">
                      <a:schemeClr val="bg1"/>
                    </a:gs>
                  </a:gsLst>
                  <a:lin ang="0" scaled="0"/>
                </a:gradFill>
              </a:defRPr>
            </a:lvl1pPr>
            <a:lvl2pPr>
              <a:defRPr sz="1765">
                <a:gradFill>
                  <a:gsLst>
                    <a:gs pos="0">
                      <a:schemeClr val="bg1"/>
                    </a:gs>
                    <a:gs pos="100000">
                      <a:schemeClr val="bg1"/>
                    </a:gs>
                  </a:gsLst>
                  <a:lin ang="0" scaled="0"/>
                </a:gra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2" y="3029995"/>
            <a:ext cx="9660269" cy="1793104"/>
          </a:xfrm>
          <a:noFill/>
        </p:spPr>
        <p:txBody>
          <a:bodyPr lIns="0" tIns="0" rIns="0" bIns="182880" anchor="b" anchorCtr="0"/>
          <a:lstStyle>
            <a:lvl1pPr>
              <a:defRPr sz="4705" strike="noStrike" spc="-49" baseline="0">
                <a:gradFill>
                  <a:gsLst>
                    <a:gs pos="0">
                      <a:schemeClr val="bg1"/>
                    </a:gs>
                    <a:gs pos="100000">
                      <a:schemeClr val="bg1"/>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36392802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57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05385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57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57733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57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28757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572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880532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1"/>
            <a:ext cx="5212080" cy="1600438"/>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2" indent="0">
              <a:buFont typeface="Wingdings" panose="05000000000000000000" pitchFamily="2" charset="2"/>
              <a:buNone/>
              <a:defRPr sz="2000" b="0"/>
            </a:lvl2pPr>
            <a:lvl3pPr marL="450753" indent="0">
              <a:buFont typeface="Wingdings" panose="05000000000000000000" pitchFamily="2" charset="2"/>
              <a:buNone/>
              <a:tabLst/>
              <a:defRPr sz="1600" b="0"/>
            </a:lvl3pPr>
            <a:lvl4pPr marL="652321" indent="0">
              <a:buFont typeface="Wingdings" panose="05000000000000000000" pitchFamily="2" charset="2"/>
              <a:buNone/>
              <a:defRPr sz="1400" b="0"/>
            </a:lvl4pPr>
            <a:lvl5pPr marL="853889"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1"/>
            <a:ext cx="5212080" cy="1600438"/>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2" indent="0">
              <a:buFont typeface="Wingdings" panose="05000000000000000000" pitchFamily="2" charset="2"/>
              <a:buNone/>
              <a:defRPr sz="2000" b="0"/>
            </a:lvl2pPr>
            <a:lvl3pPr marL="450753" indent="0">
              <a:buFont typeface="Wingdings" panose="05000000000000000000" pitchFamily="2" charset="2"/>
              <a:buNone/>
              <a:tabLst/>
              <a:defRPr sz="1600" b="0"/>
            </a:lvl3pPr>
            <a:lvl4pPr marL="652321" indent="0">
              <a:buFont typeface="Wingdings" panose="05000000000000000000" pitchFamily="2" charset="2"/>
              <a:buNone/>
              <a:defRPr sz="1400" b="0"/>
            </a:lvl4pPr>
            <a:lvl5pPr marL="853889"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33723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80810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1"/>
            <a:ext cx="2423160" cy="546753"/>
          </a:xfrm>
        </p:spPr>
        <p:txBody>
          <a:bodyPr/>
          <a:lstStyle/>
          <a:p>
            <a:endParaRPr lang="en-US" dirty="0"/>
          </a:p>
        </p:txBody>
      </p:sp>
      <p:sp>
        <p:nvSpPr>
          <p:cNvPr id="12" name="Picture Placeholder 10">
            <a:extLst>
              <a:ext uri="{FF2B5EF4-FFF2-40B4-BE49-F238E27FC236}">
                <a16:creationId xmlns:a16="http://schemas.microsoft.com/office/drawing/2014/main" id="{168D1F66-C792-4541-9023-1F522207004C}"/>
              </a:ext>
            </a:extLst>
          </p:cNvPr>
          <p:cNvSpPr>
            <a:spLocks noGrp="1"/>
          </p:cNvSpPr>
          <p:nvPr>
            <p:ph type="pic" sz="quarter" idx="17"/>
          </p:nvPr>
        </p:nvSpPr>
        <p:spPr>
          <a:xfrm>
            <a:off x="2459841" y="1"/>
            <a:ext cx="2423160" cy="546753"/>
          </a:xfrm>
        </p:spPr>
        <p:txBody>
          <a:bodyPr/>
          <a:lstStyle/>
          <a:p>
            <a:endParaRPr lang="en-US" dirty="0"/>
          </a:p>
        </p:txBody>
      </p:sp>
      <p:sp>
        <p:nvSpPr>
          <p:cNvPr id="13" name="Picture Placeholder 10">
            <a:extLst>
              <a:ext uri="{FF2B5EF4-FFF2-40B4-BE49-F238E27FC236}">
                <a16:creationId xmlns:a16="http://schemas.microsoft.com/office/drawing/2014/main" id="{5CA72BA8-889A-4253-9E96-71F1AAA8EB9F}"/>
              </a:ext>
            </a:extLst>
          </p:cNvPr>
          <p:cNvSpPr>
            <a:spLocks noGrp="1"/>
          </p:cNvSpPr>
          <p:nvPr>
            <p:ph type="pic" sz="quarter" idx="18"/>
          </p:nvPr>
        </p:nvSpPr>
        <p:spPr>
          <a:xfrm>
            <a:off x="4919683" y="1"/>
            <a:ext cx="2423160" cy="546753"/>
          </a:xfrm>
        </p:spPr>
        <p:txBody>
          <a:bodyPr/>
          <a:lstStyle/>
          <a:p>
            <a:endParaRPr lang="en-US" dirty="0"/>
          </a:p>
        </p:txBody>
      </p:sp>
      <p:sp>
        <p:nvSpPr>
          <p:cNvPr id="14" name="Picture Placeholder 10">
            <a:extLst>
              <a:ext uri="{FF2B5EF4-FFF2-40B4-BE49-F238E27FC236}">
                <a16:creationId xmlns:a16="http://schemas.microsoft.com/office/drawing/2014/main" id="{3C0B8BC7-11EE-43E8-BE07-0F85D0407C65}"/>
              </a:ext>
            </a:extLst>
          </p:cNvPr>
          <p:cNvSpPr>
            <a:spLocks noGrp="1"/>
          </p:cNvSpPr>
          <p:nvPr>
            <p:ph type="pic" sz="quarter" idx="19"/>
          </p:nvPr>
        </p:nvSpPr>
        <p:spPr>
          <a:xfrm>
            <a:off x="7379523" y="1"/>
            <a:ext cx="2423160" cy="546753"/>
          </a:xfrm>
        </p:spPr>
        <p:txBody>
          <a:bodyPr/>
          <a:lstStyle/>
          <a:p>
            <a:endParaRPr lang="en-US" dirty="0"/>
          </a:p>
        </p:txBody>
      </p:sp>
      <p:sp>
        <p:nvSpPr>
          <p:cNvPr id="15" name="Picture Placeholder 10">
            <a:extLst>
              <a:ext uri="{FF2B5EF4-FFF2-40B4-BE49-F238E27FC236}">
                <a16:creationId xmlns:a16="http://schemas.microsoft.com/office/drawing/2014/main" id="{67C76BBD-19CB-42DE-BFD6-DF5C9BE746BE}"/>
              </a:ext>
            </a:extLst>
          </p:cNvPr>
          <p:cNvSpPr>
            <a:spLocks noGrp="1"/>
          </p:cNvSpPr>
          <p:nvPr>
            <p:ph type="pic" sz="quarter" idx="20"/>
          </p:nvPr>
        </p:nvSpPr>
        <p:spPr>
          <a:xfrm>
            <a:off x="9839365" y="-1"/>
            <a:ext cx="2423160" cy="546753"/>
          </a:xfrm>
        </p:spPr>
        <p:txBody>
          <a:bodyPr/>
          <a:lstStyle/>
          <a:p>
            <a:endParaRPr lang="en-US" dirty="0"/>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763679" y="1240214"/>
            <a:ext cx="1005840" cy="768838"/>
          </a:xfrm>
          <a:prstGeom prst="ellipse">
            <a:avLst/>
          </a:prstGeom>
        </p:spPr>
        <p:txBody>
          <a:bodyPr/>
          <a:lstStyle/>
          <a:p>
            <a:endParaRPr lang="en-US" dirty="0"/>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358552" y="4243725"/>
            <a:ext cx="1938337" cy="1703030"/>
          </a:xfrm>
        </p:spPr>
        <p:txBody>
          <a:bodyPr/>
          <a:lstStyle>
            <a:lvl1pPr>
              <a:defRPr sz="32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2733405" y="4243725"/>
            <a:ext cx="2002675"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5181623" y="4243725"/>
            <a:ext cx="2002675"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FF3672DB-C3B1-4C0F-9AEA-3A4B696AEB98}"/>
              </a:ext>
            </a:extLst>
          </p:cNvPr>
          <p:cNvSpPr>
            <a:spLocks noGrp="1"/>
          </p:cNvSpPr>
          <p:nvPr>
            <p:ph type="body" sz="quarter" idx="14" hasCustomPrompt="1"/>
          </p:nvPr>
        </p:nvSpPr>
        <p:spPr>
          <a:xfrm>
            <a:off x="7624962" y="4243725"/>
            <a:ext cx="2017911"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BEF6A5CA-C38A-4662-81CD-5D2A4371A7D8}"/>
              </a:ext>
            </a:extLst>
          </p:cNvPr>
          <p:cNvSpPr>
            <a:spLocks noGrp="1"/>
          </p:cNvSpPr>
          <p:nvPr>
            <p:ph type="body" sz="quarter" idx="15" hasCustomPrompt="1"/>
          </p:nvPr>
        </p:nvSpPr>
        <p:spPr>
          <a:xfrm>
            <a:off x="10048122" y="4243725"/>
            <a:ext cx="2017911"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358552" y="1969653"/>
            <a:ext cx="1938337" cy="1703030"/>
          </a:xfrm>
        </p:spPr>
        <p:txBody>
          <a:bodyPr/>
          <a:lstStyle>
            <a:lvl1pPr>
              <a:defRPr sz="32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2733405" y="1969653"/>
            <a:ext cx="2002675"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5181623" y="1969653"/>
            <a:ext cx="2002675"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52F646AA-F16E-4044-B944-0B9E2FB506B1}"/>
              </a:ext>
            </a:extLst>
          </p:cNvPr>
          <p:cNvSpPr>
            <a:spLocks noGrp="1"/>
          </p:cNvSpPr>
          <p:nvPr>
            <p:ph type="body" sz="quarter" idx="24" hasCustomPrompt="1"/>
          </p:nvPr>
        </p:nvSpPr>
        <p:spPr>
          <a:xfrm>
            <a:off x="7624962" y="1969653"/>
            <a:ext cx="2017911"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a:extLst>
              <a:ext uri="{FF2B5EF4-FFF2-40B4-BE49-F238E27FC236}">
                <a16:creationId xmlns:a16="http://schemas.microsoft.com/office/drawing/2014/main" id="{8A302635-021F-4125-9E91-1B33A001ED60}"/>
              </a:ext>
            </a:extLst>
          </p:cNvPr>
          <p:cNvSpPr>
            <a:spLocks noGrp="1"/>
          </p:cNvSpPr>
          <p:nvPr>
            <p:ph type="body" sz="quarter" idx="25" hasCustomPrompt="1"/>
          </p:nvPr>
        </p:nvSpPr>
        <p:spPr>
          <a:xfrm>
            <a:off x="10048122" y="1969653"/>
            <a:ext cx="2017911" cy="1703030"/>
          </a:xfrm>
        </p:spPr>
        <p:txBody>
          <a:bodyPr/>
          <a:lstStyle>
            <a:lvl1pPr>
              <a:defRPr lang="en-US" sz="32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40014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olumns icon and text">
    <p:spTree>
      <p:nvGrpSpPr>
        <p:cNvPr id="1" name=""/>
        <p:cNvGrpSpPr/>
        <p:nvPr/>
      </p:nvGrpSpPr>
      <p:grpSpPr>
        <a:xfrm>
          <a:off x="0" y="0"/>
          <a:ext cx="0" cy="0"/>
          <a:chOff x="0" y="0"/>
          <a:chExt cx="0" cy="0"/>
        </a:xfrm>
      </p:grpSpPr>
      <p:sp>
        <p:nvSpPr>
          <p:cNvPr id="48" name="Text Placeholder 4">
            <a:extLst>
              <a:ext uri="{FF2B5EF4-FFF2-40B4-BE49-F238E27FC236}">
                <a16:creationId xmlns:a16="http://schemas.microsoft.com/office/drawing/2014/main" id="{26721EC1-B9A6-FB49-92FB-E01665427A78}"/>
              </a:ext>
            </a:extLst>
          </p:cNvPr>
          <p:cNvSpPr>
            <a:spLocks noGrp="1"/>
          </p:cNvSpPr>
          <p:nvPr>
            <p:ph type="body" sz="quarter" idx="32" hasCustomPrompt="1"/>
          </p:nvPr>
        </p:nvSpPr>
        <p:spPr>
          <a:xfrm>
            <a:off x="1105156" y="3755499"/>
            <a:ext cx="2712433" cy="1098059"/>
          </a:xfrm>
        </p:spPr>
        <p:txBody>
          <a:bodyPr lIns="0" tIns="0" rIns="0" bIns="0"/>
          <a:lstStyle>
            <a:lvl1pPr marL="0" indent="0">
              <a:lnSpc>
                <a:spcPct val="100000"/>
              </a:lnSpc>
              <a:spcBef>
                <a:spcPts val="0"/>
              </a:spcBef>
              <a:spcAft>
                <a:spcPts val="784"/>
              </a:spcAft>
              <a:buNone/>
              <a:defRPr sz="1765" b="1" i="0">
                <a:solidFill>
                  <a:schemeClr val="tx1"/>
                </a:solidFill>
                <a:latin typeface="Segoe UI Semibold" panose="020B0502040204020203" pitchFamily="34" charset="0"/>
                <a:cs typeface="Segoe UI Semibold" panose="020B0502040204020203" pitchFamily="34" charset="0"/>
              </a:defRPr>
            </a:lvl1pPr>
            <a:lvl2pPr marL="0" marR="0" indent="0" algn="l" defTabSz="914344" rtl="0" eaLnBrk="1" fontAlgn="auto" latinLnBrk="0" hangingPunct="1">
              <a:lnSpc>
                <a:spcPct val="100000"/>
              </a:lnSpc>
              <a:spcBef>
                <a:spcPts val="0"/>
              </a:spcBef>
              <a:spcAft>
                <a:spcPts val="784"/>
              </a:spcAft>
              <a:buClrTx/>
              <a:buSzPct val="90000"/>
              <a:buFont typeface="Arial" panose="020B0604020202020204" pitchFamily="34" charset="0"/>
              <a:buNone/>
              <a:tabLst/>
              <a:defRPr sz="1568" b="0" i="0">
                <a:solidFill>
                  <a:srgbClr val="000000"/>
                </a:solidFill>
                <a:latin typeface="Segoe UI Light" panose="020B0502040204020203" pitchFamily="34" charset="0"/>
                <a:cs typeface="Segoe UI Light" panose="020B0502040204020203" pitchFamily="34" charset="0"/>
              </a:defRPr>
            </a:lvl2pPr>
            <a:lvl3pPr marL="448182" indent="0">
              <a:buNone/>
              <a:defRPr/>
            </a:lvl3pPr>
            <a:lvl4pPr marL="672274" indent="0">
              <a:buNone/>
              <a:defRPr/>
            </a:lvl4pPr>
            <a:lvl5pPr marL="896364"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57" name="Content Placeholder 15">
            <a:extLst>
              <a:ext uri="{FF2B5EF4-FFF2-40B4-BE49-F238E27FC236}">
                <a16:creationId xmlns:a16="http://schemas.microsoft.com/office/drawing/2014/main" id="{067D34A7-D032-1747-AAEA-D2FEE83CC4B9}"/>
              </a:ext>
            </a:extLst>
          </p:cNvPr>
          <p:cNvSpPr>
            <a:spLocks noGrp="1"/>
          </p:cNvSpPr>
          <p:nvPr>
            <p:ph sz="quarter" idx="39" hasCustomPrompt="1"/>
          </p:nvPr>
        </p:nvSpPr>
        <p:spPr>
          <a:xfrm>
            <a:off x="8417803" y="2308311"/>
            <a:ext cx="2669044" cy="1120691"/>
          </a:xfrm>
        </p:spPr>
        <p:txBody>
          <a:bodyPr anchor="ctr">
            <a:noAutofit/>
          </a:bodyPr>
          <a:lstStyle>
            <a:lvl1pPr marL="0" indent="0" algn="ctr">
              <a:lnSpc>
                <a:spcPct val="100000"/>
              </a:lnSpc>
              <a:buNone/>
              <a:defRPr sz="1961">
                <a:solidFill>
                  <a:schemeClr val="tx2"/>
                </a:solidFill>
                <a:latin typeface="+mj-lt"/>
              </a:defRPr>
            </a:lvl1pPr>
          </a:lstStyle>
          <a:p>
            <a:pPr lvl="0"/>
            <a:r>
              <a:rPr lang="en-US"/>
              <a:t> </a:t>
            </a:r>
          </a:p>
        </p:txBody>
      </p:sp>
      <p:sp>
        <p:nvSpPr>
          <p:cNvPr id="63" name="Content Placeholder 15">
            <a:extLst>
              <a:ext uri="{FF2B5EF4-FFF2-40B4-BE49-F238E27FC236}">
                <a16:creationId xmlns:a16="http://schemas.microsoft.com/office/drawing/2014/main" id="{1FAB008A-14FE-3D46-8EA6-107B1DBEED6E}"/>
              </a:ext>
            </a:extLst>
          </p:cNvPr>
          <p:cNvSpPr>
            <a:spLocks noGrp="1"/>
          </p:cNvSpPr>
          <p:nvPr>
            <p:ph sz="quarter" idx="40" hasCustomPrompt="1"/>
          </p:nvPr>
        </p:nvSpPr>
        <p:spPr>
          <a:xfrm>
            <a:off x="4768072" y="2308311"/>
            <a:ext cx="2672565" cy="1120691"/>
          </a:xfrm>
        </p:spPr>
        <p:txBody>
          <a:bodyPr anchor="ctr">
            <a:noAutofit/>
          </a:bodyPr>
          <a:lstStyle>
            <a:lvl1pPr marL="0" indent="0" algn="ctr">
              <a:lnSpc>
                <a:spcPct val="100000"/>
              </a:lnSpc>
              <a:buNone/>
              <a:defRPr sz="1961">
                <a:solidFill>
                  <a:schemeClr val="tx2"/>
                </a:solidFill>
                <a:latin typeface="+mj-lt"/>
              </a:defRPr>
            </a:lvl1pPr>
          </a:lstStyle>
          <a:p>
            <a:pPr lvl="0"/>
            <a:r>
              <a:rPr lang="en-US"/>
              <a:t> </a:t>
            </a:r>
          </a:p>
        </p:txBody>
      </p:sp>
      <p:sp>
        <p:nvSpPr>
          <p:cNvPr id="64" name="Content Placeholder 15">
            <a:extLst>
              <a:ext uri="{FF2B5EF4-FFF2-40B4-BE49-F238E27FC236}">
                <a16:creationId xmlns:a16="http://schemas.microsoft.com/office/drawing/2014/main" id="{1CEE99A7-5EFF-EF4C-9248-B29B80A56A99}"/>
              </a:ext>
            </a:extLst>
          </p:cNvPr>
          <p:cNvSpPr>
            <a:spLocks noGrp="1"/>
          </p:cNvSpPr>
          <p:nvPr>
            <p:ph sz="quarter" idx="41" hasCustomPrompt="1"/>
          </p:nvPr>
        </p:nvSpPr>
        <p:spPr>
          <a:xfrm>
            <a:off x="1134351" y="2308309"/>
            <a:ext cx="2669044" cy="1120691"/>
          </a:xfrm>
        </p:spPr>
        <p:txBody>
          <a:bodyPr anchor="ctr">
            <a:noAutofit/>
          </a:bodyPr>
          <a:lstStyle>
            <a:lvl1pPr marL="0" indent="0" algn="ctr">
              <a:lnSpc>
                <a:spcPct val="100000"/>
              </a:lnSpc>
              <a:buNone/>
              <a:defRPr sz="1961">
                <a:solidFill>
                  <a:schemeClr val="tx2"/>
                </a:solidFill>
                <a:latin typeface="+mj-lt"/>
              </a:defRPr>
            </a:lvl1pPr>
          </a:lstStyle>
          <a:p>
            <a:pPr lvl="0"/>
            <a:r>
              <a:rPr lang="en-US"/>
              <a:t> </a:t>
            </a:r>
          </a:p>
        </p:txBody>
      </p:sp>
      <p:sp>
        <p:nvSpPr>
          <p:cNvPr id="13" name="Title Placeholder 1">
            <a:extLst>
              <a:ext uri="{FF2B5EF4-FFF2-40B4-BE49-F238E27FC236}">
                <a16:creationId xmlns:a16="http://schemas.microsoft.com/office/drawing/2014/main" id="{8B0D093B-73C8-5646-9768-58171B705266}"/>
              </a:ext>
            </a:extLst>
          </p:cNvPr>
          <p:cNvSpPr>
            <a:spLocks noGrp="1"/>
          </p:cNvSpPr>
          <p:nvPr>
            <p:ph type="title" hasCustomPrompt="1"/>
          </p:nvPr>
        </p:nvSpPr>
        <p:spPr>
          <a:xfrm>
            <a:off x="568047" y="683498"/>
            <a:ext cx="11055907" cy="739343"/>
          </a:xfrm>
          <a:prstGeom prst="rect">
            <a:avLst/>
          </a:prstGeom>
        </p:spPr>
        <p:txBody>
          <a:bodyPr vert="horz" wrap="square" lIns="0" tIns="164592" rIns="0" bIns="0" rtlCol="0" anchor="t">
            <a:noAutofit/>
          </a:bodyPr>
          <a:lstStyle>
            <a:lvl1pPr algn="ctr">
              <a:lnSpc>
                <a:spcPct val="100000"/>
              </a:lnSpc>
              <a:defRPr sz="3137"/>
            </a:lvl1pPr>
          </a:lstStyle>
          <a:p>
            <a:r>
              <a:rPr lang="en-US" dirty="0"/>
              <a:t>Graphic layout: two columns graphic and text</a:t>
            </a:r>
          </a:p>
        </p:txBody>
      </p:sp>
      <p:sp>
        <p:nvSpPr>
          <p:cNvPr id="15" name="Text Placeholder 3">
            <a:extLst>
              <a:ext uri="{FF2B5EF4-FFF2-40B4-BE49-F238E27FC236}">
                <a16:creationId xmlns:a16="http://schemas.microsoft.com/office/drawing/2014/main" id="{C139A562-A0FC-6C40-8B47-54862FE21DB2}"/>
              </a:ext>
            </a:extLst>
          </p:cNvPr>
          <p:cNvSpPr>
            <a:spLocks noGrp="1"/>
          </p:cNvSpPr>
          <p:nvPr>
            <p:ph type="body" sz="quarter" idx="12" hasCustomPrompt="1"/>
          </p:nvPr>
        </p:nvSpPr>
        <p:spPr>
          <a:xfrm>
            <a:off x="580638" y="1355683"/>
            <a:ext cx="11046887" cy="301771"/>
          </a:xfrm>
        </p:spPr>
        <p:txBody>
          <a:bodyPr wrap="square" lIns="0" tIns="0" rIns="0" bIns="0">
            <a:spAutoFit/>
          </a:bodyPr>
          <a:lstStyle>
            <a:lvl1pPr marL="0" indent="0" algn="ctr">
              <a:lnSpc>
                <a:spcPct val="100000"/>
              </a:lnSpc>
              <a:spcBef>
                <a:spcPts val="0"/>
              </a:spcBef>
              <a:spcAft>
                <a:spcPts val="1275"/>
              </a:spcAft>
              <a:buNone/>
              <a:defRPr sz="1961" b="0" i="0">
                <a:solidFill>
                  <a:srgbClr val="000000"/>
                </a:solidFill>
                <a:latin typeface="Segoe UI Light" panose="020B0502040204020203" pitchFamily="34" charset="0"/>
                <a:cs typeface="Segoe UI Light" panose="020B0502040204020203" pitchFamily="34" charset="0"/>
              </a:defRPr>
            </a:lvl1pPr>
            <a:lvl2pPr marL="224092" indent="0">
              <a:lnSpc>
                <a:spcPct val="90000"/>
              </a:lnSpc>
              <a:spcBef>
                <a:spcPts val="0"/>
              </a:spcBef>
              <a:spcAft>
                <a:spcPts val="1275"/>
              </a:spcAft>
              <a:buNone/>
              <a:defRPr sz="1961">
                <a:solidFill>
                  <a:schemeClr val="tx2"/>
                </a:solidFill>
              </a:defRPr>
            </a:lvl2pPr>
            <a:lvl3pPr marL="448182" indent="0">
              <a:spcBef>
                <a:spcPts val="0"/>
              </a:spcBef>
              <a:spcAft>
                <a:spcPts val="1275"/>
              </a:spcAft>
              <a:buNone/>
              <a:defRPr sz="1961"/>
            </a:lvl3pPr>
            <a:lvl4pPr marL="672274" indent="0">
              <a:spcBef>
                <a:spcPts val="0"/>
              </a:spcBef>
              <a:spcAft>
                <a:spcPts val="1275"/>
              </a:spcAft>
              <a:buNone/>
              <a:defRPr sz="1961"/>
            </a:lvl4pPr>
            <a:lvl5pPr marL="896364" indent="0">
              <a:buNone/>
              <a:defRPr/>
            </a:lvl5pPr>
          </a:lstStyle>
          <a:p>
            <a:pPr lvl="0"/>
            <a:r>
              <a:rPr lang="en-US"/>
              <a:t>Subtitle Segoe UI 20pt</a:t>
            </a:r>
          </a:p>
        </p:txBody>
      </p:sp>
      <p:sp>
        <p:nvSpPr>
          <p:cNvPr id="14" name="Text Placeholder 4">
            <a:extLst>
              <a:ext uri="{FF2B5EF4-FFF2-40B4-BE49-F238E27FC236}">
                <a16:creationId xmlns:a16="http://schemas.microsoft.com/office/drawing/2014/main" id="{04868126-F6AC-A24B-878F-33710EE11BA4}"/>
              </a:ext>
            </a:extLst>
          </p:cNvPr>
          <p:cNvSpPr>
            <a:spLocks noGrp="1"/>
          </p:cNvSpPr>
          <p:nvPr>
            <p:ph type="body" sz="quarter" idx="42" hasCustomPrompt="1"/>
          </p:nvPr>
        </p:nvSpPr>
        <p:spPr>
          <a:xfrm>
            <a:off x="4749636" y="3755499"/>
            <a:ext cx="2712433" cy="1098059"/>
          </a:xfrm>
        </p:spPr>
        <p:txBody>
          <a:bodyPr lIns="0" tIns="0" rIns="0" bIns="0"/>
          <a:lstStyle>
            <a:lvl1pPr marL="0" indent="0">
              <a:lnSpc>
                <a:spcPct val="100000"/>
              </a:lnSpc>
              <a:spcBef>
                <a:spcPts val="0"/>
              </a:spcBef>
              <a:spcAft>
                <a:spcPts val="784"/>
              </a:spcAft>
              <a:buNone/>
              <a:defRPr sz="1765" b="1" i="0">
                <a:solidFill>
                  <a:schemeClr val="tx1"/>
                </a:solidFill>
                <a:latin typeface="Segoe UI Semibold" panose="020B0502040204020203" pitchFamily="34" charset="0"/>
                <a:cs typeface="Segoe UI Semibold" panose="020B0502040204020203" pitchFamily="34" charset="0"/>
              </a:defRPr>
            </a:lvl1pPr>
            <a:lvl2pPr marL="0" marR="0" indent="0" algn="l" defTabSz="914344" rtl="0" eaLnBrk="1" fontAlgn="auto" latinLnBrk="0" hangingPunct="1">
              <a:lnSpc>
                <a:spcPct val="100000"/>
              </a:lnSpc>
              <a:spcBef>
                <a:spcPts val="0"/>
              </a:spcBef>
              <a:spcAft>
                <a:spcPts val="784"/>
              </a:spcAft>
              <a:buClrTx/>
              <a:buSzPct val="90000"/>
              <a:buFont typeface="Arial" panose="020B0604020202020204" pitchFamily="34" charset="0"/>
              <a:buNone/>
              <a:tabLst/>
              <a:defRPr sz="1568" b="0" i="0">
                <a:solidFill>
                  <a:srgbClr val="000000"/>
                </a:solidFill>
                <a:latin typeface="Segoe UI Light" panose="020B0502040204020203" pitchFamily="34" charset="0"/>
                <a:cs typeface="Segoe UI Light" panose="020B0502040204020203" pitchFamily="34" charset="0"/>
              </a:defRPr>
            </a:lvl2pPr>
            <a:lvl3pPr marL="448182" indent="0">
              <a:buNone/>
              <a:defRPr/>
            </a:lvl3pPr>
            <a:lvl4pPr marL="672274" indent="0">
              <a:buNone/>
              <a:defRPr/>
            </a:lvl4pPr>
            <a:lvl5pPr marL="896364"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6" name="Text Placeholder 4">
            <a:extLst>
              <a:ext uri="{FF2B5EF4-FFF2-40B4-BE49-F238E27FC236}">
                <a16:creationId xmlns:a16="http://schemas.microsoft.com/office/drawing/2014/main" id="{F788324C-7B8F-574C-9139-544A20EB7DB8}"/>
              </a:ext>
            </a:extLst>
          </p:cNvPr>
          <p:cNvSpPr>
            <a:spLocks noGrp="1"/>
          </p:cNvSpPr>
          <p:nvPr>
            <p:ph type="body" sz="quarter" idx="43" hasCustomPrompt="1"/>
          </p:nvPr>
        </p:nvSpPr>
        <p:spPr>
          <a:xfrm>
            <a:off x="8408813" y="3755499"/>
            <a:ext cx="2712433" cy="1098059"/>
          </a:xfrm>
        </p:spPr>
        <p:txBody>
          <a:bodyPr lIns="0" tIns="0" rIns="0" bIns="0"/>
          <a:lstStyle>
            <a:lvl1pPr marL="0" indent="0">
              <a:lnSpc>
                <a:spcPct val="100000"/>
              </a:lnSpc>
              <a:spcBef>
                <a:spcPts val="0"/>
              </a:spcBef>
              <a:spcAft>
                <a:spcPts val="784"/>
              </a:spcAft>
              <a:buNone/>
              <a:defRPr sz="1765" b="1" i="0">
                <a:solidFill>
                  <a:schemeClr val="tx1"/>
                </a:solidFill>
                <a:latin typeface="Segoe UI Semibold" panose="020B0502040204020203" pitchFamily="34" charset="0"/>
                <a:cs typeface="Segoe UI Semibold" panose="020B0502040204020203" pitchFamily="34" charset="0"/>
              </a:defRPr>
            </a:lvl1pPr>
            <a:lvl2pPr marL="0" marR="0" indent="0" algn="l" defTabSz="914344" rtl="0" eaLnBrk="1" fontAlgn="auto" latinLnBrk="0" hangingPunct="1">
              <a:lnSpc>
                <a:spcPct val="100000"/>
              </a:lnSpc>
              <a:spcBef>
                <a:spcPts val="0"/>
              </a:spcBef>
              <a:spcAft>
                <a:spcPts val="784"/>
              </a:spcAft>
              <a:buClrTx/>
              <a:buSzPct val="90000"/>
              <a:buFont typeface="Arial" panose="020B0604020202020204" pitchFamily="34" charset="0"/>
              <a:buNone/>
              <a:tabLst/>
              <a:defRPr sz="1568" b="0" i="0">
                <a:solidFill>
                  <a:srgbClr val="000000"/>
                </a:solidFill>
                <a:latin typeface="Segoe UI Light" panose="020B0502040204020203" pitchFamily="34" charset="0"/>
                <a:cs typeface="Segoe UI Light" panose="020B0502040204020203" pitchFamily="34" charset="0"/>
              </a:defRPr>
            </a:lvl2pPr>
            <a:lvl3pPr marL="448182" indent="0">
              <a:buNone/>
              <a:defRPr/>
            </a:lvl3pPr>
            <a:lvl4pPr marL="672274" indent="0">
              <a:buNone/>
              <a:defRPr/>
            </a:lvl4pPr>
            <a:lvl5pPr marL="896364"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303299722"/>
      </p:ext>
    </p:extLst>
  </p:cSld>
  <p:clrMapOvr>
    <a:masterClrMapping/>
  </p:clrMapOvr>
  <p:transition>
    <p:fade/>
  </p:transition>
  <p:extLst>
    <p:ext uri="{DCECCB84-F9BA-43D5-87BE-67443E8EF086}">
      <p15:sldGuideLst xmlns:p15="http://schemas.microsoft.com/office/powerpoint/2012/main">
        <p15:guide id="1" pos="4781">
          <p15:clr>
            <a:srgbClr val="FBAE40"/>
          </p15:clr>
        </p15:guide>
        <p15:guide id="3" pos="725">
          <p15:clr>
            <a:srgbClr val="FBAE40"/>
          </p15:clr>
        </p15:guide>
        <p15:guide id="4" pos="3053">
          <p15:clr>
            <a:srgbClr val="FBAE40"/>
          </p15:clr>
        </p15:guide>
        <p15:guide id="5" pos="2453">
          <p15:clr>
            <a:srgbClr val="FBAE40"/>
          </p15:clr>
        </p15:guide>
        <p15:guide id="7" pos="5405">
          <p15:clr>
            <a:srgbClr val="FBAE40"/>
          </p15:clr>
        </p15:guide>
        <p15:guide id="9" pos="7133">
          <p15:clr>
            <a:srgbClr val="FBAE40"/>
          </p15:clr>
        </p15:guide>
        <p15:guide id="11" orient="horz" pos="787">
          <p15:clr>
            <a:srgbClr val="FBAE40"/>
          </p15:clr>
        </p15:guide>
        <p15:guide id="12" orient="horz" pos="2563">
          <p15:clr>
            <a:srgbClr val="FBAE40"/>
          </p15:clr>
        </p15:guide>
        <p15:guide id="13" orient="horz" pos="2419">
          <p15:clr>
            <a:srgbClr val="FBAE40"/>
          </p15:clr>
        </p15:guide>
        <p15:guide id="14" orient="horz" pos="1483">
          <p15:clr>
            <a:srgbClr val="FBAE40"/>
          </p15:clr>
        </p15:guide>
        <p15:guide id="15" orient="horz" pos="220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05340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2"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055505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4">
    <p:bg>
      <p:bgPr>
        <a:solidFill>
          <a:schemeClr val="bg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5E9C6E-449A-4817-85CC-F95B5FE42256}"/>
              </a:ext>
            </a:extLst>
          </p:cNvPr>
          <p:cNvSpPr>
            <a:spLocks noGrp="1"/>
          </p:cNvSpPr>
          <p:nvPr>
            <p:ph type="pic" sz="quarter" idx="16" hasCustomPrompt="1"/>
          </p:nvPr>
        </p:nvSpPr>
        <p:spPr>
          <a:xfrm>
            <a:off x="4079045" y="0"/>
            <a:ext cx="8112955" cy="6858000"/>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algn="ctr">
              <a:defRPr/>
            </a:lvl1pPr>
          </a:lstStyle>
          <a:p>
            <a:r>
              <a:rPr lang="en-US" dirty="0"/>
              <a:t>Place Image Here</a:t>
            </a:r>
          </a:p>
        </p:txBody>
      </p:sp>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425319" y="941693"/>
            <a:ext cx="3235580" cy="2097191"/>
          </a:xfrm>
          <a:noFill/>
        </p:spPr>
        <p:txBody>
          <a:bodyPr lIns="0" tIns="0" rIns="0" bIns="182880" anchor="b" anchorCtr="0"/>
          <a:lstStyle>
            <a:lvl1pPr>
              <a:defRPr sz="3137" strike="noStrike" spc="-49"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464841" y="3038884"/>
            <a:ext cx="3208011" cy="727892"/>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spTree>
    <p:extLst>
      <p:ext uri="{BB962C8B-B14F-4D97-AF65-F5344CB8AC3E}">
        <p14:creationId xmlns:p14="http://schemas.microsoft.com/office/powerpoint/2010/main" val="17459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43241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21209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8" y="228601"/>
            <a:ext cx="11296417" cy="812531"/>
          </a:xfrm>
        </p:spPr>
        <p:txBody>
          <a:bodyPr/>
          <a:lstStyle>
            <a:lvl1pPr>
              <a:defRPr/>
            </a:lvl1pPr>
          </a:lstStyle>
          <a:p>
            <a:r>
              <a:rPr lang="en-US"/>
              <a:t>Click to edit Master title style</a:t>
            </a:r>
          </a:p>
        </p:txBody>
      </p:sp>
      <p:sp>
        <p:nvSpPr>
          <p:cNvPr id="3" name="Content Placeholder 2"/>
          <p:cNvSpPr>
            <a:spLocks noGrp="1"/>
          </p:cNvSpPr>
          <p:nvPr>
            <p:ph idx="1"/>
          </p:nvPr>
        </p:nvSpPr>
        <p:spPr>
          <a:xfrm>
            <a:off x="489078" y="1444752"/>
            <a:ext cx="11296417" cy="2858219"/>
          </a:xfrm>
        </p:spPr>
        <p:txBody>
          <a:bodyPr/>
          <a:lstStyle>
            <a:lvl1pPr>
              <a:lnSpc>
                <a:spcPct val="100000"/>
              </a:lnSpc>
              <a:spcBef>
                <a:spcPts val="1600"/>
              </a:spcBef>
              <a:buClrTx/>
              <a:defRPr/>
            </a:lvl1pPr>
            <a:lvl2pPr marL="1528195" indent="-524920" defTabSz="1667892">
              <a:lnSpc>
                <a:spcPct val="100000"/>
              </a:lnSpc>
              <a:spcBef>
                <a:spcPts val="400"/>
              </a:spcBef>
              <a:buClrTx/>
              <a:defRPr/>
            </a:lvl2pPr>
            <a:lvl3pPr marL="2216095" indent="-459306">
              <a:lnSpc>
                <a:spcPct val="100000"/>
              </a:lnSpc>
              <a:buClrTx/>
              <a:defRPr/>
            </a:lvl3pPr>
            <a:lvl4pPr marL="2825680" indent="-459306">
              <a:lnSpc>
                <a:spcPct val="100000"/>
              </a:lnSpc>
              <a:buClrTx/>
              <a:defRPr/>
            </a:lvl4pPr>
            <a:lvl5pPr marL="3433148" indent="-446606">
              <a:lnSpc>
                <a:spcPct val="100000"/>
              </a:lnSpc>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8632191"/>
      </p:ext>
    </p:extLst>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81253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16073" y="1447805"/>
            <a:ext cx="5491005" cy="2884892"/>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35" y="1447805"/>
            <a:ext cx="5494181" cy="2884892"/>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0095204"/>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904" y="228603"/>
            <a:ext cx="11161443" cy="81253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6074" y="1296142"/>
            <a:ext cx="5487829" cy="461665"/>
          </a:xfrm>
        </p:spPr>
        <p:txBody>
          <a:bodyPr anchor="b"/>
          <a:lstStyle>
            <a:lvl1pPr marL="0" indent="0">
              <a:lnSpc>
                <a:spcPct val="90000"/>
              </a:lnSpc>
              <a:spcBef>
                <a:spcPts val="0"/>
              </a:spcBef>
              <a:buNone/>
              <a:defRPr sz="3333" b="1"/>
            </a:lvl1pPr>
            <a:lvl2pPr marL="609535" indent="0">
              <a:buNone/>
              <a:defRPr sz="2667" b="1"/>
            </a:lvl2pPr>
            <a:lvl3pPr marL="1219070" indent="0">
              <a:buNone/>
              <a:defRPr sz="2533" b="1"/>
            </a:lvl3pPr>
            <a:lvl4pPr marL="1828605" indent="0">
              <a:buNone/>
              <a:defRPr sz="2133" b="1"/>
            </a:lvl4pPr>
            <a:lvl5pPr marL="2438140" indent="0">
              <a:buNone/>
              <a:defRPr sz="2133" b="1"/>
            </a:lvl5pPr>
            <a:lvl6pPr marL="3047674" indent="0">
              <a:buNone/>
              <a:defRPr sz="2133" b="1"/>
            </a:lvl6pPr>
            <a:lvl7pPr marL="3657210" indent="0">
              <a:buNone/>
              <a:defRPr sz="2133" b="1"/>
            </a:lvl7pPr>
            <a:lvl8pPr marL="4266745" indent="0">
              <a:buNone/>
              <a:defRPr sz="2133" b="1"/>
            </a:lvl8pPr>
            <a:lvl9pPr marL="4876279" indent="0">
              <a:buNone/>
              <a:defRPr sz="2133" b="1"/>
            </a:lvl9pPr>
          </a:lstStyle>
          <a:p>
            <a:pPr lvl="0"/>
            <a:r>
              <a:rPr lang="en-US"/>
              <a:t>Click to edit Master text styles</a:t>
            </a:r>
          </a:p>
        </p:txBody>
      </p:sp>
      <p:sp>
        <p:nvSpPr>
          <p:cNvPr id="4" name="Content Placeholder 3"/>
          <p:cNvSpPr>
            <a:spLocks noGrp="1"/>
          </p:cNvSpPr>
          <p:nvPr>
            <p:ph sz="half" idx="2"/>
          </p:nvPr>
        </p:nvSpPr>
        <p:spPr>
          <a:xfrm>
            <a:off x="516073" y="2133603"/>
            <a:ext cx="5486400" cy="2072363"/>
          </a:xfrm>
        </p:spPr>
        <p:txBody>
          <a:bodyPr/>
          <a:lstStyle>
            <a:lvl1pPr marL="375669" indent="-375669">
              <a:defRPr sz="3067"/>
            </a:lvl1pPr>
            <a:lvl2pPr marL="749575" indent="-354504">
              <a:defRPr sz="2667"/>
            </a:lvl2pPr>
            <a:lvl3pPr marL="1084677" indent="-324521">
              <a:defRPr sz="2533"/>
            </a:lvl3pPr>
            <a:lvl4pPr marL="1400380" indent="-305122">
              <a:defRPr sz="2267"/>
            </a:lvl4pPr>
            <a:lvl5pPr marL="1705499" indent="-275138">
              <a:defRPr sz="22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87" y="1296142"/>
            <a:ext cx="5487829" cy="461665"/>
          </a:xfrm>
        </p:spPr>
        <p:txBody>
          <a:bodyPr anchor="b"/>
          <a:lstStyle>
            <a:lvl1pPr marL="0" indent="0">
              <a:lnSpc>
                <a:spcPct val="90000"/>
              </a:lnSpc>
              <a:spcBef>
                <a:spcPts val="0"/>
              </a:spcBef>
              <a:buNone/>
              <a:defRPr sz="3333" b="1"/>
            </a:lvl1pPr>
            <a:lvl2pPr marL="609535" indent="0">
              <a:buNone/>
              <a:defRPr sz="2667" b="1"/>
            </a:lvl2pPr>
            <a:lvl3pPr marL="1219070" indent="0">
              <a:buNone/>
              <a:defRPr sz="2533" b="1"/>
            </a:lvl3pPr>
            <a:lvl4pPr marL="1828605" indent="0">
              <a:buNone/>
              <a:defRPr sz="2133" b="1"/>
            </a:lvl4pPr>
            <a:lvl5pPr marL="2438140" indent="0">
              <a:buNone/>
              <a:defRPr sz="2133" b="1"/>
            </a:lvl5pPr>
            <a:lvl6pPr marL="3047674" indent="0">
              <a:buNone/>
              <a:defRPr sz="2133" b="1"/>
            </a:lvl6pPr>
            <a:lvl7pPr marL="3657210" indent="0">
              <a:buNone/>
              <a:defRPr sz="2133" b="1"/>
            </a:lvl7pPr>
            <a:lvl8pPr marL="4266745" indent="0">
              <a:buNone/>
              <a:defRPr sz="2133" b="1"/>
            </a:lvl8pPr>
            <a:lvl9pPr marL="487627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89687" y="2133605"/>
            <a:ext cx="5487829" cy="2072363"/>
          </a:xfrm>
        </p:spPr>
        <p:txBody>
          <a:bodyPr/>
          <a:lstStyle>
            <a:lvl1pPr marL="395067" indent="-395067">
              <a:defRPr sz="3067"/>
            </a:lvl1pPr>
            <a:lvl2pPr marL="760156" indent="-365086">
              <a:defRPr sz="2667"/>
            </a:lvl2pPr>
            <a:lvl3pPr marL="1095258" indent="-326285">
              <a:defRPr sz="2533"/>
            </a:lvl3pPr>
            <a:lvl4pPr marL="1400380" indent="-315703">
              <a:defRPr sz="2267"/>
            </a:lvl4pPr>
            <a:lvl5pPr marL="1705499" indent="-294538">
              <a:defRPr sz="22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143831"/>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907" y="228603"/>
            <a:ext cx="11161444" cy="812531"/>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63477751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661714"/>
      </p:ext>
    </p:extLst>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510157"/>
          </a:xfrm>
        </p:spPr>
        <p:txBody>
          <a:bodyPr/>
          <a:lstStyle>
            <a:lvl1pPr>
              <a:buClr>
                <a:schemeClr val="tx1"/>
              </a:buClr>
              <a:defRPr sz="3733">
                <a:solidFill>
                  <a:schemeClr val="tx1"/>
                </a:solidFill>
              </a:defRPr>
            </a:lvl1pPr>
            <a:lvl2pPr>
              <a:buClr>
                <a:schemeClr val="tx1"/>
              </a:buClr>
              <a:defRPr sz="3200" spc="-93" baseline="0">
                <a:solidFill>
                  <a:schemeClr val="tx1"/>
                </a:solidFill>
              </a:defRPr>
            </a:lvl2pPr>
            <a:lvl3pPr>
              <a:buClr>
                <a:schemeClr val="tx1"/>
              </a:buClr>
              <a:defRPr sz="2667"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304800" y="228600"/>
            <a:ext cx="11582400" cy="800133"/>
          </a:xfrm>
          <a:prstGeom prst="rect">
            <a:avLst/>
          </a:prstGeom>
        </p:spPr>
        <p:txBody>
          <a:bodyPr vert="horz" lIns="0" tIns="45720" rIns="0" bIns="45720" rtlCol="0" anchor="ctr">
            <a:noAutofit/>
          </a:bodyPr>
          <a:lstStyle>
            <a:lvl1pPr>
              <a:defRPr sz="4800"/>
            </a:lvl1pPr>
          </a:lstStyle>
          <a:p>
            <a:r>
              <a:rPr lang="en-US"/>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292929">
                    <a:tint val="75000"/>
                  </a:srgbClr>
                </a:solidFill>
              </a:rPr>
              <a:pPr/>
              <a:t>9/30/2020</a:t>
            </a:fld>
            <a:endParaRPr>
              <a:solidFill>
                <a:srgbClr val="292929">
                  <a:tint val="75000"/>
                </a:srgbClr>
              </a:solidFill>
            </a:endParaRPr>
          </a:p>
        </p:txBody>
      </p:sp>
    </p:spTree>
    <p:extLst>
      <p:ext uri="{BB962C8B-B14F-4D97-AF65-F5344CB8AC3E}">
        <p14:creationId xmlns:p14="http://schemas.microsoft.com/office/powerpoint/2010/main" val="3515112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4" y="1"/>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1908478"/>
            <a:ext cx="4167887" cy="1625060"/>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3" y="3962401"/>
            <a:ext cx="4164583" cy="276999"/>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5335589" y="965103"/>
            <a:ext cx="6856412" cy="5136868"/>
          </a:xfrm>
          <a:prstGeom prst="rect">
            <a:avLst/>
          </a:prstGeom>
        </p:spPr>
      </p:pic>
    </p:spTree>
    <p:extLst>
      <p:ext uri="{BB962C8B-B14F-4D97-AF65-F5344CB8AC3E}">
        <p14:creationId xmlns:p14="http://schemas.microsoft.com/office/powerpoint/2010/main" val="38402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637078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5">
    <p:bg>
      <p:bgPr>
        <a:solidFill>
          <a:schemeClr val="bg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24A379D-BCE5-4A42-8A2B-EABC40EF5275}"/>
              </a:ext>
            </a:extLst>
          </p:cNvPr>
          <p:cNvSpPr>
            <a:spLocks noGrp="1"/>
          </p:cNvSpPr>
          <p:nvPr>
            <p:ph type="pic" sz="quarter" idx="16" hasCustomPrompt="1"/>
          </p:nvPr>
        </p:nvSpPr>
        <p:spPr>
          <a:xfrm>
            <a:off x="4091495" y="445300"/>
            <a:ext cx="7672572" cy="5967539"/>
          </a:xfrm>
          <a:custGeom>
            <a:avLst/>
            <a:gdLst>
              <a:gd name="connsiteX0" fmla="*/ 4336944 w 7826423"/>
              <a:gd name="connsiteY0" fmla="*/ 0 h 6086337"/>
              <a:gd name="connsiteX1" fmla="*/ 7826423 w 7826423"/>
              <a:gd name="connsiteY1" fmla="*/ 0 h 6086337"/>
              <a:gd name="connsiteX2" fmla="*/ 7826423 w 7826423"/>
              <a:gd name="connsiteY2" fmla="*/ 3146741 h 6086337"/>
              <a:gd name="connsiteX3" fmla="*/ 7826422 w 7826423"/>
              <a:gd name="connsiteY3" fmla="*/ 3146741 h 6086337"/>
              <a:gd name="connsiteX4" fmla="*/ 7826422 w 7826423"/>
              <a:gd name="connsiteY4" fmla="*/ 3617978 h 6086337"/>
              <a:gd name="connsiteX5" fmla="*/ 7826422 w 7826423"/>
              <a:gd name="connsiteY5" fmla="*/ 4055368 h 6086337"/>
              <a:gd name="connsiteX6" fmla="*/ 7826422 w 7826423"/>
              <a:gd name="connsiteY6" fmla="*/ 6086337 h 6086337"/>
              <a:gd name="connsiteX7" fmla="*/ 1795149 w 7826423"/>
              <a:gd name="connsiteY7" fmla="*/ 6086337 h 6086337"/>
              <a:gd name="connsiteX8" fmla="*/ 1795149 w 7826423"/>
              <a:gd name="connsiteY8" fmla="*/ 4055924 h 6086337"/>
              <a:gd name="connsiteX9" fmla="*/ 0 w 7826423"/>
              <a:gd name="connsiteY9" fmla="*/ 4055924 h 6086337"/>
              <a:gd name="connsiteX10" fmla="*/ 0 w 7826423"/>
              <a:gd name="connsiteY10" fmla="*/ 2030915 h 6086337"/>
              <a:gd name="connsiteX11" fmla="*/ 4336944 w 7826423"/>
              <a:gd name="connsiteY11" fmla="*/ 2030915 h 608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26423" h="6086337">
                <a:moveTo>
                  <a:pt x="4336944" y="0"/>
                </a:moveTo>
                <a:lnTo>
                  <a:pt x="7826423" y="0"/>
                </a:lnTo>
                <a:lnTo>
                  <a:pt x="7826423" y="3146741"/>
                </a:lnTo>
                <a:lnTo>
                  <a:pt x="7826422" y="3146741"/>
                </a:lnTo>
                <a:lnTo>
                  <a:pt x="7826422" y="3617978"/>
                </a:lnTo>
                <a:lnTo>
                  <a:pt x="7826422" y="4055368"/>
                </a:lnTo>
                <a:lnTo>
                  <a:pt x="7826422" y="6086337"/>
                </a:lnTo>
                <a:lnTo>
                  <a:pt x="1795149" y="6086337"/>
                </a:lnTo>
                <a:lnTo>
                  <a:pt x="1795149" y="4055924"/>
                </a:lnTo>
                <a:lnTo>
                  <a:pt x="0" y="4055924"/>
                </a:lnTo>
                <a:lnTo>
                  <a:pt x="0" y="2030915"/>
                </a:lnTo>
                <a:lnTo>
                  <a:pt x="4336944" y="2030915"/>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anchor="ctr" anchorCtr="0">
            <a:noAutofit/>
          </a:bodyPr>
          <a:lstStyle>
            <a:lvl1pPr algn="ctr">
              <a:defRPr>
                <a:gradFill>
                  <a:gsLst>
                    <a:gs pos="0">
                      <a:schemeClr val="bg1"/>
                    </a:gs>
                    <a:gs pos="100000">
                      <a:schemeClr val="bg1"/>
                    </a:gs>
                  </a:gsLst>
                  <a:lin ang="5400000" scaled="1"/>
                </a:gradFill>
              </a:defRPr>
            </a:lvl1pPr>
          </a:lstStyle>
          <a:p>
            <a:r>
              <a:rPr lang="en-US" dirty="0"/>
              <a:t>Change image by clicking on “insert” picture</a:t>
            </a:r>
          </a:p>
        </p:txBody>
      </p:sp>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425319" y="941693"/>
            <a:ext cx="3235580" cy="2097191"/>
          </a:xfrm>
          <a:noFill/>
        </p:spPr>
        <p:txBody>
          <a:bodyPr lIns="0" tIns="0" rIns="0" bIns="182880" anchor="b" anchorCtr="0"/>
          <a:lstStyle>
            <a:lvl1pPr>
              <a:defRPr sz="3137" strike="noStrike" spc="-49"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464841" y="3038884"/>
            <a:ext cx="3208011" cy="727892"/>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spTree>
    <p:extLst>
      <p:ext uri="{BB962C8B-B14F-4D97-AF65-F5344CB8AC3E}">
        <p14:creationId xmlns:p14="http://schemas.microsoft.com/office/powerpoint/2010/main" val="33989837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marL="0" indent="0">
              <a:buFont typeface="Wingdings" panose="05000000000000000000" pitchFamily="2" charset="2"/>
              <a:buNone/>
              <a:defRPr sz="4800"/>
            </a:lvl1pPr>
          </a:lstStyle>
          <a:p>
            <a:r>
              <a:rPr lang="en-US"/>
              <a:t>Click to edit Master title style</a:t>
            </a:r>
          </a:p>
        </p:txBody>
      </p:sp>
      <p:sp>
        <p:nvSpPr>
          <p:cNvPr id="3" name="Text Placeholder 2"/>
          <p:cNvSpPr>
            <a:spLocks noGrp="1"/>
          </p:cNvSpPr>
          <p:nvPr>
            <p:ph type="body" sz="quarter" idx="10"/>
          </p:nvPr>
        </p:nvSpPr>
        <p:spPr>
          <a:xfrm>
            <a:off x="586740" y="1316766"/>
            <a:ext cx="11018520" cy="2367828"/>
          </a:xfrm>
        </p:spPr>
        <p:txBody>
          <a:bodyPr/>
          <a:lstStyle>
            <a:lvl1pPr marL="228594" indent="-228594">
              <a:buFont typeface="Wingdings" panose="05000000000000000000" pitchFamily="2" charset="2"/>
              <a:buChar char="§"/>
              <a:defRPr sz="3733"/>
            </a:lvl1pPr>
            <a:lvl2pPr marL="457189" indent="-228594">
              <a:buFont typeface="Wingdings" panose="05000000000000000000" pitchFamily="2" charset="2"/>
              <a:buChar char="§"/>
              <a:defRPr sz="3200"/>
            </a:lvl2pPr>
            <a:lvl3pPr marL="657209" indent="-200020">
              <a:buFont typeface="Wingdings" panose="05000000000000000000" pitchFamily="2" charset="2"/>
              <a:buChar char="§"/>
              <a:defRPr sz="2667"/>
            </a:lvl3pPr>
            <a:lvl4pPr marL="842942" indent="-180970">
              <a:buFont typeface="Wingdings" panose="05000000000000000000" pitchFamily="2" charset="2"/>
              <a:buChar char="§"/>
              <a:defRPr sz="2400"/>
            </a:lvl4pPr>
            <a:lvl5pPr marL="1023913" indent="-168270">
              <a:buFont typeface="Wingdings" panose="05000000000000000000" pitchFamily="2" charset="2"/>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212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a:t>Click to edit Master title style</a:t>
            </a:r>
          </a:p>
        </p:txBody>
      </p:sp>
      <p:sp>
        <p:nvSpPr>
          <p:cNvPr id="3" name="Text Placeholder 2"/>
          <p:cNvSpPr>
            <a:spLocks noGrp="1"/>
          </p:cNvSpPr>
          <p:nvPr>
            <p:ph type="body" sz="quarter" idx="10"/>
          </p:nvPr>
        </p:nvSpPr>
        <p:spPr>
          <a:xfrm>
            <a:off x="584200" y="1435498"/>
            <a:ext cx="11018520" cy="2667397"/>
          </a:xfrm>
        </p:spPr>
        <p:txBody>
          <a:bodyPr/>
          <a:lstStyle>
            <a:lvl1pPr marL="228594" indent="-228594">
              <a:buFont typeface="Wingdings" panose="05000000000000000000" pitchFamily="2" charset="2"/>
              <a:buChar char="§"/>
              <a:defRPr/>
            </a:lvl1pPr>
            <a:lvl2pPr marL="457189" indent="-228594">
              <a:buFont typeface="Wingdings" panose="05000000000000000000" pitchFamily="2" charset="2"/>
              <a:buChar char="§"/>
              <a:defRPr/>
            </a:lvl2pPr>
            <a:lvl3pPr marL="657209" indent="-200020">
              <a:buFont typeface="Wingdings" panose="05000000000000000000" pitchFamily="2" charset="2"/>
              <a:buChar char="§"/>
              <a:defRPr/>
            </a:lvl3pPr>
            <a:lvl4pPr marL="842942" indent="-180970">
              <a:buFont typeface="Wingdings" panose="05000000000000000000" pitchFamily="2" charset="2"/>
              <a:buChar char="§"/>
              <a:defRPr/>
            </a:lvl4pPr>
            <a:lvl5pPr marL="1023913" indent="-168270">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79040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236740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114" indent="0">
              <a:buNone/>
              <a:defRPr/>
            </a:lvl3pPr>
            <a:lvl4pPr marL="448227" indent="0">
              <a:buNone/>
              <a:defRPr/>
            </a:lvl4pPr>
            <a:lvl5pPr marL="67234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33408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6"/>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5" cy="6858001"/>
          </a:xfrm>
          <a:prstGeom prst="rect">
            <a:avLst/>
          </a:prstGeom>
        </p:spPr>
      </p:pic>
    </p:spTree>
    <p:extLst>
      <p:ext uri="{BB962C8B-B14F-4D97-AF65-F5344CB8AC3E}">
        <p14:creationId xmlns:p14="http://schemas.microsoft.com/office/powerpoint/2010/main" val="26859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9"/>
          </a:xfrm>
          <a:noFill/>
        </p:spPr>
        <p:txBody>
          <a:bodyPr lIns="0" tIns="0" rIns="0" bIns="0" anchor="b" anchorCtr="0">
            <a:spAutoFit/>
          </a:bodyPr>
          <a:lstStyle>
            <a:lvl1pPr>
              <a:defRPr sz="3600"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5"/>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307776"/>
          </a:xfrm>
        </p:spPr>
        <p:txBody>
          <a:bodyPr lIns="0" tIns="0" rIns="0" bIns="0"/>
          <a:lstStyle>
            <a:lvl1pPr marL="0" indent="0" algn="r">
              <a:buNone/>
              <a:defRPr sz="2000">
                <a:latin typeface="+mn-lt"/>
              </a:defRPr>
            </a:lvl1pPr>
            <a:lvl2pPr marL="342891" indent="0">
              <a:buNone/>
              <a:defRPr sz="2000"/>
            </a:lvl2pPr>
            <a:lvl3pPr marL="571486" indent="0">
              <a:buNone/>
              <a:defRPr sz="2000"/>
            </a:lvl3pPr>
            <a:lvl4pPr marL="800080" indent="0">
              <a:buNone/>
              <a:defRPr sz="2000"/>
            </a:lvl4pPr>
            <a:lvl5pPr marL="1028674" indent="0">
              <a:buNone/>
              <a:defRPr sz="2000"/>
            </a:lvl5pPr>
          </a:lstStyle>
          <a:p>
            <a:pPr lvl="0"/>
            <a:r>
              <a:rPr lang="en-US"/>
              <a:t>Session code</a:t>
            </a:r>
          </a:p>
        </p:txBody>
      </p:sp>
    </p:spTree>
    <p:extLst>
      <p:ext uri="{BB962C8B-B14F-4D97-AF65-F5344CB8AC3E}">
        <p14:creationId xmlns:p14="http://schemas.microsoft.com/office/powerpoint/2010/main" val="12224057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451691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1612749"/>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324443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9" y="1435100"/>
            <a:ext cx="5219700"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7292654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1"/>
            <a:ext cx="11018520" cy="553999"/>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3"/>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3"/>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811869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47693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strike="noStrike">
                <a:gradFill>
                  <a:gsLst>
                    <a:gs pos="0">
                      <a:schemeClr val="tx1"/>
                    </a:gs>
                    <a:gs pos="100000">
                      <a:schemeClr val="tx1"/>
                    </a:gs>
                  </a:gsLst>
                  <a:lin ang="5400000" scaled="1"/>
                </a:gradFill>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Tree>
    <p:extLst>
      <p:ext uri="{BB962C8B-B14F-4D97-AF65-F5344CB8AC3E}">
        <p14:creationId xmlns:p14="http://schemas.microsoft.com/office/powerpoint/2010/main" val="111788063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663263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203"/>
            <a:ext cx="4158363" cy="110799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0"/>
            <a:ext cx="4162425" cy="338555"/>
          </a:xfrm>
        </p:spPr>
        <p:txBody>
          <a:bodyPr/>
          <a:lstStyle>
            <a:lvl1pPr marL="0" indent="0">
              <a:buNone/>
              <a:defRPr sz="22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a:t>Click to edit Master text styles</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21085BF2-DDD9-4324-BF89-65D0F68CE15D}"/>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67692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415"/>
            <a:ext cx="4159951" cy="1107996"/>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2AF5875-38C8-4572-8E77-08A4E94F0239}"/>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9316302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7"/>
            <a:ext cx="4163125" cy="861775"/>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148066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128"/>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0177147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2427496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1096605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513344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9330371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307776"/>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9"/>
            <a:ext cx="7253288" cy="4832351"/>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3135127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de headlin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9" cy="68580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dirty="0"/>
              <a:t>Click icon to add picture</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7" y="1922588"/>
            <a:ext cx="4822951" cy="287771"/>
          </a:xfrm>
        </p:spPr>
        <p:txBody>
          <a:bodyPr wrap="square" lIns="0" tIns="0" rIns="0" bIns="0">
            <a:spAutoFit/>
          </a:bodyPr>
          <a:lstStyle>
            <a:lvl1pPr marL="0" indent="0">
              <a:lnSpc>
                <a:spcPts val="2353"/>
              </a:lnSpc>
              <a:buNone/>
              <a:defRPr lang="en-US" sz="1961" kern="1200" spc="0" baseline="0" dirty="0">
                <a:gradFill>
                  <a:gsLst>
                    <a:gs pos="0">
                      <a:schemeClr val="tx1"/>
                    </a:gs>
                    <a:gs pos="100000">
                      <a:schemeClr val="tx1"/>
                    </a:gs>
                  </a:gsLst>
                  <a:lin ang="5400000" scaled="1"/>
                </a:gradFill>
                <a:latin typeface="+mn-lt"/>
                <a:ea typeface="+mn-ea"/>
                <a:cs typeface="+mn-cs"/>
              </a:defRPr>
            </a:lvl1pPr>
            <a:lvl2pPr marL="224092" indent="0">
              <a:buNone/>
              <a:defRPr/>
            </a:lvl2pPr>
            <a:lvl3pPr marL="448182" indent="0">
              <a:buNone/>
              <a:defRPr/>
            </a:lvl3pPr>
            <a:lvl4pPr marL="672274" indent="0">
              <a:buNone/>
              <a:defRPr/>
            </a:lvl4pPr>
            <a:lvl5pPr marL="896364"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
        <p:nvSpPr>
          <p:cNvPr id="3" name="Title 2">
            <a:extLst>
              <a:ext uri="{FF2B5EF4-FFF2-40B4-BE49-F238E27FC236}">
                <a16:creationId xmlns:a16="http://schemas.microsoft.com/office/drawing/2014/main" id="{1699A7B4-03BD-409C-B25C-C949AF273212}"/>
              </a:ext>
            </a:extLst>
          </p:cNvPr>
          <p:cNvSpPr>
            <a:spLocks noGrp="1"/>
          </p:cNvSpPr>
          <p:nvPr>
            <p:ph type="title"/>
          </p:nvPr>
        </p:nvSpPr>
        <p:spPr>
          <a:xfrm>
            <a:off x="455995" y="556381"/>
            <a:ext cx="5773848" cy="813819"/>
          </a:xfrm>
        </p:spPr>
        <p:txBody>
          <a:bodyPr/>
          <a:lstStyle>
            <a:lvl1pPr>
              <a:defRPr>
                <a:gradFill>
                  <a:gsLst>
                    <a:gs pos="0">
                      <a:schemeClr val="tx1"/>
                    </a:gs>
                    <a:gs pos="100000">
                      <a:schemeClr val="tx1"/>
                    </a:gs>
                  </a:gsLst>
                  <a:lin ang="5400000" scaled="1"/>
                </a:gradFill>
              </a:defRPr>
            </a:lvl1pPr>
          </a:lstStyle>
          <a:p>
            <a:r>
              <a:rPr lang="en-US" dirty="0"/>
              <a:t>Click to edit Master title style</a:t>
            </a:r>
          </a:p>
        </p:txBody>
      </p:sp>
    </p:spTree>
    <p:extLst>
      <p:ext uri="{BB962C8B-B14F-4D97-AF65-F5344CB8AC3E}">
        <p14:creationId xmlns:p14="http://schemas.microsoft.com/office/powerpoint/2010/main" val="356734294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1"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5" y="2447039"/>
            <a:ext cx="6961188" cy="369332"/>
          </a:xfrm>
        </p:spPr>
        <p:txBody>
          <a:bodyPr/>
          <a:lstStyle>
            <a:lvl1pPr marL="0" indent="0">
              <a:spcAft>
                <a:spcPts val="1200"/>
              </a:spcAft>
              <a:buNone/>
              <a:defRPr sz="2400"/>
            </a:lvl1pPr>
            <a:lvl2pPr marL="228594"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1"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3633605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0"/>
            <a:ext cx="666965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328406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0"/>
            <a:ext cx="666965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0416497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415"/>
            <a:ext cx="3182027" cy="553997"/>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9" y="3211970"/>
            <a:ext cx="6667500" cy="430887"/>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383553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5"/>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56718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5"/>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6456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40458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57630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370100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15450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6" y="2158886"/>
            <a:ext cx="3618381" cy="2540231"/>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en-US" dirty="0"/>
              <a:t>Click icon to add picture</a:t>
            </a:r>
          </a:p>
        </p:txBody>
      </p:sp>
      <p:sp>
        <p:nvSpPr>
          <p:cNvPr id="12" name="Picture Placeholder 10"/>
          <p:cNvSpPr>
            <a:spLocks noGrp="1"/>
          </p:cNvSpPr>
          <p:nvPr>
            <p:ph type="pic" sz="quarter" idx="15"/>
          </p:nvPr>
        </p:nvSpPr>
        <p:spPr>
          <a:xfrm>
            <a:off x="4303153" y="2158886"/>
            <a:ext cx="3607487" cy="2540231"/>
          </a:xfrm>
          <a:blipFill>
            <a:blip r:embed="rId3"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en-US" dirty="0"/>
              <a:t>Click icon to add picture</a:t>
            </a:r>
          </a:p>
        </p:txBody>
      </p:sp>
      <p:sp>
        <p:nvSpPr>
          <p:cNvPr id="13" name="Picture Placeholder 10"/>
          <p:cNvSpPr>
            <a:spLocks noGrp="1"/>
          </p:cNvSpPr>
          <p:nvPr>
            <p:ph type="pic" sz="quarter" idx="16"/>
          </p:nvPr>
        </p:nvSpPr>
        <p:spPr>
          <a:xfrm>
            <a:off x="8139413" y="2158886"/>
            <a:ext cx="3623051" cy="2540231"/>
          </a:xfrm>
          <a:blipFill>
            <a:blip r:embed="rId4"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en-US" dirty="0"/>
              <a:t>Click icon to add picture</a:t>
            </a:r>
          </a:p>
        </p:txBody>
      </p:sp>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a:gradFill>
                  <a:gsLst>
                    <a:gs pos="0">
                      <a:schemeClr val="tx1"/>
                    </a:gs>
                    <a:gs pos="100000">
                      <a:schemeClr val="tx1"/>
                    </a:gs>
                  </a:gsLst>
                  <a:lin ang="5400000" scaled="1"/>
                </a:gradFill>
              </a:defRPr>
            </a:lvl1pPr>
          </a:lstStyle>
          <a:p>
            <a:r>
              <a:rPr lang="en-US" dirty="0"/>
              <a:t>Photo layout 2</a:t>
            </a:r>
          </a:p>
        </p:txBody>
      </p:sp>
      <p:sp>
        <p:nvSpPr>
          <p:cNvPr id="5" name="Text Placeholder 4"/>
          <p:cNvSpPr>
            <a:spLocks noGrp="1"/>
          </p:cNvSpPr>
          <p:nvPr>
            <p:ph type="body" sz="quarter" idx="11" hasCustomPrompt="1"/>
          </p:nvPr>
        </p:nvSpPr>
        <p:spPr>
          <a:xfrm>
            <a:off x="455996" y="4927923"/>
            <a:ext cx="3618381" cy="1187633"/>
          </a:xfrm>
        </p:spPr>
        <p:txBody>
          <a:bodyPr lIns="0" tIns="0" rIns="0" bIns="0"/>
          <a:lstStyle>
            <a:lvl1pPr marL="0" marR="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defRPr lang="en-US" sz="1372"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914344" rtl="0" eaLnBrk="1" fontAlgn="auto" latinLnBrk="0" hangingPunct="1">
              <a:lnSpc>
                <a:spcPts val="1765"/>
              </a:lnSpc>
              <a:spcBef>
                <a:spcPts val="441"/>
              </a:spcBef>
              <a:spcAft>
                <a:spcPts val="0"/>
              </a:spcAft>
              <a:buClrTx/>
              <a:buSzPct val="90000"/>
              <a:buFont typeface="Arial" panose="020B0604020202020204" pitchFamily="34" charset="0"/>
              <a:buNone/>
              <a:tabLst/>
              <a:defRPr sz="1372">
                <a:gradFill>
                  <a:gsLst>
                    <a:gs pos="0">
                      <a:schemeClr val="tx1"/>
                    </a:gs>
                    <a:gs pos="100000">
                      <a:schemeClr val="tx1"/>
                    </a:gs>
                  </a:gsLst>
                  <a:lin ang="5400000" scaled="1"/>
                </a:gradFill>
              </a:defRPr>
            </a:lvl2pPr>
            <a:lvl3pPr marL="448182" indent="0">
              <a:buNone/>
              <a:defRPr/>
            </a:lvl3pPr>
            <a:lvl4pPr marL="672274" indent="0">
              <a:buNone/>
              <a:defRPr/>
            </a:lvl4pPr>
            <a:lvl5pPr marL="896364" indent="0">
              <a:buNone/>
              <a:defRPr/>
            </a:lvl5pPr>
          </a:lstStyle>
          <a:p>
            <a:pPr marL="0" marR="0" lvl="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40" y="4927923"/>
            <a:ext cx="3618381" cy="1187633"/>
          </a:xfrm>
        </p:spPr>
        <p:txBody>
          <a:bodyPr lIns="0" tIns="0" rIns="0" bIns="0"/>
          <a:lstStyle>
            <a:lvl1pPr marL="0" marR="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defRPr sz="1372">
                <a:gradFill>
                  <a:gsLst>
                    <a:gs pos="0">
                      <a:srgbClr val="002050"/>
                    </a:gs>
                    <a:gs pos="100000">
                      <a:srgbClr val="002050"/>
                    </a:gs>
                  </a:gsLst>
                  <a:lin ang="5400000" scaled="1"/>
                </a:gradFill>
              </a:defRPr>
            </a:lvl1pPr>
            <a:lvl2pPr marL="0" marR="0" indent="0" algn="l" defTabSz="914344" rtl="0" eaLnBrk="1" fontAlgn="auto" latinLnBrk="0" hangingPunct="1">
              <a:lnSpc>
                <a:spcPts val="1765"/>
              </a:lnSpc>
              <a:spcBef>
                <a:spcPts val="441"/>
              </a:spcBef>
              <a:spcAft>
                <a:spcPts val="0"/>
              </a:spcAft>
              <a:buClrTx/>
              <a:buSzPct val="90000"/>
              <a:buFont typeface="Arial" panose="020B0604020202020204" pitchFamily="34" charset="0"/>
              <a:buNone/>
              <a:tabLst/>
              <a:defRPr sz="1372">
                <a:gradFill>
                  <a:gsLst>
                    <a:gs pos="0">
                      <a:schemeClr val="tx1"/>
                    </a:gs>
                    <a:gs pos="100000">
                      <a:schemeClr val="tx1"/>
                    </a:gs>
                  </a:gsLst>
                  <a:lin ang="5400000" scaled="1"/>
                </a:gradFill>
              </a:defRPr>
            </a:lvl2pPr>
            <a:lvl3pPr marL="448182" indent="0">
              <a:buNone/>
              <a:defRPr/>
            </a:lvl3pPr>
            <a:lvl4pPr marL="672274" indent="0">
              <a:buNone/>
              <a:defRPr/>
            </a:lvl4pPr>
            <a:lvl5pPr marL="896364" indent="0">
              <a:buNone/>
              <a:defRPr/>
            </a:lvl5pPr>
          </a:lstStyle>
          <a:p>
            <a:pPr marL="0" marR="0" lvl="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4" y="4927923"/>
            <a:ext cx="3618381" cy="1187633"/>
          </a:xfrm>
        </p:spPr>
        <p:txBody>
          <a:bodyPr lIns="0" tIns="0" rIns="0" bIns="0"/>
          <a:lstStyle>
            <a:lvl1pPr marL="0" marR="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defRPr sz="1372">
                <a:gradFill>
                  <a:gsLst>
                    <a:gs pos="0">
                      <a:srgbClr val="002050"/>
                    </a:gs>
                    <a:gs pos="100000">
                      <a:srgbClr val="002050"/>
                    </a:gs>
                  </a:gsLst>
                  <a:lin ang="5400000" scaled="1"/>
                </a:gradFill>
              </a:defRPr>
            </a:lvl1pPr>
            <a:lvl2pPr marL="0" marR="0" indent="0" algn="l" defTabSz="914344" rtl="0" eaLnBrk="1" fontAlgn="auto" latinLnBrk="0" hangingPunct="1">
              <a:lnSpc>
                <a:spcPts val="1765"/>
              </a:lnSpc>
              <a:spcBef>
                <a:spcPts val="441"/>
              </a:spcBef>
              <a:spcAft>
                <a:spcPts val="0"/>
              </a:spcAft>
              <a:buClrTx/>
              <a:buSzPct val="90000"/>
              <a:buFont typeface="Arial" panose="020B0604020202020204" pitchFamily="34" charset="0"/>
              <a:buNone/>
              <a:tabLst/>
              <a:defRPr sz="1372">
                <a:gradFill>
                  <a:gsLst>
                    <a:gs pos="0">
                      <a:schemeClr val="tx1"/>
                    </a:gs>
                    <a:gs pos="100000">
                      <a:schemeClr val="tx1"/>
                    </a:gs>
                  </a:gsLst>
                  <a:lin ang="5400000" scaled="1"/>
                </a:gradFill>
              </a:defRPr>
            </a:lvl2pPr>
            <a:lvl3pPr marL="448182" indent="0">
              <a:buNone/>
              <a:defRPr/>
            </a:lvl3pPr>
            <a:lvl4pPr marL="672274" indent="0">
              <a:buNone/>
              <a:defRPr/>
            </a:lvl4pPr>
            <a:lvl5pPr marL="896364" indent="0">
              <a:buNone/>
              <a:defRPr/>
            </a:lvl5pPr>
          </a:lstStyle>
          <a:p>
            <a:pPr marL="0" marR="0" lvl="0" indent="0" algn="l" defTabSz="914344" rtl="0" eaLnBrk="1" fontAlgn="auto" latinLnBrk="0" hangingPunct="1">
              <a:lnSpc>
                <a:spcPts val="1765"/>
              </a:lnSpc>
              <a:spcBef>
                <a:spcPts val="883"/>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6" name="Footer Placeholder 14">
            <a:extLst>
              <a:ext uri="{FF2B5EF4-FFF2-40B4-BE49-F238E27FC236}">
                <a16:creationId xmlns:a16="http://schemas.microsoft.com/office/drawing/2014/main" id="{3CC8D48C-0AE0-489F-AD07-46162F3D69B0}"/>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Dynamics 365 </a:t>
            </a:r>
          </a:p>
        </p:txBody>
      </p:sp>
    </p:spTree>
    <p:extLst>
      <p:ext uri="{BB962C8B-B14F-4D97-AF65-F5344CB8AC3E}">
        <p14:creationId xmlns:p14="http://schemas.microsoft.com/office/powerpoint/2010/main" val="205144813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4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9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42"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7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59130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075018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89"/>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480868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0058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1"/>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3" y="1790701"/>
            <a:ext cx="1602879" cy="1602879"/>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091"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70" y="1790701"/>
            <a:ext cx="1602879" cy="1602879"/>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091"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7" y="2178438"/>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2" y="1790701"/>
            <a:ext cx="1602879" cy="1602879"/>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091"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7" y="2286841"/>
            <a:ext cx="1150309" cy="610595"/>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00"/>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377"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4"/>
            <a:ext cx="715235" cy="715231"/>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4"/>
            <a:ext cx="715235" cy="715231"/>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4"/>
            <a:ext cx="715235" cy="715231"/>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9" y="2298247"/>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390181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Tree>
    <p:extLst>
      <p:ext uri="{BB962C8B-B14F-4D97-AF65-F5344CB8AC3E}">
        <p14:creationId xmlns:p14="http://schemas.microsoft.com/office/powerpoint/2010/main" val="12494308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lank 3">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3524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46AD-4CB6-4482-8CFE-26B34DD9E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76CB4-13CB-4653-93B2-8685833E5DE0}"/>
              </a:ext>
            </a:extLst>
          </p:cNvPr>
          <p:cNvSpPr>
            <a:spLocks noGrp="1"/>
          </p:cNvSpPr>
          <p:nvPr>
            <p:ph idx="1"/>
          </p:nvPr>
        </p:nvSpPr>
        <p:spPr>
          <a:xfrm>
            <a:off x="455995" y="1817560"/>
            <a:ext cx="11306469"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B09F8-3636-459C-ABBE-2A001F197D20}"/>
              </a:ext>
            </a:extLst>
          </p:cNvPr>
          <p:cNvSpPr>
            <a:spLocks noGrp="1"/>
          </p:cNvSpPr>
          <p:nvPr>
            <p:ph type="dt" sz="half" idx="10"/>
          </p:nvPr>
        </p:nvSpPr>
        <p:spPr/>
        <p:txBody>
          <a:bodyPr/>
          <a:lstStyle/>
          <a:p>
            <a:pPr defTabSz="914169">
              <a:defRPr/>
            </a:pPr>
            <a:fld id="{F907EAE1-8CA9-46D4-BBBA-75C36C848851}" type="datetime1">
              <a:rPr lang="en-US" smtClean="0">
                <a:solidFill>
                  <a:srgbClr val="1A1A1A"/>
                </a:solidFill>
              </a:rPr>
              <a:pPr defTabSz="914169">
                <a:defRPr/>
              </a:pPr>
              <a:t>9/30/2020</a:t>
            </a:fld>
            <a:endParaRPr lang="en-US">
              <a:solidFill>
                <a:srgbClr val="1A1A1A"/>
              </a:solidFill>
            </a:endParaRPr>
          </a:p>
        </p:txBody>
      </p:sp>
      <p:sp>
        <p:nvSpPr>
          <p:cNvPr id="5" name="Footer Placeholder 4">
            <a:extLst>
              <a:ext uri="{FF2B5EF4-FFF2-40B4-BE49-F238E27FC236}">
                <a16:creationId xmlns:a16="http://schemas.microsoft.com/office/drawing/2014/main" id="{0180B5D6-DD33-47C6-9270-4F916091DF71}"/>
              </a:ext>
            </a:extLst>
          </p:cNvPr>
          <p:cNvSpPr>
            <a:spLocks noGrp="1"/>
          </p:cNvSpPr>
          <p:nvPr>
            <p:ph type="ftr" sz="quarter" idx="11"/>
          </p:nvPr>
        </p:nvSpPr>
        <p:spPr/>
        <p:txBody>
          <a:bodyPr/>
          <a:lstStyle/>
          <a:p>
            <a:pPr defTabSz="914169">
              <a:defRPr/>
            </a:pPr>
            <a:endParaRPr lang="en-US">
              <a:solidFill>
                <a:srgbClr val="1A1A1A"/>
              </a:solidFill>
            </a:endParaRPr>
          </a:p>
        </p:txBody>
      </p:sp>
      <p:sp>
        <p:nvSpPr>
          <p:cNvPr id="6" name="Slide Number Placeholder 5">
            <a:extLst>
              <a:ext uri="{FF2B5EF4-FFF2-40B4-BE49-F238E27FC236}">
                <a16:creationId xmlns:a16="http://schemas.microsoft.com/office/drawing/2014/main" id="{71FEA2E4-F272-4343-B02F-9A29DC4676B6}"/>
              </a:ext>
            </a:extLst>
          </p:cNvPr>
          <p:cNvSpPr>
            <a:spLocks noGrp="1"/>
          </p:cNvSpPr>
          <p:nvPr>
            <p:ph type="sldNum" sz="quarter" idx="12"/>
          </p:nvPr>
        </p:nvSpPr>
        <p:spPr/>
        <p:txBody>
          <a:bodyPr/>
          <a:lstStyle/>
          <a:p>
            <a:pPr defTabSz="914169">
              <a:defRPr/>
            </a:pPr>
            <a:fld id="{E8527CDF-4BA6-472A-86E2-64C4DE83FAAE}" type="slidenum">
              <a:rPr lang="en-US" smtClean="0">
                <a:solidFill>
                  <a:srgbClr val="1A1A1A"/>
                </a:solidFill>
              </a:rPr>
              <a:pPr defTabSz="914169">
                <a:defRPr/>
              </a:pPr>
              <a:t>‹#›</a:t>
            </a:fld>
            <a:endParaRPr lang="en-US">
              <a:solidFill>
                <a:srgbClr val="1A1A1A"/>
              </a:solidFill>
            </a:endParaRPr>
          </a:p>
        </p:txBody>
      </p:sp>
    </p:spTree>
    <p:extLst>
      <p:ext uri="{BB962C8B-B14F-4D97-AF65-F5344CB8AC3E}">
        <p14:creationId xmlns:p14="http://schemas.microsoft.com/office/powerpoint/2010/main" val="17685008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EBEEF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3639465"/>
            <a:ext cx="10515600" cy="923011"/>
          </a:xfrm>
        </p:spPr>
        <p:txBody>
          <a:bodyPr anchor="b"/>
          <a:lstStyle>
            <a:lvl1pPr>
              <a:defRPr sz="5999"/>
            </a:lvl1pPr>
          </a:lstStyle>
          <a:p>
            <a:r>
              <a:rPr lang="en-US"/>
              <a:t>Click to edit Master title style</a:t>
            </a:r>
          </a:p>
        </p:txBody>
      </p:sp>
      <p:sp>
        <p:nvSpPr>
          <p:cNvPr id="3" name="Text Placeholder 2"/>
          <p:cNvSpPr>
            <a:spLocks noGrp="1"/>
          </p:cNvSpPr>
          <p:nvPr>
            <p:ph type="body" idx="1"/>
          </p:nvPr>
        </p:nvSpPr>
        <p:spPr>
          <a:xfrm>
            <a:off x="831851" y="4589465"/>
            <a:ext cx="10515600" cy="369332"/>
          </a:xfrm>
        </p:spPr>
        <p:txBody>
          <a:bodyPr/>
          <a:lstStyle>
            <a:lvl1pPr marL="0" indent="0">
              <a:buNone/>
              <a:defRPr sz="2400">
                <a:solidFill>
                  <a:schemeClr val="tx1">
                    <a:tint val="75000"/>
                  </a:schemeClr>
                </a:solidFill>
              </a:defRPr>
            </a:lvl1pPr>
            <a:lvl2pPr marL="457101" indent="0">
              <a:buNone/>
              <a:defRPr sz="2000">
                <a:solidFill>
                  <a:schemeClr val="tx1">
                    <a:tint val="75000"/>
                  </a:schemeClr>
                </a:solidFill>
              </a:defRPr>
            </a:lvl2pPr>
            <a:lvl3pPr marL="914202" indent="0">
              <a:buNone/>
              <a:defRPr sz="1800">
                <a:solidFill>
                  <a:schemeClr val="tx1">
                    <a:tint val="75000"/>
                  </a:schemeClr>
                </a:solidFill>
              </a:defRPr>
            </a:lvl3pPr>
            <a:lvl4pPr marL="1371303" indent="0">
              <a:buNone/>
              <a:defRPr sz="1600">
                <a:solidFill>
                  <a:schemeClr val="tx1">
                    <a:tint val="75000"/>
                  </a:schemeClr>
                </a:solidFill>
              </a:defRPr>
            </a:lvl4pPr>
            <a:lvl5pPr marL="1828404" indent="0">
              <a:buNone/>
              <a:defRPr sz="1600">
                <a:solidFill>
                  <a:schemeClr val="tx1">
                    <a:tint val="75000"/>
                  </a:schemeClr>
                </a:solidFill>
              </a:defRPr>
            </a:lvl5pPr>
            <a:lvl6pPr marL="2285504" indent="0">
              <a:buNone/>
              <a:defRPr sz="1600">
                <a:solidFill>
                  <a:schemeClr val="tx1">
                    <a:tint val="75000"/>
                  </a:schemeClr>
                </a:solidFill>
              </a:defRPr>
            </a:lvl6pPr>
            <a:lvl7pPr marL="2742606" indent="0">
              <a:buNone/>
              <a:defRPr sz="1600">
                <a:solidFill>
                  <a:schemeClr val="tx1">
                    <a:tint val="75000"/>
                  </a:schemeClr>
                </a:solidFill>
              </a:defRPr>
            </a:lvl7pPr>
            <a:lvl8pPr marL="3199705" indent="0">
              <a:buNone/>
              <a:defRPr sz="1600">
                <a:solidFill>
                  <a:schemeClr val="tx1">
                    <a:tint val="75000"/>
                  </a:schemeClr>
                </a:solidFill>
              </a:defRPr>
            </a:lvl8pPr>
            <a:lvl9pPr marL="365680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E01B6-B452-45FF-8A69-5374DF36540C}"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EAC1B-81DE-474A-92DE-D21124CF524B}" type="slidenum">
              <a:rPr lang="en-US" smtClean="0"/>
              <a:t>‹#›</a:t>
            </a:fld>
            <a:endParaRPr lang="en-US"/>
          </a:p>
        </p:txBody>
      </p:sp>
    </p:spTree>
    <p:extLst>
      <p:ext uri="{BB962C8B-B14F-4D97-AF65-F5344CB8AC3E}">
        <p14:creationId xmlns:p14="http://schemas.microsoft.com/office/powerpoint/2010/main" val="8002549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80" y="228605"/>
            <a:ext cx="11296416" cy="656655"/>
          </a:xfrm>
        </p:spPr>
        <p:txBody>
          <a:bodyPr/>
          <a:lstStyle>
            <a:lvl1pPr marL="0" indent="0">
              <a:buFont typeface="Wingdings" panose="05000000000000000000" pitchFamily="2" charset="2"/>
              <a:buNone/>
              <a:defRPr sz="4267"/>
            </a:lvl1pPr>
          </a:lstStyle>
          <a:p>
            <a:r>
              <a:rPr lang="en-US"/>
              <a:t>Click to edit Master title style</a:t>
            </a:r>
          </a:p>
        </p:txBody>
      </p:sp>
      <p:sp>
        <p:nvSpPr>
          <p:cNvPr id="3" name="Text Placeholder 2"/>
          <p:cNvSpPr>
            <a:spLocks noGrp="1"/>
          </p:cNvSpPr>
          <p:nvPr>
            <p:ph type="body" sz="quarter" idx="10"/>
          </p:nvPr>
        </p:nvSpPr>
        <p:spPr>
          <a:xfrm>
            <a:off x="584200" y="1435500"/>
            <a:ext cx="11018520" cy="1612749"/>
          </a:xfrm>
        </p:spPr>
        <p:txBody>
          <a:bodyPr/>
          <a:lstStyle>
            <a:lvl1pPr marL="228545" indent="-228545">
              <a:buFont typeface="Wingdings" panose="05000000000000000000" pitchFamily="2" charset="2"/>
              <a:buChar char="§"/>
              <a:defRPr/>
            </a:lvl1pPr>
            <a:lvl2pPr marL="457090" indent="-228545">
              <a:buFont typeface="Wingdings" panose="05000000000000000000" pitchFamily="2" charset="2"/>
              <a:buChar char="§"/>
              <a:defRPr/>
            </a:lvl2pPr>
            <a:lvl3pPr marL="657066" indent="-199976">
              <a:buFont typeface="Wingdings" panose="05000000000000000000" pitchFamily="2" charset="2"/>
              <a:buChar char="§"/>
              <a:defRPr/>
            </a:lvl3pPr>
            <a:lvl4pPr marL="842760" indent="-180930">
              <a:buFont typeface="Wingdings" panose="05000000000000000000" pitchFamily="2" charset="2"/>
              <a:buChar char="§"/>
              <a:defRPr/>
            </a:lvl4pPr>
            <a:lvl5pPr marL="1023692" indent="-168234">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77821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0A2962-E3D6-41A1-B505-37379A49A241}"/>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Tree>
    <p:extLst>
      <p:ext uri="{BB962C8B-B14F-4D97-AF65-F5344CB8AC3E}">
        <p14:creationId xmlns:p14="http://schemas.microsoft.com/office/powerpoint/2010/main" val="179734509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738664"/>
          </a:xfrm>
        </p:spPr>
        <p:txBody>
          <a:bodyPr/>
          <a:lstStyle>
            <a:lvl1pPr>
              <a:defRPr sz="4800"/>
            </a:lvl1pPr>
          </a:lstStyle>
          <a:p>
            <a:r>
              <a:rPr lang="en-US"/>
              <a:t>Click to edit Master title style</a:t>
            </a:r>
          </a:p>
        </p:txBody>
      </p:sp>
      <p:sp>
        <p:nvSpPr>
          <p:cNvPr id="3" name="Text Placeholder 2"/>
          <p:cNvSpPr>
            <a:spLocks noGrp="1"/>
          </p:cNvSpPr>
          <p:nvPr>
            <p:ph type="body" sz="quarter" idx="10"/>
          </p:nvPr>
        </p:nvSpPr>
        <p:spPr>
          <a:xfrm>
            <a:off x="584200" y="1435498"/>
            <a:ext cx="11018520" cy="2544287"/>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96009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3"/>
            <a:ext cx="11582400" cy="1095685"/>
          </a:xfrm>
        </p:spPr>
        <p:txBody>
          <a:bodyPr/>
          <a:lstStyle>
            <a:lvl1pPr>
              <a:buClr>
                <a:schemeClr val="tx1"/>
              </a:buClr>
              <a:defRPr>
                <a:solidFill>
                  <a:schemeClr val="tx1"/>
                </a:solidFill>
              </a:defRPr>
            </a:lvl1pPr>
            <a:lvl2pPr>
              <a:buClr>
                <a:schemeClr val="tx1"/>
              </a:buClr>
              <a:defRPr spc="-93" baseline="0">
                <a:solidFill>
                  <a:schemeClr val="tx1"/>
                </a:solidFill>
              </a:defRPr>
            </a:lvl2pPr>
            <a:lvl3pPr>
              <a:buClr>
                <a:schemeClr val="tx1"/>
              </a:buCl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endParaRPr lang="en-US">
              <a:solidFill>
                <a:srgbClr val="292929">
                  <a:tint val="75000"/>
                </a:srgbClr>
              </a:solidFill>
            </a:endParaRP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C6E211A-BB61-4063-8A49-A372203ADA15}" type="datetime1">
              <a:rPr lang="en-US" smtClean="0">
                <a:solidFill>
                  <a:srgbClr val="292929">
                    <a:tint val="75000"/>
                  </a:srgbClr>
                </a:solidFill>
              </a:rPr>
              <a:t>9/30/2020</a:t>
            </a:fld>
            <a:endParaRPr>
              <a:solidFill>
                <a:srgbClr val="292929">
                  <a:tint val="75000"/>
                </a:srgbClr>
              </a:solidFill>
            </a:endParaRPr>
          </a:p>
        </p:txBody>
      </p:sp>
    </p:spTree>
    <p:extLst>
      <p:ext uri="{BB962C8B-B14F-4D97-AF65-F5344CB8AC3E}">
        <p14:creationId xmlns:p14="http://schemas.microsoft.com/office/powerpoint/2010/main" val="2990659747"/>
      </p:ext>
    </p:extLst>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6075" y="228601"/>
            <a:ext cx="11161443" cy="553999"/>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16073" y="1447802"/>
            <a:ext cx="5491005" cy="1742015"/>
          </a:xfrm>
        </p:spPr>
        <p:txBody>
          <a:bodyPr/>
          <a:lstStyle>
            <a:lvl1pPr marL="339973" indent="-339973">
              <a:lnSpc>
                <a:spcPct val="90000"/>
              </a:lnSpc>
              <a:defRPr sz="2800"/>
            </a:lvl1pPr>
            <a:lvl2pPr marL="673330" indent="-325420">
              <a:lnSpc>
                <a:spcPct val="90000"/>
              </a:lnSpc>
              <a:defRPr sz="2400"/>
            </a:lvl2pPr>
            <a:lvl3pPr marL="953772" indent="-288381">
              <a:lnSpc>
                <a:spcPct val="90000"/>
              </a:lnSpc>
              <a:defRPr sz="2000"/>
            </a:lvl3pPr>
            <a:lvl4pPr marL="1227603" indent="-273829">
              <a:lnSpc>
                <a:spcPct val="90000"/>
              </a:lnSpc>
              <a:defRPr sz="1800"/>
            </a:lvl4pPr>
            <a:lvl5pPr marL="1515982" indent="-280444">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37" y="1447802"/>
            <a:ext cx="5494180" cy="1742015"/>
          </a:xfrm>
        </p:spPr>
        <p:txBody>
          <a:bodyPr/>
          <a:lstStyle>
            <a:lvl1pPr marL="347910" indent="-347910">
              <a:lnSpc>
                <a:spcPct val="90000"/>
              </a:lnSpc>
              <a:defRPr sz="2800"/>
            </a:lvl1pPr>
            <a:lvl2pPr marL="673330" indent="-339973">
              <a:lnSpc>
                <a:spcPct val="90000"/>
              </a:lnSpc>
              <a:defRPr sz="2400"/>
            </a:lvl2pPr>
            <a:lvl3pPr marL="961709" indent="-302931">
              <a:lnSpc>
                <a:spcPct val="90000"/>
              </a:lnSpc>
              <a:defRPr sz="2000"/>
            </a:lvl3pPr>
            <a:lvl4pPr marL="1227603" indent="-265892">
              <a:lnSpc>
                <a:spcPct val="90000"/>
              </a:lnSpc>
              <a:defRPr sz="1800"/>
            </a:lvl4pPr>
            <a:lvl5pPr marL="1515982" indent="-273829">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endParaRPr lang="en-US"/>
          </a:p>
        </p:txBody>
      </p:sp>
      <p:sp>
        <p:nvSpPr>
          <p:cNvPr id="6" name="Slide Number Placeholder 5"/>
          <p:cNvSpPr>
            <a:spLocks noGrp="1"/>
          </p:cNvSpPr>
          <p:nvPr>
            <p:ph type="sldNum" sz="quarter" idx="11"/>
          </p:nvPr>
        </p:nvSpPr>
        <p:spPr/>
        <p:txBody>
          <a:bodyPr/>
          <a:lstStyle/>
          <a:p>
            <a:fld id="{71F47D9D-8D60-4698-A495-89D102E182A2}" type="slidenum">
              <a:rPr lang="en-US" smtClean="0"/>
              <a:pPr/>
              <a:t>‹#›</a:t>
            </a:fld>
            <a:endParaRPr lang="en-US"/>
          </a:p>
        </p:txBody>
      </p:sp>
    </p:spTree>
    <p:extLst>
      <p:ext uri="{BB962C8B-B14F-4D97-AF65-F5344CB8AC3E}">
        <p14:creationId xmlns:p14="http://schemas.microsoft.com/office/powerpoint/2010/main" val="19545965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2.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image" Target="../media/image15.emf"/><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theme" Target="../theme/theme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1"/>
            <a:ext cx="11306469" cy="238903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7">
                <a:gradFill>
                  <a:gsLst>
                    <a:gs pos="0">
                      <a:schemeClr val="bg1">
                        <a:lumMod val="50000"/>
                      </a:schemeClr>
                    </a:gs>
                    <a:gs pos="100000">
                      <a:schemeClr val="bg1">
                        <a:lumMod val="50000"/>
                      </a:schemeClr>
                    </a:gs>
                  </a:gsLst>
                  <a:lin ang="5400000" scaled="1"/>
                </a:gradFill>
              </a:defRPr>
            </a:lvl1pPr>
          </a:lstStyle>
          <a:p>
            <a:r>
              <a:rPr lang="en-US" dirty="0"/>
              <a:t>© Microsoft Corporation                                                                                  								</a:t>
            </a:r>
          </a:p>
        </p:txBody>
      </p:sp>
    </p:spTree>
    <p:extLst>
      <p:ext uri="{BB962C8B-B14F-4D97-AF65-F5344CB8AC3E}">
        <p14:creationId xmlns:p14="http://schemas.microsoft.com/office/powerpoint/2010/main" val="1607037715"/>
      </p:ext>
    </p:extLst>
  </p:cSld>
  <p:clrMap bg1="lt1" tx1="dk1" bg2="lt2" tx2="dk2" accent1="accent1" accent2="accent2" accent3="accent3" accent4="accent4" accent5="accent5" accent6="accent6" hlink="hlink" folHlink="folHlink"/>
  <p:sldLayoutIdLst>
    <p:sldLayoutId id="2147484958" r:id="rId1"/>
    <p:sldLayoutId id="2147484959" r:id="rId2"/>
    <p:sldLayoutId id="2147484960" r:id="rId3"/>
    <p:sldLayoutId id="2147484961" r:id="rId4"/>
    <p:sldLayoutId id="2147484962" r:id="rId5"/>
    <p:sldLayoutId id="2147484963" r:id="rId6"/>
    <p:sldLayoutId id="2147484964" r:id="rId7"/>
    <p:sldLayoutId id="2147484965" r:id="rId8"/>
    <p:sldLayoutId id="2147484966" r:id="rId9"/>
    <p:sldLayoutId id="2147484967" r:id="rId10"/>
    <p:sldLayoutId id="2147484968" r:id="rId11"/>
    <p:sldLayoutId id="2147484969" r:id="rId12"/>
    <p:sldLayoutId id="2147484970" r:id="rId13"/>
    <p:sldLayoutId id="2147484971" r:id="rId14"/>
    <p:sldLayoutId id="2147484972" r:id="rId15"/>
    <p:sldLayoutId id="2147484973" r:id="rId16"/>
    <p:sldLayoutId id="2147484974" r:id="rId17"/>
    <p:sldLayoutId id="2147484975" r:id="rId18"/>
    <p:sldLayoutId id="2147484976" r:id="rId19"/>
    <p:sldLayoutId id="2147484977" r:id="rId20"/>
    <p:sldLayoutId id="2147484978" r:id="rId21"/>
    <p:sldLayoutId id="2147484979" r:id="rId22"/>
    <p:sldLayoutId id="2147484980" r:id="rId23"/>
    <p:sldLayoutId id="2147484981" r:id="rId24"/>
    <p:sldLayoutId id="2147484982" r:id="rId25"/>
    <p:sldLayoutId id="2147484983" r:id="rId26"/>
    <p:sldLayoutId id="2147484984" r:id="rId27"/>
    <p:sldLayoutId id="2147484985" r:id="rId28"/>
    <p:sldLayoutId id="2147484986" r:id="rId29"/>
    <p:sldLayoutId id="2147484987" r:id="rId30"/>
    <p:sldLayoutId id="2147484988" r:id="rId31"/>
    <p:sldLayoutId id="2147484989" r:id="rId32"/>
    <p:sldLayoutId id="2147484990" r:id="rId33"/>
    <p:sldLayoutId id="2147484991" r:id="rId34"/>
    <p:sldLayoutId id="2147484992" r:id="rId35"/>
    <p:sldLayoutId id="2147484993" r:id="rId36"/>
    <p:sldLayoutId id="2147484994" r:id="rId37"/>
    <p:sldLayoutId id="2147484995" r:id="rId38"/>
    <p:sldLayoutId id="2147484996" r:id="rId39"/>
    <p:sldLayoutId id="2147484997" r:id="rId40"/>
    <p:sldLayoutId id="2147484998" r:id="rId41"/>
  </p:sldLayoutIdLst>
  <p:transition>
    <p:fade/>
  </p:transition>
  <p:txStyles>
    <p:titleStyle>
      <a:lvl1pPr algn="l" defTabSz="914344" rtl="0" eaLnBrk="1" latinLnBrk="0" hangingPunct="1">
        <a:lnSpc>
          <a:spcPct val="90000"/>
        </a:lnSpc>
        <a:spcBef>
          <a:spcPct val="0"/>
        </a:spcBef>
        <a:buNone/>
        <a:defRPr lang="en-US" sz="2745" b="0" kern="1200" cap="none" spc="-49" baseline="0" dirty="0" smtClean="0">
          <a:ln w="3175">
            <a:noFill/>
          </a:ln>
          <a:gradFill>
            <a:gsLst>
              <a:gs pos="0">
                <a:schemeClr val="tx1"/>
              </a:gs>
              <a:gs pos="100000">
                <a:schemeClr val="tx1"/>
              </a:gs>
            </a:gsLst>
            <a:lin ang="5400000" scaled="1"/>
          </a:gradFill>
          <a:effectLst/>
          <a:latin typeface="+mj-lt"/>
          <a:ea typeface="+mn-ea"/>
          <a:cs typeface="Segoe UI" pitchFamily="34" charset="0"/>
        </a:defRPr>
      </a:lvl1pPr>
    </p:titleStyle>
    <p:bodyStyle>
      <a:lvl1pPr marL="0" marR="0" indent="0" algn="l" defTabSz="914344"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gradFill>
            <a:gsLst>
              <a:gs pos="0">
                <a:schemeClr val="tx1"/>
              </a:gs>
              <a:gs pos="100000">
                <a:schemeClr val="tx1"/>
              </a:gs>
            </a:gsLst>
            <a:lin ang="5400000" scaled="1"/>
          </a:gradFill>
          <a:latin typeface="+mj-lt"/>
          <a:ea typeface="+mn-ea"/>
          <a:cs typeface="+mn-cs"/>
        </a:defRPr>
      </a:lvl1pPr>
      <a:lvl2pPr marL="0" marR="0" indent="0" algn="l" defTabSz="914344"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1"/>
          </a:gradFill>
          <a:latin typeface="+mn-lt"/>
          <a:ea typeface="+mn-ea"/>
          <a:cs typeface="+mn-cs"/>
        </a:defRPr>
      </a:lvl2pPr>
      <a:lvl3pPr marL="0" marR="0" indent="0" algn="l" defTabSz="914344"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gradFill>
            <a:gsLst>
              <a:gs pos="0">
                <a:srgbClr val="002050"/>
              </a:gs>
              <a:gs pos="100000">
                <a:srgbClr val="002050"/>
              </a:gs>
            </a:gsLst>
            <a:lin ang="5400000" scaled="1"/>
          </a:gradFill>
          <a:latin typeface="+mj-lt"/>
          <a:ea typeface="+mn-ea"/>
          <a:cs typeface="+mn-cs"/>
        </a:defRPr>
      </a:lvl3pPr>
      <a:lvl4pPr marL="0" marR="0" indent="0" algn="l" defTabSz="914344"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gradFill>
            <a:gsLst>
              <a:gs pos="0">
                <a:schemeClr val="tx1"/>
              </a:gs>
              <a:gs pos="100000">
                <a:schemeClr val="tx1"/>
              </a:gs>
            </a:gsLst>
            <a:lin ang="5400000" scaled="1"/>
          </a:gradFill>
          <a:latin typeface="+mn-lt"/>
          <a:ea typeface="+mn-ea"/>
          <a:cs typeface="+mn-cs"/>
        </a:defRPr>
      </a:lvl4pPr>
      <a:lvl5pPr marL="0" marR="0" indent="0" algn="l" defTabSz="914344"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gradFill>
            <a:gsLst>
              <a:gs pos="0">
                <a:schemeClr val="tx1"/>
              </a:gs>
              <a:gs pos="100000">
                <a:schemeClr val="tx1"/>
              </a:gs>
            </a:gsLst>
            <a:lin ang="5400000" scaled="1"/>
          </a:gradFill>
          <a:latin typeface="+mn-lt"/>
          <a:ea typeface="+mn-ea"/>
          <a:cs typeface="+mn-cs"/>
        </a:defRPr>
      </a:lvl5pPr>
      <a:lvl6pPr marL="2285859" indent="0" algn="l" defTabSz="914344"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44" rtl="0" eaLnBrk="1" latinLnBrk="0" hangingPunct="1">
        <a:lnSpc>
          <a:spcPct val="100000"/>
        </a:lnSpc>
        <a:spcBef>
          <a:spcPts val="0"/>
        </a:spcBef>
        <a:spcAft>
          <a:spcPts val="0"/>
        </a:spcAft>
        <a:buFont typeface="Arial" pitchFamily="34" charset="0"/>
        <a:buNone/>
        <a:defRPr sz="1176" kern="1200">
          <a:gradFill>
            <a:gsLst>
              <a:gs pos="0">
                <a:schemeClr val="tx1"/>
              </a:gs>
              <a:gs pos="100000">
                <a:schemeClr val="tx1"/>
              </a:gs>
            </a:gsLst>
            <a:lin ang="5400000" scaled="1"/>
          </a:gra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44" rtl="0" eaLnBrk="1" latinLnBrk="0" hangingPunct="1">
        <a:defRPr sz="1765" kern="1200">
          <a:solidFill>
            <a:schemeClr val="tx1"/>
          </a:solidFill>
          <a:latin typeface="+mn-lt"/>
          <a:ea typeface="+mn-ea"/>
          <a:cs typeface="+mn-cs"/>
        </a:defRPr>
      </a:lvl1pPr>
      <a:lvl2pPr marL="457171" algn="l" defTabSz="914344" rtl="0" eaLnBrk="1" latinLnBrk="0" hangingPunct="1">
        <a:defRPr sz="1765" kern="1200">
          <a:solidFill>
            <a:schemeClr val="tx1"/>
          </a:solidFill>
          <a:latin typeface="+mn-lt"/>
          <a:ea typeface="+mn-ea"/>
          <a:cs typeface="+mn-cs"/>
        </a:defRPr>
      </a:lvl2pPr>
      <a:lvl3pPr marL="914344" algn="l" defTabSz="914344" rtl="0" eaLnBrk="1" latinLnBrk="0" hangingPunct="1">
        <a:defRPr sz="1765" kern="1200">
          <a:solidFill>
            <a:schemeClr val="tx1"/>
          </a:solidFill>
          <a:latin typeface="+mn-lt"/>
          <a:ea typeface="+mn-ea"/>
          <a:cs typeface="+mn-cs"/>
        </a:defRPr>
      </a:lvl3pPr>
      <a:lvl4pPr marL="1371516" algn="l" defTabSz="914344" rtl="0" eaLnBrk="1" latinLnBrk="0" hangingPunct="1">
        <a:defRPr sz="1765" kern="1200">
          <a:solidFill>
            <a:schemeClr val="tx1"/>
          </a:solidFill>
          <a:latin typeface="+mn-lt"/>
          <a:ea typeface="+mn-ea"/>
          <a:cs typeface="+mn-cs"/>
        </a:defRPr>
      </a:lvl4pPr>
      <a:lvl5pPr marL="1828689" algn="l" defTabSz="914344" rtl="0" eaLnBrk="1" latinLnBrk="0" hangingPunct="1">
        <a:defRPr sz="1765" kern="1200">
          <a:solidFill>
            <a:schemeClr val="tx1"/>
          </a:solidFill>
          <a:latin typeface="+mn-lt"/>
          <a:ea typeface="+mn-ea"/>
          <a:cs typeface="+mn-cs"/>
        </a:defRPr>
      </a:lvl5pPr>
      <a:lvl6pPr marL="2285862" algn="l" defTabSz="914344" rtl="0" eaLnBrk="1" latinLnBrk="0" hangingPunct="1">
        <a:defRPr sz="1765" kern="1200">
          <a:solidFill>
            <a:schemeClr val="tx1"/>
          </a:solidFill>
          <a:latin typeface="+mn-lt"/>
          <a:ea typeface="+mn-ea"/>
          <a:cs typeface="+mn-cs"/>
        </a:defRPr>
      </a:lvl6pPr>
      <a:lvl7pPr marL="2743033" algn="l" defTabSz="914344" rtl="0" eaLnBrk="1" latinLnBrk="0" hangingPunct="1">
        <a:defRPr sz="1765" kern="1200">
          <a:solidFill>
            <a:schemeClr val="tx1"/>
          </a:solidFill>
          <a:latin typeface="+mn-lt"/>
          <a:ea typeface="+mn-ea"/>
          <a:cs typeface="+mn-cs"/>
        </a:defRPr>
      </a:lvl7pPr>
      <a:lvl8pPr marL="3200204" algn="l" defTabSz="914344" rtl="0" eaLnBrk="1" latinLnBrk="0" hangingPunct="1">
        <a:defRPr sz="1765" kern="1200">
          <a:solidFill>
            <a:schemeClr val="tx1"/>
          </a:solidFill>
          <a:latin typeface="+mn-lt"/>
          <a:ea typeface="+mn-ea"/>
          <a:cs typeface="+mn-cs"/>
        </a:defRPr>
      </a:lvl8pPr>
      <a:lvl9pPr marL="3657378" algn="l" defTabSz="91434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9079" y="228603"/>
            <a:ext cx="11296416" cy="812531"/>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489078" y="1447802"/>
            <a:ext cx="11296417" cy="2667397"/>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3028599"/>
      </p:ext>
    </p:extLst>
  </p:cSld>
  <p:clrMap bg1="lt1" tx1="dk1" bg2="lt2" tx2="dk2" accent1="accent1" accent2="accent2" accent3="accent3" accent4="accent4" accent5="accent5" accent6="accent6" hlink="hlink" folHlink="folHlink"/>
  <p:sldLayoutIdLst>
    <p:sldLayoutId id="2147484950" r:id="rId1"/>
    <p:sldLayoutId id="2147484836" r:id="rId2"/>
    <p:sldLayoutId id="2147484837" r:id="rId3"/>
    <p:sldLayoutId id="2147484838" r:id="rId4"/>
    <p:sldLayoutId id="2147484951" r:id="rId5"/>
    <p:sldLayoutId id="2147484952" r:id="rId6"/>
    <p:sldLayoutId id="2147484953" r:id="rId7"/>
    <p:sldLayoutId id="2147484954" r:id="rId8"/>
    <p:sldLayoutId id="2147484844" r:id="rId9"/>
    <p:sldLayoutId id="2147484845" r:id="rId10"/>
    <p:sldLayoutId id="2147484846" r:id="rId11"/>
  </p:sldLayoutIdLst>
  <p:transition spd="slow">
    <p:push/>
  </p:transition>
  <p:txStyles>
    <p:titleStyle>
      <a:lvl1pPr algn="l" defTabSz="1219070" rtl="0" eaLnBrk="1" latinLnBrk="0" hangingPunct="1">
        <a:lnSpc>
          <a:spcPct val="90000"/>
        </a:lnSpc>
        <a:spcBef>
          <a:spcPct val="0"/>
        </a:spcBef>
        <a:buNone/>
        <a:defRPr lang="en-US" sz="5867" b="0" kern="1200" cap="none" spc="-133"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613791" indent="-613791" algn="l" defTabSz="1219070" rtl="0" eaLnBrk="1" latinLnBrk="0" hangingPunct="1">
        <a:lnSpc>
          <a:spcPct val="90000"/>
        </a:lnSpc>
        <a:spcBef>
          <a:spcPct val="20000"/>
        </a:spcBef>
        <a:buClr>
          <a:schemeClr val="tx1"/>
        </a:buClr>
        <a:buSzPct val="90000"/>
        <a:buFont typeface="Wingdings" pitchFamily="2" charset="2"/>
        <a:buChar char="§"/>
        <a:defRPr sz="4267" kern="1200" spc="-95" baseline="0">
          <a:gradFill>
            <a:gsLst>
              <a:gs pos="0">
                <a:schemeClr val="tx1"/>
              </a:gs>
              <a:gs pos="86000">
                <a:schemeClr val="tx1"/>
              </a:gs>
            </a:gsLst>
            <a:lin ang="5400000" scaled="0"/>
          </a:gradFill>
          <a:latin typeface="+mn-lt"/>
          <a:ea typeface="+mn-ea"/>
          <a:cs typeface="+mn-cs"/>
        </a:defRPr>
      </a:lvl1pPr>
      <a:lvl2pPr marL="1140809" indent="-527016" algn="l" defTabSz="1219070" rtl="0" eaLnBrk="1" latinLnBrk="0" hangingPunct="1">
        <a:lnSpc>
          <a:spcPct val="90000"/>
        </a:lnSpc>
        <a:spcBef>
          <a:spcPct val="20000"/>
        </a:spcBef>
        <a:buClr>
          <a:schemeClr val="tx1"/>
        </a:buClr>
        <a:buSzPct val="90000"/>
        <a:buFont typeface="Wingdings" pitchFamily="2" charset="2"/>
        <a:buChar char="§"/>
        <a:defRPr sz="3733" kern="1200" spc="-95" baseline="0">
          <a:gradFill>
            <a:gsLst>
              <a:gs pos="0">
                <a:schemeClr val="tx1"/>
              </a:gs>
              <a:gs pos="86000">
                <a:schemeClr val="tx1"/>
              </a:gs>
            </a:gsLst>
            <a:lin ang="5400000" scaled="0"/>
          </a:gradFill>
          <a:latin typeface="+mn-lt"/>
          <a:ea typeface="+mn-ea"/>
          <a:cs typeface="+mn-cs"/>
        </a:defRPr>
      </a:lvl2pPr>
      <a:lvl3pPr marL="1678406" indent="-537597" algn="l" defTabSz="1219070" rtl="0" eaLnBrk="1" latinLnBrk="0" hangingPunct="1">
        <a:lnSpc>
          <a:spcPct val="90000"/>
        </a:lnSpc>
        <a:spcBef>
          <a:spcPct val="20000"/>
        </a:spcBef>
        <a:buClr>
          <a:schemeClr val="tx1"/>
        </a:buClr>
        <a:buSzPct val="90000"/>
        <a:buFont typeface="Wingdings" pitchFamily="2" charset="2"/>
        <a:buChar char="§"/>
        <a:defRPr sz="3200" kern="1200" spc="-95" baseline="0">
          <a:gradFill>
            <a:gsLst>
              <a:gs pos="0">
                <a:schemeClr val="tx1"/>
              </a:gs>
              <a:gs pos="86000">
                <a:schemeClr val="tx1"/>
              </a:gs>
            </a:gsLst>
            <a:lin ang="5400000" scaled="0"/>
          </a:gradFill>
          <a:latin typeface="+mn-lt"/>
          <a:ea typeface="+mn-ea"/>
          <a:cs typeface="+mn-cs"/>
        </a:defRPr>
      </a:lvl3pPr>
      <a:lvl4pPr marL="2139808" indent="-461403" algn="l" defTabSz="1219070" rtl="0" eaLnBrk="1" latinLnBrk="0" hangingPunct="1">
        <a:lnSpc>
          <a:spcPct val="90000"/>
        </a:lnSpc>
        <a:spcBef>
          <a:spcPct val="20000"/>
        </a:spcBef>
        <a:buClr>
          <a:schemeClr val="tx1"/>
        </a:buClr>
        <a:buSzPct val="90000"/>
        <a:buFont typeface="Wingdings" pitchFamily="2" charset="2"/>
        <a:buChar char="§"/>
        <a:defRPr sz="2667" kern="1200" spc="-95" baseline="0">
          <a:gradFill>
            <a:gsLst>
              <a:gs pos="0">
                <a:schemeClr val="tx1"/>
              </a:gs>
              <a:gs pos="86000">
                <a:schemeClr val="tx1"/>
              </a:gs>
            </a:gsLst>
            <a:lin ang="5400000" scaled="0"/>
          </a:gradFill>
          <a:latin typeface="+mn-lt"/>
          <a:ea typeface="+mn-ea"/>
          <a:cs typeface="+mn-cs"/>
        </a:defRPr>
      </a:lvl4pPr>
      <a:lvl5pPr marL="2588511" indent="-448703" algn="l" defTabSz="1219070" rtl="0" eaLnBrk="1" latinLnBrk="0" hangingPunct="1">
        <a:lnSpc>
          <a:spcPct val="90000"/>
        </a:lnSpc>
        <a:spcBef>
          <a:spcPct val="20000"/>
        </a:spcBef>
        <a:buClr>
          <a:schemeClr val="tx1"/>
        </a:buClr>
        <a:buSzPct val="90000"/>
        <a:buFont typeface="Wingdings" pitchFamily="2" charset="2"/>
        <a:buChar char="§"/>
        <a:defRPr sz="2667" kern="1200" spc="-95" baseline="0">
          <a:gradFill>
            <a:gsLst>
              <a:gs pos="0">
                <a:schemeClr val="tx1"/>
              </a:gs>
              <a:gs pos="86000">
                <a:schemeClr val="tx1"/>
              </a:gs>
            </a:gsLst>
            <a:lin ang="5400000" scaled="0"/>
          </a:gradFill>
          <a:latin typeface="+mn-lt"/>
          <a:ea typeface="+mn-ea"/>
          <a:cs typeface="+mn-cs"/>
        </a:defRPr>
      </a:lvl5pPr>
      <a:lvl6pPr marL="3352443"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977"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12"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048" indent="-304767" algn="l" defTabSz="12190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070" rtl="0" eaLnBrk="1" latinLnBrk="0" hangingPunct="1">
        <a:defRPr sz="2533" kern="1200">
          <a:solidFill>
            <a:schemeClr val="tx1"/>
          </a:solidFill>
          <a:latin typeface="+mn-lt"/>
          <a:ea typeface="+mn-ea"/>
          <a:cs typeface="+mn-cs"/>
        </a:defRPr>
      </a:lvl1pPr>
      <a:lvl2pPr marL="609535" algn="l" defTabSz="1219070" rtl="0" eaLnBrk="1" latinLnBrk="0" hangingPunct="1">
        <a:defRPr sz="2533" kern="1200">
          <a:solidFill>
            <a:schemeClr val="tx1"/>
          </a:solidFill>
          <a:latin typeface="+mn-lt"/>
          <a:ea typeface="+mn-ea"/>
          <a:cs typeface="+mn-cs"/>
        </a:defRPr>
      </a:lvl2pPr>
      <a:lvl3pPr marL="1219070" algn="l" defTabSz="1219070" rtl="0" eaLnBrk="1" latinLnBrk="0" hangingPunct="1">
        <a:defRPr sz="2533" kern="1200">
          <a:solidFill>
            <a:schemeClr val="tx1"/>
          </a:solidFill>
          <a:latin typeface="+mn-lt"/>
          <a:ea typeface="+mn-ea"/>
          <a:cs typeface="+mn-cs"/>
        </a:defRPr>
      </a:lvl3pPr>
      <a:lvl4pPr marL="1828605" algn="l" defTabSz="1219070" rtl="0" eaLnBrk="1" latinLnBrk="0" hangingPunct="1">
        <a:defRPr sz="2533" kern="1200">
          <a:solidFill>
            <a:schemeClr val="tx1"/>
          </a:solidFill>
          <a:latin typeface="+mn-lt"/>
          <a:ea typeface="+mn-ea"/>
          <a:cs typeface="+mn-cs"/>
        </a:defRPr>
      </a:lvl4pPr>
      <a:lvl5pPr marL="2438140" algn="l" defTabSz="1219070" rtl="0" eaLnBrk="1" latinLnBrk="0" hangingPunct="1">
        <a:defRPr sz="2533" kern="1200">
          <a:solidFill>
            <a:schemeClr val="tx1"/>
          </a:solidFill>
          <a:latin typeface="+mn-lt"/>
          <a:ea typeface="+mn-ea"/>
          <a:cs typeface="+mn-cs"/>
        </a:defRPr>
      </a:lvl5pPr>
      <a:lvl6pPr marL="3047674" algn="l" defTabSz="1219070" rtl="0" eaLnBrk="1" latinLnBrk="0" hangingPunct="1">
        <a:defRPr sz="2533" kern="1200">
          <a:solidFill>
            <a:schemeClr val="tx1"/>
          </a:solidFill>
          <a:latin typeface="+mn-lt"/>
          <a:ea typeface="+mn-ea"/>
          <a:cs typeface="+mn-cs"/>
        </a:defRPr>
      </a:lvl6pPr>
      <a:lvl7pPr marL="3657210" algn="l" defTabSz="1219070" rtl="0" eaLnBrk="1" latinLnBrk="0" hangingPunct="1">
        <a:defRPr sz="2533" kern="1200">
          <a:solidFill>
            <a:schemeClr val="tx1"/>
          </a:solidFill>
          <a:latin typeface="+mn-lt"/>
          <a:ea typeface="+mn-ea"/>
          <a:cs typeface="+mn-cs"/>
        </a:defRPr>
      </a:lvl7pPr>
      <a:lvl8pPr marL="4266745" algn="l" defTabSz="1219070" rtl="0" eaLnBrk="1" latinLnBrk="0" hangingPunct="1">
        <a:defRPr sz="2533" kern="1200">
          <a:solidFill>
            <a:schemeClr val="tx1"/>
          </a:solidFill>
          <a:latin typeface="+mn-lt"/>
          <a:ea typeface="+mn-ea"/>
          <a:cs typeface="+mn-cs"/>
        </a:defRPr>
      </a:lvl8pPr>
      <a:lvl9pPr marL="4876279" algn="l" defTabSz="1219070" rtl="0" eaLnBrk="1" latinLnBrk="0" hangingPunct="1">
        <a:defRPr sz="25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2"/>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3418809876"/>
      </p:ext>
    </p:extLst>
  </p:cSld>
  <p:clrMap bg1="lt1" tx1="dk1" bg2="lt2" tx2="dk2" accent1="accent1" accent2="accent2" accent3="accent3" accent4="accent4" accent5="accent5" accent6="accent6" hlink="hlink" folHlink="folHlink"/>
  <p:sldLayoutIdLst>
    <p:sldLayoutId id="2147485000" r:id="rId1"/>
    <p:sldLayoutId id="2147485001" r:id="rId2"/>
    <p:sldLayoutId id="2147485002" r:id="rId3"/>
    <p:sldLayoutId id="2147485003" r:id="rId4"/>
    <p:sldLayoutId id="2147485004" r:id="rId5"/>
    <p:sldLayoutId id="2147485005" r:id="rId6"/>
    <p:sldLayoutId id="2147485006" r:id="rId7"/>
    <p:sldLayoutId id="2147485007" r:id="rId8"/>
    <p:sldLayoutId id="2147485008" r:id="rId9"/>
    <p:sldLayoutId id="2147485009" r:id="rId10"/>
    <p:sldLayoutId id="2147485010" r:id="rId11"/>
    <p:sldLayoutId id="2147485011" r:id="rId12"/>
    <p:sldLayoutId id="2147485012" r:id="rId13"/>
    <p:sldLayoutId id="2147485013" r:id="rId14"/>
    <p:sldLayoutId id="2147485014" r:id="rId15"/>
    <p:sldLayoutId id="2147485015" r:id="rId16"/>
    <p:sldLayoutId id="2147485016" r:id="rId17"/>
    <p:sldLayoutId id="2147485017" r:id="rId18"/>
    <p:sldLayoutId id="2147485018" r:id="rId19"/>
    <p:sldLayoutId id="2147485019" r:id="rId20"/>
    <p:sldLayoutId id="2147485020" r:id="rId21"/>
    <p:sldLayoutId id="2147485021" r:id="rId22"/>
    <p:sldLayoutId id="2147485022" r:id="rId23"/>
    <p:sldLayoutId id="2147485023" r:id="rId24"/>
    <p:sldLayoutId id="2147485024" r:id="rId25"/>
    <p:sldLayoutId id="2147485025" r:id="rId26"/>
    <p:sldLayoutId id="2147485026" r:id="rId27"/>
    <p:sldLayoutId id="2147485027" r:id="rId28"/>
    <p:sldLayoutId id="2147485028" r:id="rId29"/>
    <p:sldLayoutId id="2147485029" r:id="rId30"/>
    <p:sldLayoutId id="2147485030" r:id="rId31"/>
    <p:sldLayoutId id="2147485031" r:id="rId32"/>
    <p:sldLayoutId id="2147485032" r:id="rId33"/>
    <p:sldLayoutId id="2147485033" r:id="rId34"/>
    <p:sldLayoutId id="2147485034" r:id="rId35"/>
    <p:sldLayoutId id="2147485035" r:id="rId36"/>
    <p:sldLayoutId id="2147485036" r:id="rId37"/>
    <p:sldLayoutId id="2147485037" r:id="rId38"/>
    <p:sldLayoutId id="2147485038" r:id="rId39"/>
    <p:sldLayoutId id="2147485039" r:id="rId40"/>
  </p:sldLayoutIdLst>
  <p:transition>
    <p:fade/>
  </p:transition>
  <p:hf hdr="0"/>
  <p:txStyles>
    <p:titleStyle>
      <a:lvl1pPr algn="l" defTabSz="932719" rtl="0" eaLnBrk="1" latinLnBrk="0" hangingPunct="1">
        <a:lnSpc>
          <a:spcPct val="100000"/>
        </a:lnSpc>
        <a:spcBef>
          <a:spcPct val="0"/>
        </a:spcBef>
        <a:buNone/>
        <a:defRPr lang="en-US" sz="3600" b="0" kern="1200" cap="none" spc="-51" baseline="0" dirty="0" smtClean="0">
          <a:ln w="3175">
            <a:noFill/>
          </a:ln>
          <a:solidFill>
            <a:schemeClr val="tx1"/>
          </a:soli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8" Type="http://schemas.openxmlformats.org/officeDocument/2006/relationships/hyperlink" Target="https://waelhamze.wordpress.com/2018/02/27/bdd-for-dynamics-365-ce/" TargetMode="External"/><Relationship Id="rId3" Type="http://schemas.openxmlformats.org/officeDocument/2006/relationships/diagramLayout" Target="../diagrams/layout13.xml"/><Relationship Id="rId7" Type="http://schemas.openxmlformats.org/officeDocument/2006/relationships/hyperlink" Target="https://www.youtube.com/channel/UCIhDcAHVygsQz34q5cHGI2Q" TargetMode="External"/><Relationship Id="rId2" Type="http://schemas.openxmlformats.org/officeDocument/2006/relationships/diagramData" Target="../diagrams/data13.xml"/><Relationship Id="rId1" Type="http://schemas.openxmlformats.org/officeDocument/2006/relationships/slideLayout" Target="../slideLayouts/slideLayout2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xml"/><Relationship Id="rId1" Type="http://schemas.openxmlformats.org/officeDocument/2006/relationships/slideLayout" Target="../slideLayouts/slideLayout4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xml"/><Relationship Id="rId1" Type="http://schemas.openxmlformats.org/officeDocument/2006/relationships/slideLayout" Target="../slideLayouts/slideLayout47.xml"/><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xml"/><Relationship Id="rId1" Type="http://schemas.openxmlformats.org/officeDocument/2006/relationships/slideLayout" Target="../slideLayouts/slideLayout5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0.xml"/><Relationship Id="rId1" Type="http://schemas.openxmlformats.org/officeDocument/2006/relationships/slideLayout" Target="../slideLayouts/slideLayout45.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tags" Target="../tags/tag1.xml"/><Relationship Id="rId1" Type="http://schemas.openxmlformats.org/officeDocument/2006/relationships/customXml" Target="../../customXml/item4.xml"/><Relationship Id="rId4"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hyperlink" Target="http://www.mitaliblog.com/2016/03/mind-gap-questions-about-power-for.html" TargetMode="External"/><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hyperlink" Target="https://powerapps.microsoft.com/en-us/blog/automate-your-application-lifecycle-management-alm-with-powerapps-build-tools-preview/" TargetMode="External"/><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99.png"/></Relationships>
</file>

<file path=ppt/slides/_rels/slide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4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105.png"/><Relationship Id="rId4" Type="http://schemas.openxmlformats.org/officeDocument/2006/relationships/image" Target="../media/image104.png"/></Relationships>
</file>

<file path=ppt/slides/_rels/slide5.xml.rels><?xml version="1.0" encoding="UTF-8" standalone="yes"?>
<Relationships xmlns="http://schemas.openxmlformats.org/package/2006/relationships"><Relationship Id="rId3" Type="http://schemas.openxmlformats.org/officeDocument/2006/relationships/hyperlink" Target="http://2012books.lardbucket.org/books/job-searching-in-six-steps/s12-01-what-to-do-before-during-and-a.html" TargetMode="External"/><Relationship Id="rId2" Type="http://schemas.openxmlformats.org/officeDocument/2006/relationships/image" Target="../media/image23.jpg"/><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2.xml"/><Relationship Id="rId1" Type="http://schemas.openxmlformats.org/officeDocument/2006/relationships/slideLayout" Target="../slideLayouts/slideLayout47.xml"/><Relationship Id="rId4" Type="http://schemas.openxmlformats.org/officeDocument/2006/relationships/image" Target="../media/image107.png"/></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powerapps/maker/common-data-service/use-powerapps-checker" TargetMode="External"/><Relationship Id="rId7" Type="http://schemas.openxmlformats.org/officeDocument/2006/relationships/hyperlink" Target="https://www.microsoft.com/en-us/download/details.aspx?id=57777" TargetMode="External"/><Relationship Id="rId2" Type="http://schemas.openxmlformats.org/officeDocument/2006/relationships/notesSlide" Target="../notesSlides/notesSlide23.xml"/><Relationship Id="rId1" Type="http://schemas.openxmlformats.org/officeDocument/2006/relationships/slideLayout" Target="../slideLayouts/slideLayout41.xml"/><Relationship Id="rId6" Type="http://schemas.openxmlformats.org/officeDocument/2006/relationships/hyperlink" Target="https://docs.microsoft.com/en-us/dynamics365/customer-engagement/developer/introduction-solutions" TargetMode="External"/><Relationship Id="rId5" Type="http://schemas.openxmlformats.org/officeDocument/2006/relationships/hyperlink" Target="https://docs.microsoft.com/en-us/powerapps/maker/common-data-service/solutions-overview" TargetMode="External"/><Relationship Id="rId4" Type="http://schemas.openxmlformats.org/officeDocument/2006/relationships/hyperlink" Target="https://powerapps.microsoft.com/blo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nuget.org/packages/Microsoft.CrmSdk.CoreTools" TargetMode="External"/><Relationship Id="rId2" Type="http://schemas.openxmlformats.org/officeDocument/2006/relationships/notesSlide" Target="../notesSlides/notesSlide24.xml"/><Relationship Id="rId1" Type="http://schemas.openxmlformats.org/officeDocument/2006/relationships/slideLayout" Target="../slideLayouts/slideLayout41.xml"/><Relationship Id="rId6" Type="http://schemas.openxmlformats.org/officeDocument/2006/relationships/hyperlink" Target="https://github.com/seanmcne/Microsoft.Xrm.Data.PowerShell" TargetMode="External"/><Relationship Id="rId5" Type="http://schemas.openxmlformats.org/officeDocument/2006/relationships/hyperlink" Target="https://marketplace.visualstudio.com/items?itemName=WaelHamze.xrm-ci-framework-build-tasks" TargetMode="External"/><Relationship Id="rId4" Type="http://schemas.openxmlformats.org/officeDocument/2006/relationships/hyperlink" Target="https://docs.microsoft.com/en-us/powershell/dynamics365/customer-engagement/overview?view=dynamics365ce-p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Vvl1fYt8To0" TargetMode="External"/><Relationship Id="rId2" Type="http://schemas.openxmlformats.org/officeDocument/2006/relationships/notesSlide" Target="../notesSlides/notesSlide25.xml"/><Relationship Id="rId1" Type="http://schemas.openxmlformats.org/officeDocument/2006/relationships/slideLayout" Target="../slideLayouts/slideLayout41.xml"/><Relationship Id="rId4" Type="http://schemas.openxmlformats.org/officeDocument/2006/relationships/hyperlink" Target="https://www.youtube.com/watch?v=R18HOh2j40k"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4.xml"/><Relationship Id="rId7" Type="http://schemas.openxmlformats.org/officeDocument/2006/relationships/image" Target="../media/image28.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431371" y="2653730"/>
            <a:ext cx="4167887" cy="812595"/>
          </a:xfrm>
        </p:spPr>
        <p:txBody>
          <a:bodyPr/>
          <a:lstStyle/>
          <a:p>
            <a:r>
              <a:rPr lang="en-US"/>
              <a:t>Deploy</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578737" y="3621021"/>
            <a:ext cx="4167887" cy="430887"/>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625"/>
            <a:r>
              <a:rPr lang="en-US" sz="2800" spc="-67">
                <a:gradFill>
                  <a:gsLst>
                    <a:gs pos="1250">
                      <a:srgbClr val="292929"/>
                    </a:gs>
                    <a:gs pos="100000">
                      <a:srgbClr val="292929"/>
                    </a:gs>
                  </a:gsLst>
                  <a:lin ang="5400000" scaled="0"/>
                </a:gradFill>
                <a:latin typeface="Segoe UI Light"/>
              </a:rPr>
              <a:t>Microsoft Power Platform</a:t>
            </a:r>
          </a:p>
        </p:txBody>
      </p:sp>
      <p:sp>
        <p:nvSpPr>
          <p:cNvPr id="6" name="TextBox 5">
            <a:extLst>
              <a:ext uri="{FF2B5EF4-FFF2-40B4-BE49-F238E27FC236}">
                <a16:creationId xmlns:a16="http://schemas.microsoft.com/office/drawing/2014/main" id="{95F1D905-3066-4647-844B-8EF319D39CA2}"/>
              </a:ext>
            </a:extLst>
          </p:cNvPr>
          <p:cNvSpPr txBox="1"/>
          <p:nvPr/>
        </p:nvSpPr>
        <p:spPr>
          <a:xfrm>
            <a:off x="563753" y="4482133"/>
            <a:ext cx="1670329" cy="1969963"/>
          </a:xfrm>
          <a:prstGeom prst="rect">
            <a:avLst/>
          </a:prstGeom>
          <a:noFill/>
        </p:spPr>
        <p:txBody>
          <a:bodyPr wrap="none" lIns="0" tIns="0" rIns="0" bIns="0" rtlCol="0">
            <a:spAutoFit/>
          </a:bodyPr>
          <a:lstStyle/>
          <a:p>
            <a:pPr algn="ctr" defTabSz="1219170"/>
            <a:r>
              <a:rPr lang="en-US" sz="4267">
                <a:gradFill>
                  <a:gsLst>
                    <a:gs pos="0">
                      <a:srgbClr val="292929"/>
                    </a:gs>
                    <a:gs pos="86000">
                      <a:srgbClr val="292929"/>
                    </a:gs>
                  </a:gsLst>
                  <a:lin ang="5400000" scaled="0"/>
                </a:gradFill>
                <a:latin typeface="Segoe UI Light"/>
              </a:rPr>
              <a:t>Govern</a:t>
            </a:r>
          </a:p>
          <a:p>
            <a:pPr algn="ctr" defTabSz="1219170"/>
            <a:r>
              <a:rPr lang="en-US" sz="4267">
                <a:gradFill>
                  <a:gsLst>
                    <a:gs pos="0">
                      <a:srgbClr val="292929"/>
                    </a:gs>
                    <a:gs pos="86000">
                      <a:srgbClr val="292929"/>
                    </a:gs>
                  </a:gsLst>
                  <a:lin ang="5400000" scaled="0"/>
                </a:gradFill>
                <a:latin typeface="Segoe UI Light"/>
              </a:rPr>
              <a:t>&amp; </a:t>
            </a:r>
          </a:p>
          <a:p>
            <a:pPr algn="ctr" defTabSz="1219170"/>
            <a:r>
              <a:rPr lang="en-US" sz="4267">
                <a:gradFill>
                  <a:gsLst>
                    <a:gs pos="0">
                      <a:srgbClr val="292929"/>
                    </a:gs>
                    <a:gs pos="86000">
                      <a:srgbClr val="292929"/>
                    </a:gs>
                  </a:gsLst>
                  <a:lin ang="5400000" scaled="0"/>
                </a:gradFill>
                <a:latin typeface="Segoe UI Light"/>
              </a:rPr>
              <a:t>Grow</a:t>
            </a:r>
          </a:p>
        </p:txBody>
      </p:sp>
      <p:graphicFrame>
        <p:nvGraphicFramePr>
          <p:cNvPr id="5" name="Diagram 4" descr="1. Secure&#10;2. Monitor&#10;3. Alert and Action&#10;4. Deploy">
            <a:extLst>
              <a:ext uri="{FF2B5EF4-FFF2-40B4-BE49-F238E27FC236}">
                <a16:creationId xmlns:a16="http://schemas.microsoft.com/office/drawing/2014/main" id="{E40EAF0F-C263-4E55-9283-CE3B568E8FC2}"/>
              </a:ext>
            </a:extLst>
          </p:cNvPr>
          <p:cNvGraphicFramePr/>
          <p:nvPr>
            <p:extLst>
              <p:ext uri="{D42A27DB-BD31-4B8C-83A1-F6EECF244321}">
                <p14:modId xmlns:p14="http://schemas.microsoft.com/office/powerpoint/2010/main" val="2841277230"/>
              </p:ext>
            </p:extLst>
          </p:nvPr>
        </p:nvGraphicFramePr>
        <p:xfrm>
          <a:off x="2321047" y="4536964"/>
          <a:ext cx="9423548" cy="668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descr="5. Nurture&#10;6. Infrastructure&#10;7. Support">
            <a:extLst>
              <a:ext uri="{FF2B5EF4-FFF2-40B4-BE49-F238E27FC236}">
                <a16:creationId xmlns:a16="http://schemas.microsoft.com/office/drawing/2014/main" id="{2F1091F4-92CA-4057-A19E-9ECF9C9FF715}"/>
              </a:ext>
            </a:extLst>
          </p:cNvPr>
          <p:cNvGraphicFramePr/>
          <p:nvPr>
            <p:extLst>
              <p:ext uri="{D42A27DB-BD31-4B8C-83A1-F6EECF244321}">
                <p14:modId xmlns:p14="http://schemas.microsoft.com/office/powerpoint/2010/main" val="749914963"/>
              </p:ext>
            </p:extLst>
          </p:nvPr>
        </p:nvGraphicFramePr>
        <p:xfrm>
          <a:off x="2311003" y="5840308"/>
          <a:ext cx="7181460" cy="668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B15D-7143-44D9-9F26-82895DAEBEAC}"/>
              </a:ext>
            </a:extLst>
          </p:cNvPr>
          <p:cNvSpPr>
            <a:spLocks noGrp="1"/>
          </p:cNvSpPr>
          <p:nvPr>
            <p:ph type="title"/>
          </p:nvPr>
        </p:nvSpPr>
        <p:spPr>
          <a:xfrm>
            <a:off x="838200" y="811161"/>
            <a:ext cx="3335594" cy="5403370"/>
          </a:xfrm>
        </p:spPr>
        <p:txBody>
          <a:bodyPr>
            <a:normAutofit/>
          </a:bodyPr>
          <a:lstStyle/>
          <a:p>
            <a:r>
              <a:rPr lang="en-US">
                <a:solidFill>
                  <a:schemeClr val="tx1"/>
                </a:solidFill>
              </a:rPr>
              <a:t>What’s new for Solutions</a:t>
            </a:r>
          </a:p>
        </p:txBody>
      </p:sp>
      <p:graphicFrame>
        <p:nvGraphicFramePr>
          <p:cNvPr id="20" name="Content Placeholder 2" descr="Solution Experiences and Solution Framework">
            <a:extLst>
              <a:ext uri="{FF2B5EF4-FFF2-40B4-BE49-F238E27FC236}">
                <a16:creationId xmlns:a16="http://schemas.microsoft.com/office/drawing/2014/main" id="{30826F7E-2E46-4BF6-BC62-2310194C2FB2}"/>
              </a:ext>
            </a:extLst>
          </p:cNvPr>
          <p:cNvGraphicFramePr>
            <a:graphicFrameLocks noGrp="1"/>
          </p:cNvGraphicFramePr>
          <p:nvPr>
            <p:ph idx="1"/>
            <p:extLst>
              <p:ext uri="{D42A27DB-BD31-4B8C-83A1-F6EECF244321}">
                <p14:modId xmlns:p14="http://schemas.microsoft.com/office/powerpoint/2010/main" val="220009735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61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B15D-7143-44D9-9F26-82895DAEBEAC}"/>
              </a:ext>
            </a:extLst>
          </p:cNvPr>
          <p:cNvSpPr>
            <a:spLocks noGrp="1"/>
          </p:cNvSpPr>
          <p:nvPr>
            <p:ph type="title"/>
          </p:nvPr>
        </p:nvSpPr>
        <p:spPr>
          <a:xfrm>
            <a:off x="838200" y="811161"/>
            <a:ext cx="3335594" cy="5403370"/>
          </a:xfrm>
        </p:spPr>
        <p:txBody>
          <a:bodyPr>
            <a:normAutofit/>
          </a:bodyPr>
          <a:lstStyle/>
          <a:p>
            <a:r>
              <a:rPr lang="en-US">
                <a:solidFill>
                  <a:schemeClr val="tx1"/>
                </a:solidFill>
              </a:rPr>
              <a:t>What’s next for Solutions</a:t>
            </a:r>
          </a:p>
        </p:txBody>
      </p:sp>
      <p:graphicFrame>
        <p:nvGraphicFramePr>
          <p:cNvPr id="20" name="Content Placeholder 2" descr="Solution Experiences and Solution Framework">
            <a:extLst>
              <a:ext uri="{FF2B5EF4-FFF2-40B4-BE49-F238E27FC236}">
                <a16:creationId xmlns:a16="http://schemas.microsoft.com/office/drawing/2014/main" id="{30826F7E-2E46-4BF6-BC62-2310194C2FB2}"/>
              </a:ext>
            </a:extLst>
          </p:cNvPr>
          <p:cNvGraphicFramePr>
            <a:graphicFrameLocks noGrp="1"/>
          </p:cNvGraphicFramePr>
          <p:nvPr>
            <p:ph idx="1"/>
            <p:extLst>
              <p:ext uri="{D42A27DB-BD31-4B8C-83A1-F6EECF244321}">
                <p14:modId xmlns:p14="http://schemas.microsoft.com/office/powerpoint/2010/main" val="228967507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02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929D-3575-44AE-9602-894E2C5CE406}"/>
              </a:ext>
            </a:extLst>
          </p:cNvPr>
          <p:cNvSpPr>
            <a:spLocks noGrp="1"/>
          </p:cNvSpPr>
          <p:nvPr>
            <p:ph type="title" idx="4294967295"/>
          </p:nvPr>
        </p:nvSpPr>
        <p:spPr>
          <a:xfrm>
            <a:off x="583894" y="200025"/>
            <a:ext cx="7164388" cy="593189"/>
          </a:xfrm>
        </p:spPr>
        <p:txBody>
          <a:bodyPr>
            <a:normAutofit/>
          </a:bodyPr>
          <a:lstStyle/>
          <a:p>
            <a:r>
              <a:rPr lang="en-US" dirty="0"/>
              <a:t>Environment variables</a:t>
            </a:r>
          </a:p>
        </p:txBody>
      </p:sp>
      <p:sp>
        <p:nvSpPr>
          <p:cNvPr id="3" name="Content Placeholder 2">
            <a:extLst>
              <a:ext uri="{FF2B5EF4-FFF2-40B4-BE49-F238E27FC236}">
                <a16:creationId xmlns:a16="http://schemas.microsoft.com/office/drawing/2014/main" id="{1C80E6E5-7B0A-48BA-AAA8-63354CF7EC0A}"/>
              </a:ext>
            </a:extLst>
          </p:cNvPr>
          <p:cNvSpPr>
            <a:spLocks noGrp="1"/>
          </p:cNvSpPr>
          <p:nvPr>
            <p:ph idx="4294967295"/>
          </p:nvPr>
        </p:nvSpPr>
        <p:spPr>
          <a:xfrm>
            <a:off x="583893" y="1525588"/>
            <a:ext cx="5614775" cy="2719153"/>
          </a:xfrm>
        </p:spPr>
        <p:txBody>
          <a:bodyPr>
            <a:normAutofit/>
          </a:bodyPr>
          <a:lstStyle/>
          <a:p>
            <a:pPr marL="285750" indent="-285750">
              <a:buFont typeface="Arial" panose="020B0604020202020204" pitchFamily="34" charset="0"/>
              <a:buChar char="•"/>
            </a:pPr>
            <a:r>
              <a:rPr lang="en-US" sz="1800" dirty="0">
                <a:latin typeface="+mn-lt"/>
              </a:rPr>
              <a:t>Migrate application configuration data in solutions</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a:latin typeface="+mn-lt"/>
              </a:rPr>
              <a:t>Use as configurable input parameters in model-driven apps, canvas apps, and flow</a:t>
            </a:r>
          </a:p>
          <a:p>
            <a:pPr marL="285750" indent="-285750">
              <a:buFont typeface="Arial" panose="020B0604020202020204" pitchFamily="34" charset="0"/>
              <a:buChar char="•"/>
            </a:pPr>
            <a:endParaRPr lang="en-US" sz="1800" dirty="0">
              <a:latin typeface="+mn-lt"/>
            </a:endParaRPr>
          </a:p>
          <a:p>
            <a:pPr marL="285750" lvl="1" indent="-285750">
              <a:buFont typeface="Arial" panose="020B0604020202020204" pitchFamily="34" charset="0"/>
              <a:buChar char="•"/>
            </a:pPr>
            <a:r>
              <a:rPr lang="en-US" sz="1800" dirty="0"/>
              <a:t>Update values without modifying these components directly</a:t>
            </a:r>
          </a:p>
          <a:p>
            <a:pPr marL="285750" lvl="1"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latin typeface="+mn-lt"/>
              </a:rPr>
              <a:t>Optionally update values in build pipeline</a:t>
            </a:r>
          </a:p>
        </p:txBody>
      </p:sp>
      <p:pic>
        <p:nvPicPr>
          <p:cNvPr id="4" name="Picture 3" descr="New Environment - Screenshot">
            <a:extLst>
              <a:ext uri="{FF2B5EF4-FFF2-40B4-BE49-F238E27FC236}">
                <a16:creationId xmlns:a16="http://schemas.microsoft.com/office/drawing/2014/main" id="{CEAE1303-B5F6-4890-BA2D-DBC32E54EB50}"/>
              </a:ext>
            </a:extLst>
          </p:cNvPr>
          <p:cNvPicPr>
            <a:picLocks noChangeAspect="1"/>
          </p:cNvPicPr>
          <p:nvPr/>
        </p:nvPicPr>
        <p:blipFill>
          <a:blip r:embed="rId2"/>
          <a:stretch>
            <a:fillRect/>
          </a:stretch>
        </p:blipFill>
        <p:spPr>
          <a:xfrm>
            <a:off x="7991662" y="554804"/>
            <a:ext cx="2955011" cy="5470289"/>
          </a:xfrm>
          <a:prstGeom prst="rect">
            <a:avLst/>
          </a:prstGeom>
        </p:spPr>
      </p:pic>
    </p:spTree>
    <p:extLst>
      <p:ext uri="{BB962C8B-B14F-4D97-AF65-F5344CB8AC3E}">
        <p14:creationId xmlns:p14="http://schemas.microsoft.com/office/powerpoint/2010/main" val="1618172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BB60-D4B5-4441-8BE3-D80B6B2F8D86}"/>
              </a:ext>
            </a:extLst>
          </p:cNvPr>
          <p:cNvSpPr>
            <a:spLocks noGrp="1"/>
          </p:cNvSpPr>
          <p:nvPr>
            <p:ph type="title"/>
          </p:nvPr>
        </p:nvSpPr>
        <p:spPr>
          <a:xfrm>
            <a:off x="425319" y="941693"/>
            <a:ext cx="3235580" cy="2097191"/>
          </a:xfrm>
        </p:spPr>
        <p:txBody>
          <a:bodyPr wrap="square" anchor="b">
            <a:normAutofit/>
          </a:bodyPr>
          <a:lstStyle/>
          <a:p>
            <a:r>
              <a:rPr lang="en-US"/>
              <a:t>Demo</a:t>
            </a:r>
          </a:p>
        </p:txBody>
      </p:sp>
      <p:pic>
        <p:nvPicPr>
          <p:cNvPr id="30" name="Graphic 6">
            <a:extLst>
              <a:ext uri="{FF2B5EF4-FFF2-40B4-BE49-F238E27FC236}">
                <a16:creationId xmlns:a16="http://schemas.microsoft.com/office/drawing/2014/main" id="{C248A7B0-B4A4-4D69-B5C0-90676ADEDA0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6522" y="0"/>
            <a:ext cx="6858000" cy="6858000"/>
          </a:xfrm>
          <a:prstGeom prst="rect">
            <a:avLst/>
          </a:prstGeom>
        </p:spPr>
      </p:pic>
      <p:sp>
        <p:nvSpPr>
          <p:cNvPr id="31" name="Content Placeholder 2">
            <a:extLst>
              <a:ext uri="{FF2B5EF4-FFF2-40B4-BE49-F238E27FC236}">
                <a16:creationId xmlns:a16="http://schemas.microsoft.com/office/drawing/2014/main" id="{67EB9D9C-18F0-40E6-A156-D0C209EDFDE3}"/>
              </a:ext>
            </a:extLst>
          </p:cNvPr>
          <p:cNvSpPr>
            <a:spLocks noGrp="1"/>
          </p:cNvSpPr>
          <p:nvPr>
            <p:ph type="body" sz="quarter" idx="15"/>
          </p:nvPr>
        </p:nvSpPr>
        <p:spPr>
          <a:xfrm>
            <a:off x="464841" y="3038884"/>
            <a:ext cx="3208337" cy="2447925"/>
          </a:xfrm>
        </p:spPr>
        <p:txBody>
          <a:bodyPr wrap="square">
            <a:normAutofit/>
          </a:bodyPr>
          <a:lstStyle/>
          <a:p>
            <a:pPr>
              <a:spcAft>
                <a:spcPts val="600"/>
              </a:spcAft>
            </a:pPr>
            <a:r>
              <a:rPr lang="en-US"/>
              <a:t>Environment variables in Flow</a:t>
            </a:r>
          </a:p>
          <a:p>
            <a:pPr lvl="1">
              <a:spcAft>
                <a:spcPts val="600"/>
              </a:spcAft>
            </a:pPr>
            <a:endParaRPr lang="en-US"/>
          </a:p>
        </p:txBody>
      </p:sp>
    </p:spTree>
    <p:extLst>
      <p:ext uri="{BB962C8B-B14F-4D97-AF65-F5344CB8AC3E}">
        <p14:creationId xmlns:p14="http://schemas.microsoft.com/office/powerpoint/2010/main" val="24019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C379-DD2A-4998-A5CF-95172693DB4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What is DevOps?</a:t>
            </a:r>
          </a:p>
        </p:txBody>
      </p:sp>
      <p:sp>
        <p:nvSpPr>
          <p:cNvPr id="3" name="Content Placeholder 2">
            <a:extLst>
              <a:ext uri="{FF2B5EF4-FFF2-40B4-BE49-F238E27FC236}">
                <a16:creationId xmlns:a16="http://schemas.microsoft.com/office/drawing/2014/main" id="{A16C48D4-99FF-48A9-B41E-6B6E888C01E6}"/>
              </a:ext>
            </a:extLst>
          </p:cNvPr>
          <p:cNvSpPr>
            <a:spLocks noGrp="1"/>
          </p:cNvSpPr>
          <p:nvPr>
            <p:ph idx="1"/>
          </p:nvPr>
        </p:nvSpPr>
        <p:spPr>
          <a:xfrm>
            <a:off x="643468" y="2638043"/>
            <a:ext cx="3363974" cy="3415623"/>
          </a:xfrm>
        </p:spPr>
        <p:txBody>
          <a:bodyPr>
            <a:normAutofit/>
          </a:bodyPr>
          <a:lstStyle/>
          <a:p>
            <a:pPr indent="-241300"/>
            <a:r>
              <a:rPr lang="en-US" sz="2000">
                <a:cs typeface="Segoe UI Light"/>
              </a:rPr>
              <a:t>"DevOps is the union of </a:t>
            </a:r>
            <a:r>
              <a:rPr lang="en-US" sz="2000" b="1">
                <a:cs typeface="Segoe UI Light"/>
              </a:rPr>
              <a:t>people</a:t>
            </a:r>
            <a:r>
              <a:rPr lang="en-US" sz="2000">
                <a:cs typeface="Segoe UI Light"/>
              </a:rPr>
              <a:t>, </a:t>
            </a:r>
            <a:r>
              <a:rPr lang="en-US" sz="2000" b="1">
                <a:cs typeface="Segoe UI Light"/>
              </a:rPr>
              <a:t>process</a:t>
            </a:r>
            <a:r>
              <a:rPr lang="en-US" sz="2000">
                <a:cs typeface="Segoe UI Light"/>
              </a:rPr>
              <a:t>, and </a:t>
            </a:r>
            <a:r>
              <a:rPr lang="en-US" sz="2000" b="1">
                <a:cs typeface="Segoe UI Light"/>
              </a:rPr>
              <a:t>products</a:t>
            </a:r>
            <a:r>
              <a:rPr lang="en-US" sz="2000">
                <a:cs typeface="Segoe UI Light"/>
              </a:rPr>
              <a:t> to enable continuous delivery of value to our end users." 	</a:t>
            </a:r>
          </a:p>
          <a:p>
            <a:pPr indent="-241300"/>
            <a:r>
              <a:rPr lang="en-US" sz="2000"/>
              <a:t>— </a:t>
            </a:r>
            <a:r>
              <a:rPr lang="en-US" sz="2000">
                <a:cs typeface="Segoe UI Light"/>
              </a:rPr>
              <a:t>Donovan Brown</a:t>
            </a:r>
          </a:p>
          <a:p>
            <a:pPr marL="0" indent="0">
              <a:buNone/>
            </a:pPr>
            <a:endParaRPr lang="en-US" sz="2000"/>
          </a:p>
        </p:txBody>
      </p:sp>
      <p:pic>
        <p:nvPicPr>
          <p:cNvPr id="4" name="Picture 3" descr="Several circle icons surround the test &quot;Continuous Delivery&quot;&#10;&#10;The surrounding icons read: Deploy, Operate, Monitor &amp; Learn, Plan &amp; Track, Develop, Build &amp; Test">
            <a:extLst>
              <a:ext uri="{FF2B5EF4-FFF2-40B4-BE49-F238E27FC236}">
                <a16:creationId xmlns:a16="http://schemas.microsoft.com/office/drawing/2014/main" id="{7C95B0C6-3F3F-4A2C-9DAF-691733B4C48C}"/>
              </a:ext>
            </a:extLst>
          </p:cNvPr>
          <p:cNvPicPr>
            <a:picLocks noChangeAspect="1"/>
          </p:cNvPicPr>
          <p:nvPr/>
        </p:nvPicPr>
        <p:blipFill>
          <a:blip r:embed="rId2"/>
          <a:stretch>
            <a:fillRect/>
          </a:stretch>
        </p:blipFill>
        <p:spPr>
          <a:xfrm>
            <a:off x="2841946" y="733356"/>
            <a:ext cx="6250769" cy="5391288"/>
          </a:xfrm>
          <a:prstGeom prst="rect">
            <a:avLst/>
          </a:prstGeom>
        </p:spPr>
      </p:pic>
    </p:spTree>
    <p:extLst>
      <p:ext uri="{BB962C8B-B14F-4D97-AF65-F5344CB8AC3E}">
        <p14:creationId xmlns:p14="http://schemas.microsoft.com/office/powerpoint/2010/main" val="1117180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12C0-67C5-4FEE-8373-7D5D02017DE6}"/>
              </a:ext>
            </a:extLst>
          </p:cNvPr>
          <p:cNvSpPr>
            <a:spLocks noGrp="1"/>
          </p:cNvSpPr>
          <p:nvPr>
            <p:ph type="title" idx="4294967295"/>
          </p:nvPr>
        </p:nvSpPr>
        <p:spPr>
          <a:xfrm>
            <a:off x="462708" y="355794"/>
            <a:ext cx="9012238" cy="972787"/>
          </a:xfrm>
        </p:spPr>
        <p:txBody>
          <a:bodyPr anchor="b">
            <a:normAutofit/>
          </a:bodyPr>
          <a:lstStyle/>
          <a:p>
            <a:r>
              <a:rPr lang="en-US" sz="4000" dirty="0"/>
              <a:t>DevOps – what’s the value?</a:t>
            </a:r>
          </a:p>
        </p:txBody>
      </p:sp>
      <p:sp>
        <p:nvSpPr>
          <p:cNvPr id="26" name="Content Placeholder 2">
            <a:extLst>
              <a:ext uri="{FF2B5EF4-FFF2-40B4-BE49-F238E27FC236}">
                <a16:creationId xmlns:a16="http://schemas.microsoft.com/office/drawing/2014/main" id="{12656A62-13B9-4139-AB26-544D1B88EC22}"/>
              </a:ext>
            </a:extLst>
          </p:cNvPr>
          <p:cNvSpPr>
            <a:spLocks noGrp="1"/>
          </p:cNvSpPr>
          <p:nvPr>
            <p:ph idx="4294967295"/>
          </p:nvPr>
        </p:nvSpPr>
        <p:spPr>
          <a:xfrm>
            <a:off x="462708" y="2479522"/>
            <a:ext cx="9012238" cy="3327400"/>
          </a:xfrm>
        </p:spPr>
        <p:txBody>
          <a:bodyPr>
            <a:normAutofit/>
          </a:bodyPr>
          <a:lstStyle/>
          <a:p>
            <a:pPr marL="0" indent="0">
              <a:buNone/>
            </a:pPr>
            <a:r>
              <a:rPr lang="en-US" sz="2000" dirty="0">
                <a:latin typeface="+mn-lt"/>
              </a:rPr>
              <a:t>The greatest value add from implementing DevOps is gained through the automation of manual processes allowing for the continuous delivery of value to customers.</a:t>
            </a:r>
            <a:br>
              <a:rPr lang="en-US" sz="2000" dirty="0">
                <a:latin typeface="+mn-lt"/>
              </a:rPr>
            </a:br>
            <a:endParaRPr lang="en-US" sz="2000" dirty="0">
              <a:latin typeface="+mn-lt"/>
            </a:endParaRPr>
          </a:p>
          <a:p>
            <a:pPr marL="342900" indent="-342900">
              <a:buFont typeface="Arial" panose="020B0604020202020204" pitchFamily="34" charset="0"/>
              <a:buChar char="•"/>
            </a:pPr>
            <a:r>
              <a:rPr lang="en-US" sz="2000" dirty="0">
                <a:latin typeface="+mn-lt"/>
              </a:rPr>
              <a:t>Automate build and deploy</a:t>
            </a:r>
          </a:p>
          <a:p>
            <a:pPr marL="342900" indent="-342900">
              <a:buFont typeface="Arial" panose="020B0604020202020204" pitchFamily="34" charset="0"/>
              <a:buChar char="•"/>
            </a:pPr>
            <a:r>
              <a:rPr lang="en-US" sz="2000" dirty="0">
                <a:latin typeface="+mn-lt"/>
              </a:rPr>
              <a:t>Increased speed to market</a:t>
            </a:r>
          </a:p>
          <a:p>
            <a:pPr marL="342900" indent="-342900">
              <a:buFont typeface="Arial" panose="020B0604020202020204" pitchFamily="34" charset="0"/>
              <a:buChar char="•"/>
            </a:pPr>
            <a:r>
              <a:rPr lang="en-US" sz="2000" dirty="0">
                <a:latin typeface="+mn-lt"/>
              </a:rPr>
              <a:t>Faster mean time to resolution</a:t>
            </a:r>
          </a:p>
        </p:txBody>
      </p:sp>
    </p:spTree>
    <p:extLst>
      <p:ext uri="{BB962C8B-B14F-4D97-AF65-F5344CB8AC3E}">
        <p14:creationId xmlns:p14="http://schemas.microsoft.com/office/powerpoint/2010/main" val="331867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6BBE83-091F-484B-B9A0-7113DABF1A29}"/>
              </a:ext>
              <a:ext uri="{C183D7F6-B498-43B3-948B-1728B52AA6E4}">
                <adec:decorative xmlns:adec="http://schemas.microsoft.com/office/drawing/2017/decorative" val="1"/>
              </a:ext>
            </a:extLst>
          </p:cNvPr>
          <p:cNvSpPr/>
          <p:nvPr/>
        </p:nvSpPr>
        <p:spPr bwMode="auto">
          <a:xfrm>
            <a:off x="65496" y="1273259"/>
            <a:ext cx="12192000" cy="541850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Shape 54">
            <a:extLst>
              <a:ext uri="{FF2B5EF4-FFF2-40B4-BE49-F238E27FC236}">
                <a16:creationId xmlns:a16="http://schemas.microsoft.com/office/drawing/2014/main" id="{B5D59FFC-E1C4-4FB8-9B9E-D87DFBB18861}"/>
              </a:ext>
              <a:ext uri="{C183D7F6-B498-43B3-948B-1728B52AA6E4}">
                <adec:decorative xmlns:adec="http://schemas.microsoft.com/office/drawing/2017/decorative" val="1"/>
              </a:ext>
            </a:extLst>
          </p:cNvPr>
          <p:cNvSpPr/>
          <p:nvPr/>
        </p:nvSpPr>
        <p:spPr bwMode="auto">
          <a:xfrm>
            <a:off x="576263" y="3824288"/>
            <a:ext cx="3009900" cy="752475"/>
          </a:xfrm>
          <a:custGeom>
            <a:avLst/>
            <a:gdLst>
              <a:gd name="connsiteX0" fmla="*/ 0 w 3009900"/>
              <a:gd name="connsiteY0" fmla="*/ 752475 h 752475"/>
              <a:gd name="connsiteX1" fmla="*/ 2843212 w 3009900"/>
              <a:gd name="connsiteY1" fmla="*/ 752475 h 752475"/>
              <a:gd name="connsiteX2" fmla="*/ 3009900 w 3009900"/>
              <a:gd name="connsiteY2" fmla="*/ 0 h 752475"/>
            </a:gdLst>
            <a:ahLst/>
            <a:cxnLst>
              <a:cxn ang="0">
                <a:pos x="connsiteX0" y="connsiteY0"/>
              </a:cxn>
              <a:cxn ang="0">
                <a:pos x="connsiteX1" y="connsiteY1"/>
              </a:cxn>
              <a:cxn ang="0">
                <a:pos x="connsiteX2" y="connsiteY2"/>
              </a:cxn>
            </a:cxnLst>
            <a:rect l="l" t="t" r="r" b="b"/>
            <a:pathLst>
              <a:path w="3009900" h="752475">
                <a:moveTo>
                  <a:pt x="0" y="752475"/>
                </a:moveTo>
                <a:lnTo>
                  <a:pt x="2843212" y="752475"/>
                </a:lnTo>
                <a:lnTo>
                  <a:pt x="3009900" y="0"/>
                </a:lnTo>
              </a:path>
            </a:pathLst>
          </a:custGeom>
          <a:ln w="28575">
            <a:solidFill>
              <a:schemeClr val="accent6"/>
            </a:solidFill>
            <a:headEnd type="none" w="lg"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57" name="Straight Connector 56">
            <a:extLst>
              <a:ext uri="{FF2B5EF4-FFF2-40B4-BE49-F238E27FC236}">
                <a16:creationId xmlns:a16="http://schemas.microsoft.com/office/drawing/2014/main" id="{32D9A00A-548C-468B-A97A-AEF6A9285ACB}"/>
              </a:ext>
              <a:ext uri="{C183D7F6-B498-43B3-948B-1728B52AA6E4}">
                <adec:decorative xmlns:adec="http://schemas.microsoft.com/office/drawing/2017/decorative" val="1"/>
              </a:ext>
            </a:extLst>
          </p:cNvPr>
          <p:cNvCxnSpPr>
            <a:cxnSpLocks/>
            <a:stCxn id="99" idx="2"/>
          </p:cNvCxnSpPr>
          <p:nvPr/>
        </p:nvCxnSpPr>
        <p:spPr>
          <a:xfrm>
            <a:off x="582612" y="3825425"/>
            <a:ext cx="11190288" cy="0"/>
          </a:xfrm>
          <a:prstGeom prst="line">
            <a:avLst/>
          </a:prstGeom>
          <a:ln w="28575">
            <a:solidFill>
              <a:schemeClr val="accent6"/>
            </a:solidFill>
            <a:headEnd type="none" w="lg"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2120270D-DAD2-451C-97EB-6D1209CDE790}"/>
              </a:ext>
              <a:ext uri="{C183D7F6-B498-43B3-948B-1728B52AA6E4}">
                <adec:decorative xmlns:adec="http://schemas.microsoft.com/office/drawing/2017/decorative" val="1"/>
              </a:ext>
            </a:extLst>
          </p:cNvPr>
          <p:cNvGrpSpPr/>
          <p:nvPr/>
        </p:nvGrpSpPr>
        <p:grpSpPr>
          <a:xfrm>
            <a:off x="4100075" y="2138310"/>
            <a:ext cx="1264980" cy="1264122"/>
            <a:chOff x="4100075" y="2466740"/>
            <a:chExt cx="1264980" cy="1264122"/>
          </a:xfrm>
        </p:grpSpPr>
        <p:grpSp>
          <p:nvGrpSpPr>
            <p:cNvPr id="73" name="Group 72">
              <a:extLst>
                <a:ext uri="{FF2B5EF4-FFF2-40B4-BE49-F238E27FC236}">
                  <a16:creationId xmlns:a16="http://schemas.microsoft.com/office/drawing/2014/main" id="{F8CE1AA8-1089-44B4-BA72-37CD861653CA}"/>
                </a:ext>
              </a:extLst>
            </p:cNvPr>
            <p:cNvGrpSpPr/>
            <p:nvPr/>
          </p:nvGrpSpPr>
          <p:grpSpPr>
            <a:xfrm>
              <a:off x="4100075" y="2466740"/>
              <a:ext cx="1264980" cy="1264122"/>
              <a:chOff x="3993017" y="2689955"/>
              <a:chExt cx="1479096" cy="1478092"/>
            </a:xfrm>
          </p:grpSpPr>
          <p:sp>
            <p:nvSpPr>
              <p:cNvPr id="82" name="Oval 81">
                <a:extLst>
                  <a:ext uri="{FF2B5EF4-FFF2-40B4-BE49-F238E27FC236}">
                    <a16:creationId xmlns:a16="http://schemas.microsoft.com/office/drawing/2014/main" id="{3018D390-55EE-4886-B64D-06BA82DB3705}"/>
                  </a:ext>
                </a:extLst>
              </p:cNvPr>
              <p:cNvSpPr/>
              <p:nvPr/>
            </p:nvSpPr>
            <p:spPr bwMode="auto">
              <a:xfrm>
                <a:off x="4060723" y="2757158"/>
                <a:ext cx="1343684" cy="1343684"/>
              </a:xfrm>
              <a:prstGeom prst="ellipse">
                <a:avLst/>
              </a:prstGeom>
              <a:solidFill>
                <a:schemeClr val="bg1"/>
              </a:solidFill>
              <a:ln w="19050">
                <a:solidFill>
                  <a:srgbClr val="00B050"/>
                </a:solidFill>
              </a:ln>
            </p:spPr>
            <p:txBody>
              <a:bodyPr wrap="square" lIns="0" tIns="0" rIns="0" bIns="0" anchor="ctr">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endParaRPr kumimoji="0" lang="en-US" sz="1200" b="1" i="0" u="none" strike="noStrike" kern="1200" cap="none" spc="0" normalizeH="0" baseline="0" noProof="0">
                  <a:ln>
                    <a:noFill/>
                  </a:ln>
                  <a:solidFill>
                    <a:srgbClr val="243A5E"/>
                  </a:solidFill>
                  <a:effectLst/>
                  <a:uLnTx/>
                  <a:uFillTx/>
                  <a:latin typeface="Segoe UI Semibold"/>
                  <a:ea typeface="+mn-ea"/>
                  <a:cs typeface="+mn-cs"/>
                </a:endParaRPr>
              </a:p>
            </p:txBody>
          </p:sp>
          <p:sp>
            <p:nvSpPr>
              <p:cNvPr id="83" name="Oval 82">
                <a:extLst>
                  <a:ext uri="{FF2B5EF4-FFF2-40B4-BE49-F238E27FC236}">
                    <a16:creationId xmlns:a16="http://schemas.microsoft.com/office/drawing/2014/main" id="{2988CCFD-2317-40F5-9799-E0C387680F74}"/>
                  </a:ext>
                </a:extLst>
              </p:cNvPr>
              <p:cNvSpPr/>
              <p:nvPr/>
            </p:nvSpPr>
            <p:spPr>
              <a:xfrm>
                <a:off x="3993017" y="2689955"/>
                <a:ext cx="1479096" cy="1478092"/>
              </a:xfrm>
              <a:prstGeom prst="ellipse">
                <a:avLst/>
              </a:prstGeom>
              <a:noFill/>
              <a:ln w="6350" cap="rnd">
                <a:solidFill>
                  <a:schemeClr val="bg1">
                    <a:lumMod val="85000"/>
                  </a:schemeClr>
                </a:solidFill>
                <a:prstDash val="dash"/>
              </a:ln>
            </p:spPr>
            <p:txBody>
              <a:bodyPr wrap="square" lIns="0" tIns="0" rIns="0" bIns="0" anchor="ctr">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endParaRPr kumimoji="0" lang="en-US" sz="1200" b="1" i="0" u="none" strike="noStrike" kern="1200" cap="none" spc="0" normalizeH="0" baseline="0" noProof="0">
                  <a:ln>
                    <a:noFill/>
                  </a:ln>
                  <a:solidFill>
                    <a:srgbClr val="FFFFFF"/>
                  </a:solidFill>
                  <a:effectLst/>
                  <a:uLnTx/>
                  <a:uFillTx/>
                  <a:latin typeface="Segoe UI Semibold"/>
                  <a:ea typeface="+mn-ea"/>
                  <a:cs typeface="+mn-cs"/>
                </a:endParaRPr>
              </a:p>
            </p:txBody>
          </p:sp>
        </p:grpSp>
        <p:grpSp>
          <p:nvGrpSpPr>
            <p:cNvPr id="75" name="Group 74">
              <a:extLst>
                <a:ext uri="{FF2B5EF4-FFF2-40B4-BE49-F238E27FC236}">
                  <a16:creationId xmlns:a16="http://schemas.microsoft.com/office/drawing/2014/main" id="{B9C2BEAA-05F1-447B-B997-CECC069DCA26}"/>
                </a:ext>
              </a:extLst>
            </p:cNvPr>
            <p:cNvGrpSpPr/>
            <p:nvPr/>
          </p:nvGrpSpPr>
          <p:grpSpPr>
            <a:xfrm>
              <a:off x="4362905" y="2720155"/>
              <a:ext cx="739320" cy="757292"/>
              <a:chOff x="4324829" y="2681153"/>
              <a:chExt cx="815472" cy="835296"/>
            </a:xfrm>
          </p:grpSpPr>
          <p:sp>
            <p:nvSpPr>
              <p:cNvPr id="77" name="Freeform: Shape 76">
                <a:extLst>
                  <a:ext uri="{FF2B5EF4-FFF2-40B4-BE49-F238E27FC236}">
                    <a16:creationId xmlns:a16="http://schemas.microsoft.com/office/drawing/2014/main" id="{C2323162-399D-4CC3-83B9-C78FA37D59BB}"/>
                  </a:ext>
                </a:extLst>
              </p:cNvPr>
              <p:cNvSpPr/>
              <p:nvPr/>
            </p:nvSpPr>
            <p:spPr>
              <a:xfrm>
                <a:off x="4324829" y="2681153"/>
                <a:ext cx="396501" cy="568318"/>
              </a:xfrm>
              <a:custGeom>
                <a:avLst/>
                <a:gdLst>
                  <a:gd name="connsiteX0" fmla="*/ 37207 w 446484"/>
                  <a:gd name="connsiteY0" fmla="*/ 492621 h 639960"/>
                  <a:gd name="connsiteX1" fmla="*/ 376535 w 446484"/>
                  <a:gd name="connsiteY1" fmla="*/ 87064 h 639960"/>
                  <a:gd name="connsiteX2" fmla="*/ 354211 w 446484"/>
                  <a:gd name="connsiteY2" fmla="*/ 109389 h 639960"/>
                  <a:gd name="connsiteX3" fmla="*/ 380256 w 446484"/>
                  <a:gd name="connsiteY3" fmla="*/ 135434 h 639960"/>
                  <a:gd name="connsiteX4" fmla="*/ 447229 w 446484"/>
                  <a:gd name="connsiteY4" fmla="*/ 68461 h 639960"/>
                  <a:gd name="connsiteX5" fmla="*/ 378768 w 446484"/>
                  <a:gd name="connsiteY5" fmla="*/ 0 h 639960"/>
                  <a:gd name="connsiteX6" fmla="*/ 352723 w 446484"/>
                  <a:gd name="connsiteY6" fmla="*/ 26045 h 639960"/>
                  <a:gd name="connsiteX7" fmla="*/ 375791 w 446484"/>
                  <a:gd name="connsiteY7" fmla="*/ 49113 h 639960"/>
                  <a:gd name="connsiteX8" fmla="*/ 0 w 446484"/>
                  <a:gd name="connsiteY8" fmla="*/ 492621 h 639960"/>
                  <a:gd name="connsiteX9" fmla="*/ 20092 w 446484"/>
                  <a:gd name="connsiteY9" fmla="*/ 625078 h 639960"/>
                  <a:gd name="connsiteX10" fmla="*/ 25301 w 446484"/>
                  <a:gd name="connsiteY10" fmla="*/ 642938 h 639960"/>
                  <a:gd name="connsiteX11" fmla="*/ 61020 w 446484"/>
                  <a:gd name="connsiteY11" fmla="*/ 631775 h 639960"/>
                  <a:gd name="connsiteX12" fmla="*/ 55811 w 446484"/>
                  <a:gd name="connsiteY12" fmla="*/ 613916 h 639960"/>
                  <a:gd name="connsiteX13" fmla="*/ 37207 w 446484"/>
                  <a:gd name="connsiteY13" fmla="*/ 492621 h 63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484" h="639960">
                    <a:moveTo>
                      <a:pt x="37207" y="492621"/>
                    </a:moveTo>
                    <a:cubicBezTo>
                      <a:pt x="37207" y="291703"/>
                      <a:pt x="179338" y="122039"/>
                      <a:pt x="376535" y="87064"/>
                    </a:cubicBezTo>
                    <a:lnTo>
                      <a:pt x="354211" y="109389"/>
                    </a:lnTo>
                    <a:lnTo>
                      <a:pt x="380256" y="135434"/>
                    </a:lnTo>
                    <a:lnTo>
                      <a:pt x="447229" y="68461"/>
                    </a:lnTo>
                    <a:lnTo>
                      <a:pt x="378768" y="0"/>
                    </a:lnTo>
                    <a:lnTo>
                      <a:pt x="352723" y="26045"/>
                    </a:lnTo>
                    <a:lnTo>
                      <a:pt x="375791" y="49113"/>
                    </a:lnTo>
                    <a:cubicBezTo>
                      <a:pt x="158502" y="85576"/>
                      <a:pt x="0" y="271611"/>
                      <a:pt x="0" y="492621"/>
                    </a:cubicBezTo>
                    <a:cubicBezTo>
                      <a:pt x="0" y="538014"/>
                      <a:pt x="6697" y="582662"/>
                      <a:pt x="20092" y="625078"/>
                    </a:cubicBezTo>
                    <a:lnTo>
                      <a:pt x="25301" y="642938"/>
                    </a:lnTo>
                    <a:lnTo>
                      <a:pt x="61020" y="631775"/>
                    </a:lnTo>
                    <a:lnTo>
                      <a:pt x="55811" y="613916"/>
                    </a:lnTo>
                    <a:cubicBezTo>
                      <a:pt x="43160" y="575221"/>
                      <a:pt x="37207" y="534293"/>
                      <a:pt x="37207" y="492621"/>
                    </a:cubicBezTo>
                    <a:close/>
                  </a:path>
                </a:pathLst>
              </a:custGeom>
              <a:solidFill>
                <a:schemeClr val="accent1"/>
              </a:solidFill>
              <a:ln w="744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9" name="Freeform: Shape 78">
                <a:extLst>
                  <a:ext uri="{FF2B5EF4-FFF2-40B4-BE49-F238E27FC236}">
                    <a16:creationId xmlns:a16="http://schemas.microsoft.com/office/drawing/2014/main" id="{0A92BE78-E7FC-4D35-BF96-E5AB0DD279D1}"/>
                  </a:ext>
                </a:extLst>
              </p:cNvPr>
              <p:cNvSpPr/>
              <p:nvPr/>
            </p:nvSpPr>
            <p:spPr>
              <a:xfrm>
                <a:off x="4384304" y="3311590"/>
                <a:ext cx="647619" cy="204859"/>
              </a:xfrm>
              <a:custGeom>
                <a:avLst/>
                <a:gdLst>
                  <a:gd name="connsiteX0" fmla="*/ 695027 w 729257"/>
                  <a:gd name="connsiteY0" fmla="*/ 52090 h 230683"/>
                  <a:gd name="connsiteX1" fmla="*/ 382488 w 729257"/>
                  <a:gd name="connsiteY1" fmla="*/ 194965 h 230683"/>
                  <a:gd name="connsiteX2" fmla="*/ 67717 w 729257"/>
                  <a:gd name="connsiteY2" fmla="*/ 48369 h 230683"/>
                  <a:gd name="connsiteX3" fmla="*/ 104924 w 729257"/>
                  <a:gd name="connsiteY3" fmla="*/ 56555 h 230683"/>
                  <a:gd name="connsiteX4" fmla="*/ 112365 w 729257"/>
                  <a:gd name="connsiteY4" fmla="*/ 20092 h 230683"/>
                  <a:gd name="connsiteX5" fmla="*/ 20092 w 729257"/>
                  <a:gd name="connsiteY5" fmla="*/ 0 h 230683"/>
                  <a:gd name="connsiteX6" fmla="*/ 0 w 729257"/>
                  <a:gd name="connsiteY6" fmla="*/ 95250 h 230683"/>
                  <a:gd name="connsiteX7" fmla="*/ 36463 w 729257"/>
                  <a:gd name="connsiteY7" fmla="*/ 102691 h 230683"/>
                  <a:gd name="connsiteX8" fmla="*/ 42416 w 729257"/>
                  <a:gd name="connsiteY8" fmla="*/ 75158 h 230683"/>
                  <a:gd name="connsiteX9" fmla="*/ 383232 w 729257"/>
                  <a:gd name="connsiteY9" fmla="*/ 232172 h 230683"/>
                  <a:gd name="connsiteX10" fmla="*/ 723305 w 729257"/>
                  <a:gd name="connsiteY10" fmla="*/ 75902 h 230683"/>
                  <a:gd name="connsiteX11" fmla="*/ 735211 w 729257"/>
                  <a:gd name="connsiteY11" fmla="*/ 61764 h 230683"/>
                  <a:gd name="connsiteX12" fmla="*/ 706934 w 729257"/>
                  <a:gd name="connsiteY12" fmla="*/ 37207 h 230683"/>
                  <a:gd name="connsiteX13" fmla="*/ 695027 w 729257"/>
                  <a:gd name="connsiteY13" fmla="*/ 52090 h 23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9257" h="230683">
                    <a:moveTo>
                      <a:pt x="695027" y="52090"/>
                    </a:moveTo>
                    <a:cubicBezTo>
                      <a:pt x="616893" y="142875"/>
                      <a:pt x="503039" y="194965"/>
                      <a:pt x="382488" y="194965"/>
                    </a:cubicBezTo>
                    <a:cubicBezTo>
                      <a:pt x="261193" y="194965"/>
                      <a:pt x="145852" y="141387"/>
                      <a:pt x="67717" y="48369"/>
                    </a:cubicBezTo>
                    <a:lnTo>
                      <a:pt x="104924" y="56555"/>
                    </a:lnTo>
                    <a:lnTo>
                      <a:pt x="112365" y="20092"/>
                    </a:lnTo>
                    <a:lnTo>
                      <a:pt x="20092" y="0"/>
                    </a:lnTo>
                    <a:lnTo>
                      <a:pt x="0" y="95250"/>
                    </a:lnTo>
                    <a:lnTo>
                      <a:pt x="36463" y="102691"/>
                    </a:lnTo>
                    <a:lnTo>
                      <a:pt x="42416" y="75158"/>
                    </a:lnTo>
                    <a:cubicBezTo>
                      <a:pt x="127992" y="174873"/>
                      <a:pt x="252264" y="232172"/>
                      <a:pt x="383232" y="232172"/>
                    </a:cubicBezTo>
                    <a:cubicBezTo>
                      <a:pt x="514201" y="232172"/>
                      <a:pt x="637729" y="175617"/>
                      <a:pt x="723305" y="75902"/>
                    </a:cubicBezTo>
                    <a:lnTo>
                      <a:pt x="735211" y="61764"/>
                    </a:lnTo>
                    <a:lnTo>
                      <a:pt x="706934" y="37207"/>
                    </a:lnTo>
                    <a:lnTo>
                      <a:pt x="695027" y="52090"/>
                    </a:lnTo>
                    <a:close/>
                  </a:path>
                </a:pathLst>
              </a:custGeom>
              <a:solidFill>
                <a:schemeClr val="accent1"/>
              </a:solidFill>
              <a:ln w="744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0" name="Freeform: Shape 79">
                <a:extLst>
                  <a:ext uri="{FF2B5EF4-FFF2-40B4-BE49-F238E27FC236}">
                    <a16:creationId xmlns:a16="http://schemas.microsoft.com/office/drawing/2014/main" id="{E03F3EF5-BF2E-4092-ADAB-E1F8F9CCE184}"/>
                  </a:ext>
                </a:extLst>
              </p:cNvPr>
              <p:cNvSpPr/>
              <p:nvPr/>
            </p:nvSpPr>
            <p:spPr>
              <a:xfrm>
                <a:off x="4770233" y="2722786"/>
                <a:ext cx="370068" cy="574926"/>
              </a:xfrm>
              <a:custGeom>
                <a:avLst/>
                <a:gdLst>
                  <a:gd name="connsiteX0" fmla="*/ 407045 w 416718"/>
                  <a:gd name="connsiteY0" fmla="*/ 579686 h 647402"/>
                  <a:gd name="connsiteX1" fmla="*/ 372814 w 416718"/>
                  <a:gd name="connsiteY1" fmla="*/ 593824 h 647402"/>
                  <a:gd name="connsiteX2" fmla="*/ 398115 w 416718"/>
                  <a:gd name="connsiteY2" fmla="*/ 445740 h 647402"/>
                  <a:gd name="connsiteX3" fmla="*/ 25301 w 416718"/>
                  <a:gd name="connsiteY3" fmla="*/ 2977 h 647402"/>
                  <a:gd name="connsiteX4" fmla="*/ 5953 w 416718"/>
                  <a:gd name="connsiteY4" fmla="*/ 0 h 647402"/>
                  <a:gd name="connsiteX5" fmla="*/ 0 w 416718"/>
                  <a:gd name="connsiteY5" fmla="*/ 36463 h 647402"/>
                  <a:gd name="connsiteX6" fmla="*/ 18604 w 416718"/>
                  <a:gd name="connsiteY6" fmla="*/ 39439 h 647402"/>
                  <a:gd name="connsiteX7" fmla="*/ 360908 w 416718"/>
                  <a:gd name="connsiteY7" fmla="*/ 445740 h 647402"/>
                  <a:gd name="connsiteX8" fmla="*/ 340816 w 416718"/>
                  <a:gd name="connsiteY8" fmla="*/ 573732 h 647402"/>
                  <a:gd name="connsiteX9" fmla="*/ 330398 w 416718"/>
                  <a:gd name="connsiteY9" fmla="*/ 549176 h 647402"/>
                  <a:gd name="connsiteX10" fmla="*/ 296168 w 416718"/>
                  <a:gd name="connsiteY10" fmla="*/ 563314 h 647402"/>
                  <a:gd name="connsiteX11" fmla="*/ 331887 w 416718"/>
                  <a:gd name="connsiteY11" fmla="*/ 651123 h 647402"/>
                  <a:gd name="connsiteX12" fmla="*/ 421928 w 416718"/>
                  <a:gd name="connsiteY12" fmla="*/ 614660 h 647402"/>
                  <a:gd name="connsiteX13" fmla="*/ 407045 w 416718"/>
                  <a:gd name="connsiteY13" fmla="*/ 579686 h 64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6718" h="647402">
                    <a:moveTo>
                      <a:pt x="407045" y="579686"/>
                    </a:moveTo>
                    <a:lnTo>
                      <a:pt x="372814" y="593824"/>
                    </a:lnTo>
                    <a:cubicBezTo>
                      <a:pt x="389186" y="546199"/>
                      <a:pt x="398115" y="496342"/>
                      <a:pt x="398115" y="445740"/>
                    </a:cubicBezTo>
                    <a:cubicBezTo>
                      <a:pt x="398115" y="226219"/>
                      <a:pt x="241102" y="39439"/>
                      <a:pt x="25301" y="2977"/>
                    </a:cubicBezTo>
                    <a:lnTo>
                      <a:pt x="5953" y="0"/>
                    </a:lnTo>
                    <a:lnTo>
                      <a:pt x="0" y="36463"/>
                    </a:lnTo>
                    <a:lnTo>
                      <a:pt x="18604" y="39439"/>
                    </a:lnTo>
                    <a:cubicBezTo>
                      <a:pt x="216545" y="73670"/>
                      <a:pt x="360908" y="244078"/>
                      <a:pt x="360908" y="445740"/>
                    </a:cubicBezTo>
                    <a:cubicBezTo>
                      <a:pt x="360908" y="489645"/>
                      <a:pt x="354211" y="532805"/>
                      <a:pt x="340816" y="573732"/>
                    </a:cubicBezTo>
                    <a:lnTo>
                      <a:pt x="330398" y="549176"/>
                    </a:lnTo>
                    <a:lnTo>
                      <a:pt x="296168" y="563314"/>
                    </a:lnTo>
                    <a:lnTo>
                      <a:pt x="331887" y="651123"/>
                    </a:lnTo>
                    <a:lnTo>
                      <a:pt x="421928" y="614660"/>
                    </a:lnTo>
                    <a:lnTo>
                      <a:pt x="407045" y="579686"/>
                    </a:lnTo>
                    <a:close/>
                  </a:path>
                </a:pathLst>
              </a:custGeom>
              <a:solidFill>
                <a:schemeClr val="accent1"/>
              </a:solidFill>
              <a:ln w="744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Graphic 82">
                <a:extLst>
                  <a:ext uri="{FF2B5EF4-FFF2-40B4-BE49-F238E27FC236}">
                    <a16:creationId xmlns:a16="http://schemas.microsoft.com/office/drawing/2014/main" id="{5FE757CD-A3DC-477B-94E0-94A31F4CE07A}"/>
                  </a:ext>
                </a:extLst>
              </p:cNvPr>
              <p:cNvSpPr/>
              <p:nvPr/>
            </p:nvSpPr>
            <p:spPr>
              <a:xfrm>
                <a:off x="4447084" y="2841075"/>
                <a:ext cx="548494" cy="548494"/>
              </a:xfrm>
              <a:custGeom>
                <a:avLst/>
                <a:gdLst>
                  <a:gd name="connsiteX0" fmla="*/ 1148334 w 1962150"/>
                  <a:gd name="connsiteY0" fmla="*/ 0 h 1962150"/>
                  <a:gd name="connsiteX1" fmla="*/ 821912 w 1962150"/>
                  <a:gd name="connsiteY1" fmla="*/ 0 h 1962150"/>
                  <a:gd name="connsiteX2" fmla="*/ 763238 w 1962150"/>
                  <a:gd name="connsiteY2" fmla="*/ 58674 h 1962150"/>
                  <a:gd name="connsiteX3" fmla="*/ 763238 w 1962150"/>
                  <a:gd name="connsiteY3" fmla="*/ 194691 h 1962150"/>
                  <a:gd name="connsiteX4" fmla="*/ 582454 w 1962150"/>
                  <a:gd name="connsiteY4" fmla="*/ 269748 h 1962150"/>
                  <a:gd name="connsiteX5" fmla="*/ 486156 w 1962150"/>
                  <a:gd name="connsiteY5" fmla="*/ 173546 h 1962150"/>
                  <a:gd name="connsiteX6" fmla="*/ 403955 w 1962150"/>
                  <a:gd name="connsiteY6" fmla="*/ 173546 h 1962150"/>
                  <a:gd name="connsiteX7" fmla="*/ 173736 w 1962150"/>
                  <a:gd name="connsiteY7" fmla="*/ 403479 h 1962150"/>
                  <a:gd name="connsiteX8" fmla="*/ 173736 w 1962150"/>
                  <a:gd name="connsiteY8" fmla="*/ 485585 h 1962150"/>
                  <a:gd name="connsiteX9" fmla="*/ 270034 w 1962150"/>
                  <a:gd name="connsiteY9" fmla="*/ 581787 h 1962150"/>
                  <a:gd name="connsiteX10" fmla="*/ 194881 w 1962150"/>
                  <a:gd name="connsiteY10" fmla="*/ 762381 h 1962150"/>
                  <a:gd name="connsiteX11" fmla="*/ 58674 w 1962150"/>
                  <a:gd name="connsiteY11" fmla="*/ 762381 h 1962150"/>
                  <a:gd name="connsiteX12" fmla="*/ 0 w 1962150"/>
                  <a:gd name="connsiteY12" fmla="*/ 821055 h 1962150"/>
                  <a:gd name="connsiteX13" fmla="*/ 0 w 1962150"/>
                  <a:gd name="connsiteY13" fmla="*/ 1147096 h 1962150"/>
                  <a:gd name="connsiteX14" fmla="*/ 58674 w 1962150"/>
                  <a:gd name="connsiteY14" fmla="*/ 1205770 h 1962150"/>
                  <a:gd name="connsiteX15" fmla="*/ 194881 w 1962150"/>
                  <a:gd name="connsiteY15" fmla="*/ 1205770 h 1962150"/>
                  <a:gd name="connsiteX16" fmla="*/ 270034 w 1962150"/>
                  <a:gd name="connsiteY16" fmla="*/ 1386364 h 1962150"/>
                  <a:gd name="connsiteX17" fmla="*/ 173736 w 1962150"/>
                  <a:gd name="connsiteY17" fmla="*/ 1482566 h 1962150"/>
                  <a:gd name="connsiteX18" fmla="*/ 173736 w 1962150"/>
                  <a:gd name="connsiteY18" fmla="*/ 1564672 h 1962150"/>
                  <a:gd name="connsiteX19" fmla="*/ 403860 w 1962150"/>
                  <a:gd name="connsiteY19" fmla="*/ 1794605 h 1962150"/>
                  <a:gd name="connsiteX20" fmla="*/ 486061 w 1962150"/>
                  <a:gd name="connsiteY20" fmla="*/ 1794605 h 1962150"/>
                  <a:gd name="connsiteX21" fmla="*/ 582359 w 1962150"/>
                  <a:gd name="connsiteY21" fmla="*/ 1698403 h 1962150"/>
                  <a:gd name="connsiteX22" fmla="*/ 763143 w 1962150"/>
                  <a:gd name="connsiteY22" fmla="*/ 1773460 h 1962150"/>
                  <a:gd name="connsiteX23" fmla="*/ 763143 w 1962150"/>
                  <a:gd name="connsiteY23" fmla="*/ 1909477 h 1962150"/>
                  <a:gd name="connsiteX24" fmla="*/ 821817 w 1962150"/>
                  <a:gd name="connsiteY24" fmla="*/ 1968151 h 1962150"/>
                  <a:gd name="connsiteX25" fmla="*/ 1148239 w 1962150"/>
                  <a:gd name="connsiteY25" fmla="*/ 1968151 h 1962150"/>
                  <a:gd name="connsiteX26" fmla="*/ 1206913 w 1962150"/>
                  <a:gd name="connsiteY26" fmla="*/ 1909477 h 1962150"/>
                  <a:gd name="connsiteX27" fmla="*/ 1206913 w 1962150"/>
                  <a:gd name="connsiteY27" fmla="*/ 1773460 h 1962150"/>
                  <a:gd name="connsiteX28" fmla="*/ 1387697 w 1962150"/>
                  <a:gd name="connsiteY28" fmla="*/ 1698403 h 1962150"/>
                  <a:gd name="connsiteX29" fmla="*/ 1483995 w 1962150"/>
                  <a:gd name="connsiteY29" fmla="*/ 1794605 h 1962150"/>
                  <a:gd name="connsiteX30" fmla="*/ 1566196 w 1962150"/>
                  <a:gd name="connsiteY30" fmla="*/ 1794605 h 1962150"/>
                  <a:gd name="connsiteX31" fmla="*/ 1796320 w 1962150"/>
                  <a:gd name="connsiteY31" fmla="*/ 1564672 h 1962150"/>
                  <a:gd name="connsiteX32" fmla="*/ 1796320 w 1962150"/>
                  <a:gd name="connsiteY32" fmla="*/ 1482566 h 1962150"/>
                  <a:gd name="connsiteX33" fmla="*/ 1700022 w 1962150"/>
                  <a:gd name="connsiteY33" fmla="*/ 1386364 h 1962150"/>
                  <a:gd name="connsiteX34" fmla="*/ 1775174 w 1962150"/>
                  <a:gd name="connsiteY34" fmla="*/ 1205770 h 1962150"/>
                  <a:gd name="connsiteX35" fmla="*/ 1911382 w 1962150"/>
                  <a:gd name="connsiteY35" fmla="*/ 1205770 h 1962150"/>
                  <a:gd name="connsiteX36" fmla="*/ 1970056 w 1962150"/>
                  <a:gd name="connsiteY36" fmla="*/ 1147096 h 1962150"/>
                  <a:gd name="connsiteX37" fmla="*/ 1970056 w 1962150"/>
                  <a:gd name="connsiteY37" fmla="*/ 823341 h 1962150"/>
                  <a:gd name="connsiteX38" fmla="*/ 1911382 w 1962150"/>
                  <a:gd name="connsiteY38" fmla="*/ 764667 h 1962150"/>
                  <a:gd name="connsiteX39" fmla="*/ 1775174 w 1962150"/>
                  <a:gd name="connsiteY39" fmla="*/ 764667 h 1962150"/>
                  <a:gd name="connsiteX40" fmla="*/ 1700022 w 1962150"/>
                  <a:gd name="connsiteY40" fmla="*/ 584073 h 1962150"/>
                  <a:gd name="connsiteX41" fmla="*/ 1796320 w 1962150"/>
                  <a:gd name="connsiteY41" fmla="*/ 487871 h 1962150"/>
                  <a:gd name="connsiteX42" fmla="*/ 1796320 w 1962150"/>
                  <a:gd name="connsiteY42" fmla="*/ 405765 h 1962150"/>
                  <a:gd name="connsiteX43" fmla="*/ 1566196 w 1962150"/>
                  <a:gd name="connsiteY43" fmla="*/ 175831 h 1962150"/>
                  <a:gd name="connsiteX44" fmla="*/ 1523905 w 1962150"/>
                  <a:gd name="connsiteY44" fmla="*/ 159449 h 1962150"/>
                  <a:gd name="connsiteX45" fmla="*/ 1523905 w 1962150"/>
                  <a:gd name="connsiteY45" fmla="*/ 159449 h 1962150"/>
                  <a:gd name="connsiteX46" fmla="*/ 1481614 w 1962150"/>
                  <a:gd name="connsiteY46" fmla="*/ 175831 h 1962150"/>
                  <a:gd name="connsiteX47" fmla="*/ 1385316 w 1962150"/>
                  <a:gd name="connsiteY47" fmla="*/ 274320 h 1962150"/>
                  <a:gd name="connsiteX48" fmla="*/ 1204532 w 1962150"/>
                  <a:gd name="connsiteY48" fmla="*/ 199263 h 1962150"/>
                  <a:gd name="connsiteX49" fmla="*/ 1204532 w 1962150"/>
                  <a:gd name="connsiteY49" fmla="*/ 60960 h 1962150"/>
                  <a:gd name="connsiteX50" fmla="*/ 1148334 w 1962150"/>
                  <a:gd name="connsiteY50" fmla="*/ 0 h 1962150"/>
                  <a:gd name="connsiteX51" fmla="*/ 1148334 w 1962150"/>
                  <a:gd name="connsiteY51" fmla="*/ 0 h 1962150"/>
                  <a:gd name="connsiteX52" fmla="*/ 1412272 w 1962150"/>
                  <a:gd name="connsiteY52" fmla="*/ 984028 h 1962150"/>
                  <a:gd name="connsiteX53" fmla="*/ 985171 w 1962150"/>
                  <a:gd name="connsiteY53" fmla="*/ 1398842 h 1962150"/>
                  <a:gd name="connsiteX54" fmla="*/ 558070 w 1962150"/>
                  <a:gd name="connsiteY54" fmla="*/ 984028 h 1962150"/>
                  <a:gd name="connsiteX55" fmla="*/ 985171 w 1962150"/>
                  <a:gd name="connsiteY55" fmla="*/ 569214 h 1962150"/>
                  <a:gd name="connsiteX56" fmla="*/ 1412272 w 1962150"/>
                  <a:gd name="connsiteY56" fmla="*/ 984028 h 1962150"/>
                  <a:gd name="connsiteX57" fmla="*/ 1412272 w 1962150"/>
                  <a:gd name="connsiteY57" fmla="*/ 984028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962150" h="1962150">
                    <a:moveTo>
                      <a:pt x="1148334" y="0"/>
                    </a:moveTo>
                    <a:lnTo>
                      <a:pt x="821912" y="0"/>
                    </a:lnTo>
                    <a:cubicBezTo>
                      <a:pt x="789051" y="0"/>
                      <a:pt x="763238" y="25813"/>
                      <a:pt x="763238" y="58674"/>
                    </a:cubicBezTo>
                    <a:lnTo>
                      <a:pt x="763238" y="194691"/>
                    </a:lnTo>
                    <a:cubicBezTo>
                      <a:pt x="699802" y="213455"/>
                      <a:pt x="638747" y="236887"/>
                      <a:pt x="582454" y="269748"/>
                    </a:cubicBezTo>
                    <a:lnTo>
                      <a:pt x="486156" y="173546"/>
                    </a:lnTo>
                    <a:cubicBezTo>
                      <a:pt x="465011" y="152400"/>
                      <a:pt x="425101" y="152400"/>
                      <a:pt x="403955" y="173546"/>
                    </a:cubicBezTo>
                    <a:lnTo>
                      <a:pt x="173736" y="403479"/>
                    </a:lnTo>
                    <a:cubicBezTo>
                      <a:pt x="150209" y="426911"/>
                      <a:pt x="150209" y="464439"/>
                      <a:pt x="173736" y="485585"/>
                    </a:cubicBezTo>
                    <a:lnTo>
                      <a:pt x="270034" y="581787"/>
                    </a:lnTo>
                    <a:cubicBezTo>
                      <a:pt x="237173" y="638080"/>
                      <a:pt x="213646" y="699040"/>
                      <a:pt x="194881" y="762381"/>
                    </a:cubicBezTo>
                    <a:lnTo>
                      <a:pt x="58674" y="762381"/>
                    </a:lnTo>
                    <a:cubicBezTo>
                      <a:pt x="25813" y="762381"/>
                      <a:pt x="0" y="788194"/>
                      <a:pt x="0" y="821055"/>
                    </a:cubicBezTo>
                    <a:lnTo>
                      <a:pt x="0" y="1147096"/>
                    </a:lnTo>
                    <a:cubicBezTo>
                      <a:pt x="0" y="1179957"/>
                      <a:pt x="25813" y="1205770"/>
                      <a:pt x="58674" y="1205770"/>
                    </a:cubicBezTo>
                    <a:lnTo>
                      <a:pt x="194881" y="1205770"/>
                    </a:lnTo>
                    <a:cubicBezTo>
                      <a:pt x="213646" y="1269111"/>
                      <a:pt x="237173" y="1330071"/>
                      <a:pt x="270034" y="1386364"/>
                    </a:cubicBezTo>
                    <a:lnTo>
                      <a:pt x="173736" y="1482566"/>
                    </a:lnTo>
                    <a:cubicBezTo>
                      <a:pt x="150209" y="1505998"/>
                      <a:pt x="150209" y="1543526"/>
                      <a:pt x="173736" y="1564672"/>
                    </a:cubicBezTo>
                    <a:lnTo>
                      <a:pt x="403860" y="1794605"/>
                    </a:lnTo>
                    <a:cubicBezTo>
                      <a:pt x="427387" y="1818037"/>
                      <a:pt x="464915" y="1818037"/>
                      <a:pt x="486061" y="1794605"/>
                    </a:cubicBezTo>
                    <a:lnTo>
                      <a:pt x="582359" y="1698403"/>
                    </a:lnTo>
                    <a:cubicBezTo>
                      <a:pt x="638747" y="1731264"/>
                      <a:pt x="699802" y="1754696"/>
                      <a:pt x="763143" y="1773460"/>
                    </a:cubicBezTo>
                    <a:lnTo>
                      <a:pt x="763143" y="1909477"/>
                    </a:lnTo>
                    <a:cubicBezTo>
                      <a:pt x="763143" y="1942338"/>
                      <a:pt x="788956" y="1968151"/>
                      <a:pt x="821817" y="1968151"/>
                    </a:cubicBezTo>
                    <a:lnTo>
                      <a:pt x="1148239" y="1968151"/>
                    </a:lnTo>
                    <a:cubicBezTo>
                      <a:pt x="1181100" y="1968151"/>
                      <a:pt x="1206913" y="1942338"/>
                      <a:pt x="1206913" y="1909477"/>
                    </a:cubicBezTo>
                    <a:lnTo>
                      <a:pt x="1206913" y="1773460"/>
                    </a:lnTo>
                    <a:cubicBezTo>
                      <a:pt x="1270349" y="1754696"/>
                      <a:pt x="1331405" y="1731264"/>
                      <a:pt x="1387697" y="1698403"/>
                    </a:cubicBezTo>
                    <a:lnTo>
                      <a:pt x="1483995" y="1794605"/>
                    </a:lnTo>
                    <a:cubicBezTo>
                      <a:pt x="1507522" y="1818037"/>
                      <a:pt x="1545050" y="1818037"/>
                      <a:pt x="1566196" y="1794605"/>
                    </a:cubicBezTo>
                    <a:lnTo>
                      <a:pt x="1796320" y="1564672"/>
                    </a:lnTo>
                    <a:cubicBezTo>
                      <a:pt x="1819847" y="1541240"/>
                      <a:pt x="1819847" y="1503712"/>
                      <a:pt x="1796320" y="1482566"/>
                    </a:cubicBezTo>
                    <a:lnTo>
                      <a:pt x="1700022" y="1386364"/>
                    </a:lnTo>
                    <a:cubicBezTo>
                      <a:pt x="1732883" y="1330071"/>
                      <a:pt x="1756410" y="1269111"/>
                      <a:pt x="1775174" y="1205770"/>
                    </a:cubicBezTo>
                    <a:lnTo>
                      <a:pt x="1911382" y="1205770"/>
                    </a:lnTo>
                    <a:cubicBezTo>
                      <a:pt x="1944243" y="1205770"/>
                      <a:pt x="1970056" y="1179957"/>
                      <a:pt x="1970056" y="1147096"/>
                    </a:cubicBezTo>
                    <a:lnTo>
                      <a:pt x="1970056" y="823341"/>
                    </a:lnTo>
                    <a:cubicBezTo>
                      <a:pt x="1970056" y="790480"/>
                      <a:pt x="1944243" y="764667"/>
                      <a:pt x="1911382" y="764667"/>
                    </a:cubicBezTo>
                    <a:lnTo>
                      <a:pt x="1775174" y="764667"/>
                    </a:lnTo>
                    <a:cubicBezTo>
                      <a:pt x="1756410" y="701326"/>
                      <a:pt x="1732883" y="640366"/>
                      <a:pt x="1700022" y="584073"/>
                    </a:cubicBezTo>
                    <a:lnTo>
                      <a:pt x="1796320" y="487871"/>
                    </a:lnTo>
                    <a:cubicBezTo>
                      <a:pt x="1819847" y="464439"/>
                      <a:pt x="1819847" y="426911"/>
                      <a:pt x="1796320" y="405765"/>
                    </a:cubicBezTo>
                    <a:lnTo>
                      <a:pt x="1566196" y="175831"/>
                    </a:lnTo>
                    <a:cubicBezTo>
                      <a:pt x="1554480" y="164116"/>
                      <a:pt x="1540383" y="159449"/>
                      <a:pt x="1523905" y="159449"/>
                    </a:cubicBezTo>
                    <a:lnTo>
                      <a:pt x="1523905" y="159449"/>
                    </a:lnTo>
                    <a:cubicBezTo>
                      <a:pt x="1507427" y="159449"/>
                      <a:pt x="1493330" y="166497"/>
                      <a:pt x="1481614" y="175831"/>
                    </a:cubicBezTo>
                    <a:lnTo>
                      <a:pt x="1385316" y="274320"/>
                    </a:lnTo>
                    <a:cubicBezTo>
                      <a:pt x="1328928" y="241459"/>
                      <a:pt x="1267873" y="218027"/>
                      <a:pt x="1204532" y="199263"/>
                    </a:cubicBezTo>
                    <a:lnTo>
                      <a:pt x="1204532" y="60960"/>
                    </a:lnTo>
                    <a:cubicBezTo>
                      <a:pt x="1207103" y="28194"/>
                      <a:pt x="1181291" y="0"/>
                      <a:pt x="1148334" y="0"/>
                    </a:cubicBezTo>
                    <a:lnTo>
                      <a:pt x="1148334" y="0"/>
                    </a:lnTo>
                    <a:close/>
                    <a:moveTo>
                      <a:pt x="1412272" y="984028"/>
                    </a:moveTo>
                    <a:cubicBezTo>
                      <a:pt x="1412272" y="1211961"/>
                      <a:pt x="1219867" y="1398842"/>
                      <a:pt x="985171" y="1398842"/>
                    </a:cubicBezTo>
                    <a:cubicBezTo>
                      <a:pt x="750475" y="1398842"/>
                      <a:pt x="558070" y="1214247"/>
                      <a:pt x="558070" y="984028"/>
                    </a:cubicBezTo>
                    <a:cubicBezTo>
                      <a:pt x="558070" y="753809"/>
                      <a:pt x="750475" y="569214"/>
                      <a:pt x="985171" y="569214"/>
                    </a:cubicBezTo>
                    <a:cubicBezTo>
                      <a:pt x="1219867" y="569214"/>
                      <a:pt x="1412272" y="756190"/>
                      <a:pt x="1412272" y="984028"/>
                    </a:cubicBezTo>
                    <a:lnTo>
                      <a:pt x="1412272" y="984028"/>
                    </a:lnTo>
                    <a:close/>
                  </a:path>
                </a:pathLst>
              </a:custGeom>
              <a:solidFill>
                <a:schemeClr val="tx2"/>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84" name="Group 83">
            <a:extLst>
              <a:ext uri="{FF2B5EF4-FFF2-40B4-BE49-F238E27FC236}">
                <a16:creationId xmlns:a16="http://schemas.microsoft.com/office/drawing/2014/main" id="{811C6DDD-9A21-4F37-8F0E-91C40203B3BE}"/>
              </a:ext>
              <a:ext uri="{C183D7F6-B498-43B3-948B-1728B52AA6E4}">
                <adec:decorative xmlns:adec="http://schemas.microsoft.com/office/drawing/2017/decorative" val="1"/>
              </a:ext>
            </a:extLst>
          </p:cNvPr>
          <p:cNvGrpSpPr/>
          <p:nvPr/>
        </p:nvGrpSpPr>
        <p:grpSpPr>
          <a:xfrm>
            <a:off x="8532769" y="2138310"/>
            <a:ext cx="1264980" cy="1264122"/>
            <a:chOff x="6826945" y="2466740"/>
            <a:chExt cx="1264980" cy="1264122"/>
          </a:xfrm>
        </p:grpSpPr>
        <p:grpSp>
          <p:nvGrpSpPr>
            <p:cNvPr id="85" name="Group 84">
              <a:extLst>
                <a:ext uri="{FF2B5EF4-FFF2-40B4-BE49-F238E27FC236}">
                  <a16:creationId xmlns:a16="http://schemas.microsoft.com/office/drawing/2014/main" id="{6C633EE1-81B1-491C-AAA0-954E88DD8113}"/>
                </a:ext>
              </a:extLst>
            </p:cNvPr>
            <p:cNvGrpSpPr/>
            <p:nvPr/>
          </p:nvGrpSpPr>
          <p:grpSpPr>
            <a:xfrm>
              <a:off x="6826945" y="2466740"/>
              <a:ext cx="1264980" cy="1264122"/>
              <a:chOff x="6719887" y="2689955"/>
              <a:chExt cx="1479096" cy="1478092"/>
            </a:xfrm>
          </p:grpSpPr>
          <p:sp>
            <p:nvSpPr>
              <p:cNvPr id="92" name="Oval 91">
                <a:extLst>
                  <a:ext uri="{FF2B5EF4-FFF2-40B4-BE49-F238E27FC236}">
                    <a16:creationId xmlns:a16="http://schemas.microsoft.com/office/drawing/2014/main" id="{BE4CBBAD-6FDA-4516-9D54-DB7B9C9783B6}"/>
                  </a:ext>
                </a:extLst>
              </p:cNvPr>
              <p:cNvSpPr/>
              <p:nvPr/>
            </p:nvSpPr>
            <p:spPr bwMode="auto">
              <a:xfrm>
                <a:off x="6787593" y="2757158"/>
                <a:ext cx="1343684" cy="1343684"/>
              </a:xfrm>
              <a:prstGeom prst="ellipse">
                <a:avLst/>
              </a:prstGeom>
              <a:solidFill>
                <a:schemeClr val="bg1"/>
              </a:solidFill>
              <a:ln w="19050">
                <a:solidFill>
                  <a:schemeClr val="accent1"/>
                </a:solidFill>
              </a:ln>
            </p:spPr>
            <p:txBody>
              <a:bodyPr wrap="square" lIns="0" tIns="0" rIns="0" bIns="0" anchor="ctr">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endParaRPr kumimoji="0" lang="en-US" sz="1200" b="1" i="0" u="none" strike="noStrike" kern="1200" cap="none" spc="0" normalizeH="0" baseline="0" noProof="0">
                  <a:ln>
                    <a:noFill/>
                  </a:ln>
                  <a:solidFill>
                    <a:srgbClr val="243A5E"/>
                  </a:solidFill>
                  <a:effectLst/>
                  <a:uLnTx/>
                  <a:uFillTx/>
                  <a:latin typeface="Segoe UI Semibold"/>
                  <a:ea typeface="+mn-ea"/>
                  <a:cs typeface="+mn-cs"/>
                </a:endParaRPr>
              </a:p>
            </p:txBody>
          </p:sp>
          <p:sp>
            <p:nvSpPr>
              <p:cNvPr id="93" name="Oval 92">
                <a:extLst>
                  <a:ext uri="{FF2B5EF4-FFF2-40B4-BE49-F238E27FC236}">
                    <a16:creationId xmlns:a16="http://schemas.microsoft.com/office/drawing/2014/main" id="{2C0C725B-29DB-4D1F-91AF-FEE5FF4882F0}"/>
                  </a:ext>
                </a:extLst>
              </p:cNvPr>
              <p:cNvSpPr/>
              <p:nvPr/>
            </p:nvSpPr>
            <p:spPr>
              <a:xfrm>
                <a:off x="6719887" y="2689955"/>
                <a:ext cx="1479096" cy="1478092"/>
              </a:xfrm>
              <a:prstGeom prst="ellipse">
                <a:avLst/>
              </a:prstGeom>
              <a:noFill/>
              <a:ln w="6350" cap="rnd">
                <a:solidFill>
                  <a:schemeClr val="bg1">
                    <a:lumMod val="85000"/>
                  </a:schemeClr>
                </a:solidFill>
                <a:prstDash val="dash"/>
              </a:ln>
            </p:spPr>
            <p:txBody>
              <a:bodyPr wrap="square" lIns="0" tIns="0" rIns="0" bIns="0" anchor="ctr">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endParaRPr kumimoji="0" lang="en-US" sz="1200" b="1" i="0" u="none" strike="noStrike" kern="1200" cap="none" spc="0" normalizeH="0" baseline="0" noProof="0">
                  <a:ln>
                    <a:noFill/>
                  </a:ln>
                  <a:solidFill>
                    <a:srgbClr val="FFFFFF"/>
                  </a:solidFill>
                  <a:effectLst/>
                  <a:uLnTx/>
                  <a:uFillTx/>
                  <a:latin typeface="Segoe UI Semibold"/>
                  <a:ea typeface="+mn-ea"/>
                  <a:cs typeface="+mn-cs"/>
                </a:endParaRPr>
              </a:p>
            </p:txBody>
          </p:sp>
        </p:grpSp>
        <p:grpSp>
          <p:nvGrpSpPr>
            <p:cNvPr id="86" name="Group 85">
              <a:extLst>
                <a:ext uri="{FF2B5EF4-FFF2-40B4-BE49-F238E27FC236}">
                  <a16:creationId xmlns:a16="http://schemas.microsoft.com/office/drawing/2014/main" id="{D9C63DE5-EC78-4735-A6B1-E11D3A070CF8}"/>
                </a:ext>
              </a:extLst>
            </p:cNvPr>
            <p:cNvGrpSpPr/>
            <p:nvPr/>
          </p:nvGrpSpPr>
          <p:grpSpPr>
            <a:xfrm>
              <a:off x="7159739" y="2811976"/>
              <a:ext cx="599393" cy="573651"/>
              <a:chOff x="356719" y="3925962"/>
              <a:chExt cx="936988" cy="896747"/>
            </a:xfrm>
          </p:grpSpPr>
          <p:sp>
            <p:nvSpPr>
              <p:cNvPr id="87" name="Freeform: Shape 86">
                <a:extLst>
                  <a:ext uri="{FF2B5EF4-FFF2-40B4-BE49-F238E27FC236}">
                    <a16:creationId xmlns:a16="http://schemas.microsoft.com/office/drawing/2014/main" id="{DCDDDADF-158C-4549-9EBF-BC874AA37C76}"/>
                  </a:ext>
                </a:extLst>
              </p:cNvPr>
              <p:cNvSpPr/>
              <p:nvPr/>
            </p:nvSpPr>
            <p:spPr>
              <a:xfrm>
                <a:off x="472780" y="3925962"/>
                <a:ext cx="820927" cy="821137"/>
              </a:xfrm>
              <a:custGeom>
                <a:avLst/>
                <a:gdLst>
                  <a:gd name="connsiteX0" fmla="*/ 483295 w 820926"/>
                  <a:gd name="connsiteY0" fmla="*/ 610974 h 821134"/>
                  <a:gd name="connsiteX1" fmla="*/ 483295 w 820926"/>
                  <a:gd name="connsiteY1" fmla="*/ 610975 h 821134"/>
                  <a:gd name="connsiteX2" fmla="*/ 487260 w 820926"/>
                  <a:gd name="connsiteY2" fmla="*/ 653826 h 821134"/>
                  <a:gd name="connsiteX3" fmla="*/ 487480 w 820926"/>
                  <a:gd name="connsiteY3" fmla="*/ 667052 h 821134"/>
                  <a:gd name="connsiteX4" fmla="*/ 487480 w 820926"/>
                  <a:gd name="connsiteY4" fmla="*/ 667052 h 821134"/>
                  <a:gd name="connsiteX5" fmla="*/ 487260 w 820926"/>
                  <a:gd name="connsiteY5" fmla="*/ 653825 h 821134"/>
                  <a:gd name="connsiteX6" fmla="*/ 738020 w 820926"/>
                  <a:gd name="connsiteY6" fmla="*/ 82903 h 821134"/>
                  <a:gd name="connsiteX7" fmla="*/ 706559 w 820926"/>
                  <a:gd name="connsiteY7" fmla="*/ 85966 h 821134"/>
                  <a:gd name="connsiteX8" fmla="*/ 574513 w 820926"/>
                  <a:gd name="connsiteY8" fmla="*/ 119407 h 821134"/>
                  <a:gd name="connsiteX9" fmla="*/ 467440 w 820926"/>
                  <a:gd name="connsiteY9" fmla="*/ 187866 h 821134"/>
                  <a:gd name="connsiteX10" fmla="*/ 369713 w 820926"/>
                  <a:gd name="connsiteY10" fmla="*/ 285707 h 821134"/>
                  <a:gd name="connsiteX11" fmla="*/ 259648 w 820926"/>
                  <a:gd name="connsiteY11" fmla="*/ 336124 h 821134"/>
                  <a:gd name="connsiteX12" fmla="*/ 167216 w 820926"/>
                  <a:gd name="connsiteY12" fmla="*/ 333814 h 821134"/>
                  <a:gd name="connsiteX13" fmla="*/ 136238 w 820926"/>
                  <a:gd name="connsiteY13" fmla="*/ 337585 h 821134"/>
                  <a:gd name="connsiteX14" fmla="*/ 109566 w 820926"/>
                  <a:gd name="connsiteY14" fmla="*/ 362816 h 821134"/>
                  <a:gd name="connsiteX15" fmla="*/ 101659 w 820926"/>
                  <a:gd name="connsiteY15" fmla="*/ 375373 h 821134"/>
                  <a:gd name="connsiteX16" fmla="*/ 84876 w 820926"/>
                  <a:gd name="connsiteY16" fmla="*/ 410933 h 821134"/>
                  <a:gd name="connsiteX17" fmla="*/ 84876 w 820926"/>
                  <a:gd name="connsiteY17" fmla="*/ 410934 h 821134"/>
                  <a:gd name="connsiteX18" fmla="*/ 101659 w 820926"/>
                  <a:gd name="connsiteY18" fmla="*/ 375374 h 821134"/>
                  <a:gd name="connsiteX19" fmla="*/ 109566 w 820926"/>
                  <a:gd name="connsiteY19" fmla="*/ 362817 h 821134"/>
                  <a:gd name="connsiteX20" fmla="*/ 136238 w 820926"/>
                  <a:gd name="connsiteY20" fmla="*/ 337586 h 821134"/>
                  <a:gd name="connsiteX21" fmla="*/ 167216 w 820926"/>
                  <a:gd name="connsiteY21" fmla="*/ 333815 h 821134"/>
                  <a:gd name="connsiteX22" fmla="*/ 259648 w 820926"/>
                  <a:gd name="connsiteY22" fmla="*/ 336125 h 821134"/>
                  <a:gd name="connsiteX23" fmla="*/ 369713 w 820926"/>
                  <a:gd name="connsiteY23" fmla="*/ 285708 h 821134"/>
                  <a:gd name="connsiteX24" fmla="*/ 467440 w 820926"/>
                  <a:gd name="connsiteY24" fmla="*/ 187867 h 821134"/>
                  <a:gd name="connsiteX25" fmla="*/ 574513 w 820926"/>
                  <a:gd name="connsiteY25" fmla="*/ 119408 h 821134"/>
                  <a:gd name="connsiteX26" fmla="*/ 706559 w 820926"/>
                  <a:gd name="connsiteY26" fmla="*/ 85967 h 821134"/>
                  <a:gd name="connsiteX27" fmla="*/ 738020 w 820926"/>
                  <a:gd name="connsiteY27" fmla="*/ 82904 h 821134"/>
                  <a:gd name="connsiteX28" fmla="*/ 760010 w 820926"/>
                  <a:gd name="connsiteY28" fmla="*/ 750 h 821134"/>
                  <a:gd name="connsiteX29" fmla="*/ 803801 w 820926"/>
                  <a:gd name="connsiteY29" fmla="*/ 17128 h 821134"/>
                  <a:gd name="connsiteX30" fmla="*/ 780204 w 820926"/>
                  <a:gd name="connsiteY30" fmla="*/ 272270 h 821134"/>
                  <a:gd name="connsiteX31" fmla="*/ 691837 w 820926"/>
                  <a:gd name="connsiteY31" fmla="*/ 411979 h 821134"/>
                  <a:gd name="connsiteX32" fmla="*/ 593866 w 820926"/>
                  <a:gd name="connsiteY32" fmla="*/ 510064 h 821134"/>
                  <a:gd name="connsiteX33" fmla="*/ 569337 w 820926"/>
                  <a:gd name="connsiteY33" fmla="*/ 642755 h 821134"/>
                  <a:gd name="connsiteX34" fmla="*/ 570488 w 820926"/>
                  <a:gd name="connsiteY34" fmla="*/ 656376 h 821134"/>
                  <a:gd name="connsiteX35" fmla="*/ 570326 w 820926"/>
                  <a:gd name="connsiteY35" fmla="*/ 669955 h 821134"/>
                  <a:gd name="connsiteX36" fmla="*/ 569780 w 820926"/>
                  <a:gd name="connsiteY36" fmla="*/ 676577 h 821134"/>
                  <a:gd name="connsiteX37" fmla="*/ 561671 w 820926"/>
                  <a:gd name="connsiteY37" fmla="*/ 712077 h 821134"/>
                  <a:gd name="connsiteX38" fmla="*/ 430193 w 820926"/>
                  <a:gd name="connsiteY38" fmla="*/ 817220 h 821134"/>
                  <a:gd name="connsiteX39" fmla="*/ 355031 w 820926"/>
                  <a:gd name="connsiteY39" fmla="*/ 798220 h 821134"/>
                  <a:gd name="connsiteX40" fmla="*/ 188954 w 820926"/>
                  <a:gd name="connsiteY40" fmla="*/ 631971 h 821134"/>
                  <a:gd name="connsiteX41" fmla="*/ 22918 w 820926"/>
                  <a:gd name="connsiteY41" fmla="*/ 466112 h 821134"/>
                  <a:gd name="connsiteX42" fmla="*/ 3889 w 820926"/>
                  <a:gd name="connsiteY42" fmla="*/ 391015 h 821134"/>
                  <a:gd name="connsiteX43" fmla="*/ 108979 w 820926"/>
                  <a:gd name="connsiteY43" fmla="*/ 259373 h 821134"/>
                  <a:gd name="connsiteX44" fmla="*/ 145964 w 820926"/>
                  <a:gd name="connsiteY44" fmla="*/ 251133 h 821134"/>
                  <a:gd name="connsiteX45" fmla="*/ 178358 w 820926"/>
                  <a:gd name="connsiteY45" fmla="*/ 251740 h 821134"/>
                  <a:gd name="connsiteX46" fmla="*/ 311109 w 820926"/>
                  <a:gd name="connsiteY46" fmla="*/ 227176 h 821134"/>
                  <a:gd name="connsiteX47" fmla="*/ 408840 w 820926"/>
                  <a:gd name="connsiteY47" fmla="*/ 129336 h 821134"/>
                  <a:gd name="connsiteX48" fmla="*/ 548891 w 820926"/>
                  <a:gd name="connsiteY48" fmla="*/ 40646 h 821134"/>
                  <a:gd name="connsiteX49" fmla="*/ 760010 w 820926"/>
                  <a:gd name="connsiteY49" fmla="*/ 750 h 82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20926" h="821134">
                    <a:moveTo>
                      <a:pt x="483295" y="610974"/>
                    </a:moveTo>
                    <a:lnTo>
                      <a:pt x="483295" y="610975"/>
                    </a:lnTo>
                    <a:cubicBezTo>
                      <a:pt x="483957" y="626670"/>
                      <a:pt x="485560" y="641268"/>
                      <a:pt x="487260" y="653826"/>
                    </a:cubicBezTo>
                    <a:lnTo>
                      <a:pt x="487480" y="667052"/>
                    </a:lnTo>
                    <a:lnTo>
                      <a:pt x="487480" y="667052"/>
                    </a:lnTo>
                    <a:cubicBezTo>
                      <a:pt x="487964" y="661954"/>
                      <a:pt x="487765" y="657565"/>
                      <a:pt x="487260" y="653825"/>
                    </a:cubicBezTo>
                    <a:close/>
                    <a:moveTo>
                      <a:pt x="738020" y="82903"/>
                    </a:moveTo>
                    <a:cubicBezTo>
                      <a:pt x="729568" y="83166"/>
                      <a:pt x="719074" y="84111"/>
                      <a:pt x="706559" y="85966"/>
                    </a:cubicBezTo>
                    <a:cubicBezTo>
                      <a:pt x="665224" y="92093"/>
                      <a:pt x="616187" y="105849"/>
                      <a:pt x="574513" y="119407"/>
                    </a:cubicBezTo>
                    <a:cubicBezTo>
                      <a:pt x="535829" y="131995"/>
                      <a:pt x="499614" y="155659"/>
                      <a:pt x="467440" y="187866"/>
                    </a:cubicBezTo>
                    <a:lnTo>
                      <a:pt x="369713" y="285707"/>
                    </a:lnTo>
                    <a:cubicBezTo>
                      <a:pt x="335779" y="319669"/>
                      <a:pt x="293659" y="331979"/>
                      <a:pt x="259648" y="336124"/>
                    </a:cubicBezTo>
                    <a:cubicBezTo>
                      <a:pt x="225716" y="340264"/>
                      <a:pt x="192392" y="337231"/>
                      <a:pt x="167216" y="333814"/>
                    </a:cubicBezTo>
                    <a:cubicBezTo>
                      <a:pt x="159674" y="332787"/>
                      <a:pt x="149503" y="332959"/>
                      <a:pt x="136238" y="337585"/>
                    </a:cubicBezTo>
                    <a:cubicBezTo>
                      <a:pt x="131202" y="339334"/>
                      <a:pt x="121597" y="345502"/>
                      <a:pt x="109566" y="362816"/>
                    </a:cubicBezTo>
                    <a:cubicBezTo>
                      <a:pt x="106795" y="366799"/>
                      <a:pt x="104167" y="371011"/>
                      <a:pt x="101659" y="375373"/>
                    </a:cubicBezTo>
                    <a:cubicBezTo>
                      <a:pt x="95168" y="386682"/>
                      <a:pt x="89527" y="398997"/>
                      <a:pt x="84876" y="410933"/>
                    </a:cubicBezTo>
                    <a:lnTo>
                      <a:pt x="84876" y="410934"/>
                    </a:lnTo>
                    <a:lnTo>
                      <a:pt x="101659" y="375374"/>
                    </a:lnTo>
                    <a:cubicBezTo>
                      <a:pt x="104167" y="371012"/>
                      <a:pt x="106795" y="366800"/>
                      <a:pt x="109566" y="362817"/>
                    </a:cubicBezTo>
                    <a:cubicBezTo>
                      <a:pt x="121597" y="345503"/>
                      <a:pt x="131202" y="339335"/>
                      <a:pt x="136238" y="337586"/>
                    </a:cubicBezTo>
                    <a:cubicBezTo>
                      <a:pt x="149503" y="332960"/>
                      <a:pt x="159674" y="332788"/>
                      <a:pt x="167216" y="333815"/>
                    </a:cubicBezTo>
                    <a:cubicBezTo>
                      <a:pt x="192392" y="337232"/>
                      <a:pt x="225716" y="340265"/>
                      <a:pt x="259648" y="336125"/>
                    </a:cubicBezTo>
                    <a:cubicBezTo>
                      <a:pt x="293659" y="331980"/>
                      <a:pt x="335779" y="319670"/>
                      <a:pt x="369713" y="285708"/>
                    </a:cubicBezTo>
                    <a:lnTo>
                      <a:pt x="467440" y="187867"/>
                    </a:lnTo>
                    <a:cubicBezTo>
                      <a:pt x="499614" y="155660"/>
                      <a:pt x="535829" y="131996"/>
                      <a:pt x="574513" y="119408"/>
                    </a:cubicBezTo>
                    <a:cubicBezTo>
                      <a:pt x="616187" y="105850"/>
                      <a:pt x="665224" y="92094"/>
                      <a:pt x="706559" y="85967"/>
                    </a:cubicBezTo>
                    <a:lnTo>
                      <a:pt x="738020" y="82904"/>
                    </a:lnTo>
                    <a:close/>
                    <a:moveTo>
                      <a:pt x="760010" y="750"/>
                    </a:moveTo>
                    <a:cubicBezTo>
                      <a:pt x="778950" y="2529"/>
                      <a:pt x="794256" y="7586"/>
                      <a:pt x="803801" y="17128"/>
                    </a:cubicBezTo>
                    <a:cubicBezTo>
                      <a:pt x="842000" y="55326"/>
                      <a:pt x="808311" y="185900"/>
                      <a:pt x="780204" y="272270"/>
                    </a:cubicBezTo>
                    <a:cubicBezTo>
                      <a:pt x="762893" y="325437"/>
                      <a:pt x="731349" y="372421"/>
                      <a:pt x="691837" y="411979"/>
                    </a:cubicBezTo>
                    <a:lnTo>
                      <a:pt x="593866" y="510064"/>
                    </a:lnTo>
                    <a:cubicBezTo>
                      <a:pt x="561551" y="542412"/>
                      <a:pt x="563228" y="597437"/>
                      <a:pt x="569337" y="642755"/>
                    </a:cubicBezTo>
                    <a:cubicBezTo>
                      <a:pt x="569925" y="647133"/>
                      <a:pt x="570326" y="651676"/>
                      <a:pt x="570488" y="656376"/>
                    </a:cubicBezTo>
                    <a:cubicBezTo>
                      <a:pt x="570650" y="660770"/>
                      <a:pt x="570612" y="665296"/>
                      <a:pt x="570326" y="669955"/>
                    </a:cubicBezTo>
                    <a:cubicBezTo>
                      <a:pt x="570206" y="672134"/>
                      <a:pt x="570024" y="674345"/>
                      <a:pt x="569780" y="676577"/>
                    </a:cubicBezTo>
                    <a:cubicBezTo>
                      <a:pt x="568587" y="687730"/>
                      <a:pt x="566020" y="699591"/>
                      <a:pt x="561671" y="712077"/>
                    </a:cubicBezTo>
                    <a:cubicBezTo>
                      <a:pt x="542178" y="768026"/>
                      <a:pt x="475308" y="800903"/>
                      <a:pt x="430193" y="817220"/>
                    </a:cubicBezTo>
                    <a:cubicBezTo>
                      <a:pt x="403705" y="826803"/>
                      <a:pt x="374931" y="818152"/>
                      <a:pt x="355031" y="798220"/>
                    </a:cubicBezTo>
                    <a:lnTo>
                      <a:pt x="188954" y="631971"/>
                    </a:lnTo>
                    <a:lnTo>
                      <a:pt x="22918" y="466112"/>
                    </a:lnTo>
                    <a:cubicBezTo>
                      <a:pt x="3000" y="446221"/>
                      <a:pt x="-5655" y="417493"/>
                      <a:pt x="3889" y="391015"/>
                    </a:cubicBezTo>
                    <a:cubicBezTo>
                      <a:pt x="20168" y="345855"/>
                      <a:pt x="52987" y="278883"/>
                      <a:pt x="108979" y="259373"/>
                    </a:cubicBezTo>
                    <a:cubicBezTo>
                      <a:pt x="122022" y="254829"/>
                      <a:pt x="134377" y="252245"/>
                      <a:pt x="145964" y="251133"/>
                    </a:cubicBezTo>
                    <a:cubicBezTo>
                      <a:pt x="157550" y="250021"/>
                      <a:pt x="168389" y="250385"/>
                      <a:pt x="178358" y="251740"/>
                    </a:cubicBezTo>
                    <a:cubicBezTo>
                      <a:pt x="223694" y="257897"/>
                      <a:pt x="278777" y="259550"/>
                      <a:pt x="311109" y="227176"/>
                    </a:cubicBezTo>
                    <a:lnTo>
                      <a:pt x="408840" y="129336"/>
                    </a:lnTo>
                    <a:cubicBezTo>
                      <a:pt x="448473" y="89662"/>
                      <a:pt x="495568" y="57995"/>
                      <a:pt x="548891" y="40646"/>
                    </a:cubicBezTo>
                    <a:cubicBezTo>
                      <a:pt x="613666" y="19573"/>
                      <a:pt x="703190" y="-4588"/>
                      <a:pt x="760010" y="750"/>
                    </a:cubicBezTo>
                    <a:close/>
                  </a:path>
                </a:pathLst>
              </a:custGeom>
              <a:solidFill>
                <a:schemeClr val="tx2"/>
              </a:solidFill>
              <a:ln w="4141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8" name="Freeform: Shape 87">
                <a:extLst>
                  <a:ext uri="{FF2B5EF4-FFF2-40B4-BE49-F238E27FC236}">
                    <a16:creationId xmlns:a16="http://schemas.microsoft.com/office/drawing/2014/main" id="{27DAB003-A335-4BF0-8454-B113B86EBEF2}"/>
                  </a:ext>
                </a:extLst>
              </p:cNvPr>
              <p:cNvSpPr/>
              <p:nvPr/>
            </p:nvSpPr>
            <p:spPr>
              <a:xfrm>
                <a:off x="871713" y="4182444"/>
                <a:ext cx="165652" cy="165653"/>
              </a:xfrm>
              <a:custGeom>
                <a:avLst/>
                <a:gdLst>
                  <a:gd name="connsiteX0" fmla="*/ 141387 w 165652"/>
                  <a:gd name="connsiteY0" fmla="*/ 141394 h 165652"/>
                  <a:gd name="connsiteX1" fmla="*/ 24267 w 165652"/>
                  <a:gd name="connsiteY1" fmla="*/ 141394 h 165652"/>
                  <a:gd name="connsiteX2" fmla="*/ 24267 w 165652"/>
                  <a:gd name="connsiteY2" fmla="*/ 24258 h 165652"/>
                  <a:gd name="connsiteX3" fmla="*/ 141387 w 165652"/>
                  <a:gd name="connsiteY3" fmla="*/ 24258 h 165652"/>
                  <a:gd name="connsiteX4" fmla="*/ 141387 w 165652"/>
                  <a:gd name="connsiteY4" fmla="*/ 141394 h 165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52" h="165652">
                    <a:moveTo>
                      <a:pt x="141387" y="141394"/>
                    </a:moveTo>
                    <a:cubicBezTo>
                      <a:pt x="109052" y="173738"/>
                      <a:pt x="56598" y="173738"/>
                      <a:pt x="24267" y="141394"/>
                    </a:cubicBezTo>
                    <a:cubicBezTo>
                      <a:pt x="-8089" y="109045"/>
                      <a:pt x="-8089" y="56607"/>
                      <a:pt x="24267" y="24258"/>
                    </a:cubicBezTo>
                    <a:cubicBezTo>
                      <a:pt x="56598" y="-8086"/>
                      <a:pt x="109052" y="-8086"/>
                      <a:pt x="141387" y="24258"/>
                    </a:cubicBezTo>
                    <a:cubicBezTo>
                      <a:pt x="173743" y="56607"/>
                      <a:pt x="173743" y="109045"/>
                      <a:pt x="141387" y="141394"/>
                    </a:cubicBezTo>
                    <a:close/>
                  </a:path>
                </a:pathLst>
              </a:custGeom>
              <a:solidFill>
                <a:schemeClr val="accent1"/>
              </a:solidFill>
              <a:ln w="4141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9" name="Freeform: Shape 88">
                <a:extLst>
                  <a:ext uri="{FF2B5EF4-FFF2-40B4-BE49-F238E27FC236}">
                    <a16:creationId xmlns:a16="http://schemas.microsoft.com/office/drawing/2014/main" id="{8A16BAD6-C7DB-41D1-85DC-52176814D99A}"/>
                  </a:ext>
                </a:extLst>
              </p:cNvPr>
              <p:cNvSpPr/>
              <p:nvPr/>
            </p:nvSpPr>
            <p:spPr>
              <a:xfrm>
                <a:off x="356739" y="4569203"/>
                <a:ext cx="248479" cy="248479"/>
              </a:xfrm>
              <a:custGeom>
                <a:avLst/>
                <a:gdLst>
                  <a:gd name="connsiteX0" fmla="*/ 275676 w 248478"/>
                  <a:gd name="connsiteY0" fmla="*/ 12132 h 248478"/>
                  <a:gd name="connsiteX1" fmla="*/ 217115 w 248478"/>
                  <a:gd name="connsiteY1" fmla="*/ 12132 h 248478"/>
                  <a:gd name="connsiteX2" fmla="*/ 12133 w 248478"/>
                  <a:gd name="connsiteY2" fmla="*/ 217114 h 248478"/>
                  <a:gd name="connsiteX3" fmla="*/ 12133 w 248478"/>
                  <a:gd name="connsiteY3" fmla="*/ 275680 h 248478"/>
                  <a:gd name="connsiteX4" fmla="*/ 70693 w 248478"/>
                  <a:gd name="connsiteY4" fmla="*/ 275680 h 248478"/>
                  <a:gd name="connsiteX5" fmla="*/ 275676 w 248478"/>
                  <a:gd name="connsiteY5" fmla="*/ 70698 h 248478"/>
                  <a:gd name="connsiteX6" fmla="*/ 275676 w 248478"/>
                  <a:gd name="connsiteY6" fmla="*/ 12132 h 24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 h="248478">
                    <a:moveTo>
                      <a:pt x="275676" y="12132"/>
                    </a:moveTo>
                    <a:cubicBezTo>
                      <a:pt x="259499" y="-4044"/>
                      <a:pt x="233292" y="-4044"/>
                      <a:pt x="217115" y="12132"/>
                    </a:cubicBezTo>
                    <a:lnTo>
                      <a:pt x="12133" y="217114"/>
                    </a:lnTo>
                    <a:cubicBezTo>
                      <a:pt x="-4044" y="233286"/>
                      <a:pt x="-4044" y="259509"/>
                      <a:pt x="12133" y="275680"/>
                    </a:cubicBezTo>
                    <a:cubicBezTo>
                      <a:pt x="28310" y="291852"/>
                      <a:pt x="54516" y="291852"/>
                      <a:pt x="70693" y="275680"/>
                    </a:cubicBezTo>
                    <a:lnTo>
                      <a:pt x="275676" y="70698"/>
                    </a:lnTo>
                    <a:cubicBezTo>
                      <a:pt x="291853" y="54526"/>
                      <a:pt x="291853" y="28304"/>
                      <a:pt x="275676" y="12132"/>
                    </a:cubicBezTo>
                    <a:close/>
                  </a:path>
                </a:pathLst>
              </a:custGeom>
              <a:solidFill>
                <a:schemeClr val="accent1"/>
              </a:solidFill>
              <a:ln w="4141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Freeform: Shape 89">
                <a:extLst>
                  <a:ext uri="{FF2B5EF4-FFF2-40B4-BE49-F238E27FC236}">
                    <a16:creationId xmlns:a16="http://schemas.microsoft.com/office/drawing/2014/main" id="{3DBB0223-B698-483E-8688-CBA80B91DD74}"/>
                  </a:ext>
                </a:extLst>
              </p:cNvPr>
              <p:cNvSpPr/>
              <p:nvPr/>
            </p:nvSpPr>
            <p:spPr>
              <a:xfrm>
                <a:off x="356719" y="4481348"/>
                <a:ext cx="165652" cy="165653"/>
              </a:xfrm>
              <a:custGeom>
                <a:avLst/>
                <a:gdLst>
                  <a:gd name="connsiteX0" fmla="*/ 129274 w 165652"/>
                  <a:gd name="connsiteY0" fmla="*/ 12135 h 165652"/>
                  <a:gd name="connsiteX1" fmla="*/ 187835 w 165652"/>
                  <a:gd name="connsiteY1" fmla="*/ 12135 h 165652"/>
                  <a:gd name="connsiteX2" fmla="*/ 187835 w 165652"/>
                  <a:gd name="connsiteY2" fmla="*/ 70701 h 165652"/>
                  <a:gd name="connsiteX3" fmla="*/ 70714 w 165652"/>
                  <a:gd name="connsiteY3" fmla="*/ 187830 h 165652"/>
                  <a:gd name="connsiteX4" fmla="*/ 12133 w 165652"/>
                  <a:gd name="connsiteY4" fmla="*/ 187830 h 165652"/>
                  <a:gd name="connsiteX5" fmla="*/ 12133 w 165652"/>
                  <a:gd name="connsiteY5" fmla="*/ 129264 h 165652"/>
                  <a:gd name="connsiteX6" fmla="*/ 129274 w 165652"/>
                  <a:gd name="connsiteY6" fmla="*/ 12135 h 16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52" h="165652">
                    <a:moveTo>
                      <a:pt x="129274" y="12135"/>
                    </a:moveTo>
                    <a:cubicBezTo>
                      <a:pt x="145451" y="-4045"/>
                      <a:pt x="171658" y="-4045"/>
                      <a:pt x="187835" y="12135"/>
                    </a:cubicBezTo>
                    <a:cubicBezTo>
                      <a:pt x="204012" y="28307"/>
                      <a:pt x="204012" y="54525"/>
                      <a:pt x="187835" y="70701"/>
                    </a:cubicBezTo>
                    <a:lnTo>
                      <a:pt x="70714" y="187830"/>
                    </a:lnTo>
                    <a:cubicBezTo>
                      <a:pt x="54536" y="204006"/>
                      <a:pt x="28310" y="204006"/>
                      <a:pt x="12133" y="187830"/>
                    </a:cubicBezTo>
                    <a:cubicBezTo>
                      <a:pt x="-4044" y="171658"/>
                      <a:pt x="-4044" y="145435"/>
                      <a:pt x="12133" y="129264"/>
                    </a:cubicBezTo>
                    <a:lnTo>
                      <a:pt x="129274" y="12135"/>
                    </a:lnTo>
                    <a:close/>
                  </a:path>
                </a:pathLst>
              </a:custGeom>
              <a:solidFill>
                <a:schemeClr val="accent1"/>
              </a:solidFill>
              <a:ln w="4141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1" name="Freeform: Shape 90">
                <a:extLst>
                  <a:ext uri="{FF2B5EF4-FFF2-40B4-BE49-F238E27FC236}">
                    <a16:creationId xmlns:a16="http://schemas.microsoft.com/office/drawing/2014/main" id="{15411563-6A3C-4689-B13B-8630D58DD7CF}"/>
                  </a:ext>
                </a:extLst>
              </p:cNvPr>
              <p:cNvSpPr/>
              <p:nvPr/>
            </p:nvSpPr>
            <p:spPr>
              <a:xfrm>
                <a:off x="532420" y="4657056"/>
                <a:ext cx="165652" cy="165653"/>
              </a:xfrm>
              <a:custGeom>
                <a:avLst/>
                <a:gdLst>
                  <a:gd name="connsiteX0" fmla="*/ 187835 w 165652"/>
                  <a:gd name="connsiteY0" fmla="*/ 12132 h 165652"/>
                  <a:gd name="connsiteX1" fmla="*/ 129274 w 165652"/>
                  <a:gd name="connsiteY1" fmla="*/ 12132 h 165652"/>
                  <a:gd name="connsiteX2" fmla="*/ 12133 w 165652"/>
                  <a:gd name="connsiteY2" fmla="*/ 129265 h 165652"/>
                  <a:gd name="connsiteX3" fmla="*/ 12133 w 165652"/>
                  <a:gd name="connsiteY3" fmla="*/ 187831 h 165652"/>
                  <a:gd name="connsiteX4" fmla="*/ 70714 w 165652"/>
                  <a:gd name="connsiteY4" fmla="*/ 187831 h 165652"/>
                  <a:gd name="connsiteX5" fmla="*/ 187835 w 165652"/>
                  <a:gd name="connsiteY5" fmla="*/ 70698 h 165652"/>
                  <a:gd name="connsiteX6" fmla="*/ 199947 w 165652"/>
                  <a:gd name="connsiteY6" fmla="*/ 40169 h 165652"/>
                  <a:gd name="connsiteX7" fmla="*/ 187835 w 165652"/>
                  <a:gd name="connsiteY7" fmla="*/ 12132 h 16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52" h="165652">
                    <a:moveTo>
                      <a:pt x="187835" y="12132"/>
                    </a:moveTo>
                    <a:cubicBezTo>
                      <a:pt x="171658" y="-4044"/>
                      <a:pt x="145451" y="-4044"/>
                      <a:pt x="129274" y="12132"/>
                    </a:cubicBezTo>
                    <a:lnTo>
                      <a:pt x="12133" y="129265"/>
                    </a:lnTo>
                    <a:cubicBezTo>
                      <a:pt x="-4044" y="145436"/>
                      <a:pt x="-4044" y="171659"/>
                      <a:pt x="12133" y="187831"/>
                    </a:cubicBezTo>
                    <a:cubicBezTo>
                      <a:pt x="28310" y="204007"/>
                      <a:pt x="54537" y="204007"/>
                      <a:pt x="70714" y="187831"/>
                    </a:cubicBezTo>
                    <a:lnTo>
                      <a:pt x="187835" y="70698"/>
                    </a:lnTo>
                    <a:cubicBezTo>
                      <a:pt x="196247" y="62296"/>
                      <a:pt x="200291" y="51180"/>
                      <a:pt x="199947" y="40169"/>
                    </a:cubicBezTo>
                    <a:cubicBezTo>
                      <a:pt x="199644" y="29989"/>
                      <a:pt x="195600" y="19905"/>
                      <a:pt x="187835" y="12132"/>
                    </a:cubicBezTo>
                    <a:close/>
                  </a:path>
                </a:pathLst>
              </a:custGeom>
              <a:solidFill>
                <a:schemeClr val="accent1"/>
              </a:solidFill>
              <a:ln w="4141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sp>
        <p:nvSpPr>
          <p:cNvPr id="2" name="Title 1"/>
          <p:cNvSpPr>
            <a:spLocks noGrp="1"/>
          </p:cNvSpPr>
          <p:nvPr>
            <p:ph type="title"/>
          </p:nvPr>
        </p:nvSpPr>
        <p:spPr>
          <a:xfrm>
            <a:off x="586738" y="282613"/>
            <a:ext cx="11018520" cy="984885"/>
          </a:xfrm>
        </p:spPr>
        <p:txBody>
          <a:bodyPr/>
          <a:lstStyle/>
          <a:p>
            <a:r>
              <a:rPr lang="en-US" dirty="0"/>
              <a:t>Power Platform Build Tools</a:t>
            </a:r>
            <a:br>
              <a:rPr lang="en-US" dirty="0"/>
            </a:br>
            <a:r>
              <a:rPr lang="en-US" sz="2800" i="1" dirty="0">
                <a:latin typeface="+mn-lt"/>
              </a:rPr>
              <a:t>ALM Powered by Azure DevOps</a:t>
            </a:r>
          </a:p>
        </p:txBody>
      </p:sp>
      <p:sp>
        <p:nvSpPr>
          <p:cNvPr id="127" name="TextBox 126">
            <a:extLst>
              <a:ext uri="{FF2B5EF4-FFF2-40B4-BE49-F238E27FC236}">
                <a16:creationId xmlns:a16="http://schemas.microsoft.com/office/drawing/2014/main" id="{A5A20D5E-EB2F-450E-B6CF-6A7C10F0E5C7}"/>
              </a:ext>
            </a:extLst>
          </p:cNvPr>
          <p:cNvSpPr txBox="1"/>
          <p:nvPr/>
        </p:nvSpPr>
        <p:spPr>
          <a:xfrm>
            <a:off x="760973" y="1547178"/>
            <a:ext cx="2489446" cy="221599"/>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526" rtl="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Segoe UI Semibold" charset="0"/>
                <a:ea typeface="Segoe UI Semibold" charset="0"/>
                <a:cs typeface="Segoe UI Semibold" charset="0"/>
              </a:rPr>
              <a:t>Initiate</a:t>
            </a:r>
          </a:p>
        </p:txBody>
      </p:sp>
      <p:sp>
        <p:nvSpPr>
          <p:cNvPr id="126" name="TextBox 125">
            <a:extLst>
              <a:ext uri="{FF2B5EF4-FFF2-40B4-BE49-F238E27FC236}">
                <a16:creationId xmlns:a16="http://schemas.microsoft.com/office/drawing/2014/main" id="{1A6326A0-EE79-47C8-A36C-8AEC827137AD}"/>
              </a:ext>
            </a:extLst>
          </p:cNvPr>
          <p:cNvSpPr txBox="1"/>
          <p:nvPr/>
        </p:nvSpPr>
        <p:spPr>
          <a:xfrm>
            <a:off x="760973" y="1836825"/>
            <a:ext cx="2489446" cy="369332"/>
          </a:xfrm>
          <a:prstGeom prst="rect">
            <a:avLst/>
          </a:prstGeom>
          <a:noFill/>
        </p:spPr>
        <p:txBody>
          <a:bodyPr wrap="square" lIns="0" tIns="0" rIns="0" bIns="0" rtlCol="0" anchor="t">
            <a:no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52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a:ea typeface="+mn-ea"/>
                <a:cs typeface="Segoe UI Semilight" panose="020B0402040204020203" pitchFamily="34" charset="0"/>
              </a:rPr>
              <a:t>Getting started, faster</a:t>
            </a:r>
          </a:p>
        </p:txBody>
      </p:sp>
      <p:grpSp>
        <p:nvGrpSpPr>
          <p:cNvPr id="94" name="Group 93">
            <a:extLst>
              <a:ext uri="{FF2B5EF4-FFF2-40B4-BE49-F238E27FC236}">
                <a16:creationId xmlns:a16="http://schemas.microsoft.com/office/drawing/2014/main" id="{F263E591-6790-4A9E-9B51-6010FD02A945}"/>
              </a:ext>
              <a:ext uri="{C183D7F6-B498-43B3-948B-1728B52AA6E4}">
                <adec:decorative xmlns:adec="http://schemas.microsoft.com/office/drawing/2017/decorative" val="1"/>
              </a:ext>
            </a:extLst>
          </p:cNvPr>
          <p:cNvGrpSpPr/>
          <p:nvPr/>
        </p:nvGrpSpPr>
        <p:grpSpPr>
          <a:xfrm>
            <a:off x="1373206" y="2138310"/>
            <a:ext cx="1264980" cy="1264122"/>
            <a:chOff x="1373206" y="2466740"/>
            <a:chExt cx="1264980" cy="1264122"/>
          </a:xfrm>
        </p:grpSpPr>
        <p:grpSp>
          <p:nvGrpSpPr>
            <p:cNvPr id="95" name="Group 94">
              <a:extLst>
                <a:ext uri="{FF2B5EF4-FFF2-40B4-BE49-F238E27FC236}">
                  <a16:creationId xmlns:a16="http://schemas.microsoft.com/office/drawing/2014/main" id="{DBAC47CA-9DEC-426B-A0D7-89958FAA7308}"/>
                </a:ext>
              </a:extLst>
            </p:cNvPr>
            <p:cNvGrpSpPr/>
            <p:nvPr/>
          </p:nvGrpSpPr>
          <p:grpSpPr>
            <a:xfrm>
              <a:off x="1373206" y="2466740"/>
              <a:ext cx="1264980" cy="1264122"/>
              <a:chOff x="1266148" y="2689955"/>
              <a:chExt cx="1479096" cy="1478092"/>
            </a:xfrm>
          </p:grpSpPr>
          <p:sp>
            <p:nvSpPr>
              <p:cNvPr id="97" name="Oval 96">
                <a:extLst>
                  <a:ext uri="{FF2B5EF4-FFF2-40B4-BE49-F238E27FC236}">
                    <a16:creationId xmlns:a16="http://schemas.microsoft.com/office/drawing/2014/main" id="{AE424119-CABE-4062-9504-FF57D0A7D8E3}"/>
                  </a:ext>
                </a:extLst>
              </p:cNvPr>
              <p:cNvSpPr/>
              <p:nvPr/>
            </p:nvSpPr>
            <p:spPr bwMode="auto">
              <a:xfrm>
                <a:off x="1333853" y="2757158"/>
                <a:ext cx="1343684" cy="1343684"/>
              </a:xfrm>
              <a:prstGeom prst="ellipse">
                <a:avLst/>
              </a:prstGeom>
              <a:solidFill>
                <a:schemeClr val="bg1"/>
              </a:solidFill>
              <a:ln w="19050">
                <a:solidFill>
                  <a:schemeClr val="tx2"/>
                </a:solidFill>
              </a:ln>
            </p:spPr>
            <p:txBody>
              <a:bodyPr wrap="square" lIns="0" tIns="0" rIns="0" bIns="0" anchor="ctr">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endParaRPr kumimoji="0" lang="en-US" sz="1200" b="1" i="0" u="none" strike="noStrike" kern="1200" cap="none" spc="0" normalizeH="0" baseline="0" noProof="0">
                  <a:ln>
                    <a:noFill/>
                  </a:ln>
                  <a:solidFill>
                    <a:srgbClr val="243A5E"/>
                  </a:solidFill>
                  <a:effectLst/>
                  <a:uLnTx/>
                  <a:uFillTx/>
                  <a:latin typeface="Segoe UI Semibold"/>
                  <a:ea typeface="+mn-ea"/>
                  <a:cs typeface="+mn-cs"/>
                </a:endParaRPr>
              </a:p>
            </p:txBody>
          </p:sp>
          <p:sp>
            <p:nvSpPr>
              <p:cNvPr id="98" name="Oval 97">
                <a:extLst>
                  <a:ext uri="{FF2B5EF4-FFF2-40B4-BE49-F238E27FC236}">
                    <a16:creationId xmlns:a16="http://schemas.microsoft.com/office/drawing/2014/main" id="{F6FDE13F-539E-406C-AB36-195DDDC28F7E}"/>
                  </a:ext>
                </a:extLst>
              </p:cNvPr>
              <p:cNvSpPr/>
              <p:nvPr/>
            </p:nvSpPr>
            <p:spPr>
              <a:xfrm>
                <a:off x="1266148" y="2689955"/>
                <a:ext cx="1479096" cy="1478092"/>
              </a:xfrm>
              <a:prstGeom prst="ellipse">
                <a:avLst/>
              </a:prstGeom>
              <a:noFill/>
              <a:ln w="6350" cap="rnd">
                <a:solidFill>
                  <a:schemeClr val="bg1">
                    <a:lumMod val="85000"/>
                  </a:schemeClr>
                </a:solidFill>
                <a:prstDash val="dash"/>
              </a:ln>
            </p:spPr>
            <p:txBody>
              <a:bodyPr wrap="square" lIns="0" tIns="0" rIns="0" bIns="0" anchor="ctr">
                <a:noAutofit/>
              </a:bodyPr>
              <a:lstStyle/>
              <a:p>
                <a:pPr marL="0" marR="0" lvl="0" indent="0" algn="ctr" defTabSz="914367" rtl="0" eaLnBrk="1" fontAlgn="auto" latinLnBrk="0" hangingPunct="1">
                  <a:lnSpc>
                    <a:spcPct val="100000"/>
                  </a:lnSpc>
                  <a:spcBef>
                    <a:spcPts val="0"/>
                  </a:spcBef>
                  <a:spcAft>
                    <a:spcPts val="600"/>
                  </a:spcAft>
                  <a:buClrTx/>
                  <a:buSzTx/>
                  <a:buFontTx/>
                  <a:buNone/>
                  <a:tabLst/>
                  <a:defRPr/>
                </a:pPr>
                <a:endParaRPr kumimoji="0" lang="en-US" sz="1200" b="1" i="0" u="none" strike="noStrike" kern="1200" cap="none" spc="0" normalizeH="0" baseline="0" noProof="0">
                  <a:ln>
                    <a:noFill/>
                  </a:ln>
                  <a:solidFill>
                    <a:srgbClr val="FFFFFF"/>
                  </a:solidFill>
                  <a:effectLst/>
                  <a:uLnTx/>
                  <a:uFillTx/>
                  <a:latin typeface="Segoe UI Semibold"/>
                  <a:ea typeface="+mn-ea"/>
                  <a:cs typeface="+mn-cs"/>
                </a:endParaRPr>
              </a:p>
            </p:txBody>
          </p:sp>
        </p:grpSp>
        <p:sp>
          <p:nvSpPr>
            <p:cNvPr id="96" name="Graphic 115">
              <a:extLst>
                <a:ext uri="{FF2B5EF4-FFF2-40B4-BE49-F238E27FC236}">
                  <a16:creationId xmlns:a16="http://schemas.microsoft.com/office/drawing/2014/main" id="{FCCBD701-28C1-4133-B9AA-83212FEADF19}"/>
                </a:ext>
              </a:extLst>
            </p:cNvPr>
            <p:cNvSpPr/>
            <p:nvPr/>
          </p:nvSpPr>
          <p:spPr>
            <a:xfrm>
              <a:off x="1815376" y="2816873"/>
              <a:ext cx="494941" cy="563857"/>
            </a:xfrm>
            <a:custGeom>
              <a:avLst/>
              <a:gdLst>
                <a:gd name="connsiteX0" fmla="*/ 725776 w 752475"/>
                <a:gd name="connsiteY0" fmla="*/ 387779 h 857250"/>
                <a:gd name="connsiteX1" fmla="*/ 70628 w 752475"/>
                <a:gd name="connsiteY1" fmla="*/ 9570 h 857250"/>
                <a:gd name="connsiteX2" fmla="*/ 562 w 752475"/>
                <a:gd name="connsiteY2" fmla="*/ 40898 h 857250"/>
                <a:gd name="connsiteX3" fmla="*/ 0 w 752475"/>
                <a:gd name="connsiteY3" fmla="*/ 50346 h 857250"/>
                <a:gd name="connsiteX4" fmla="*/ 0 w 752475"/>
                <a:gd name="connsiteY4" fmla="*/ 806936 h 857250"/>
                <a:gd name="connsiteX5" fmla="*/ 70590 w 752475"/>
                <a:gd name="connsiteY5" fmla="*/ 847713 h 857250"/>
                <a:gd name="connsiteX6" fmla="*/ 713280 w 752475"/>
                <a:gd name="connsiteY6" fmla="*/ 476571 h 857250"/>
                <a:gd name="connsiteX7" fmla="*/ 725815 w 752475"/>
                <a:gd name="connsiteY7" fmla="*/ 469342 h 857250"/>
                <a:gd name="connsiteX8" fmla="*/ 725776 w 752475"/>
                <a:gd name="connsiteY8" fmla="*/ 387779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475" h="857250">
                  <a:moveTo>
                    <a:pt x="725776" y="387779"/>
                  </a:moveTo>
                  <a:lnTo>
                    <a:pt x="70628" y="9570"/>
                  </a:lnTo>
                  <a:cubicBezTo>
                    <a:pt x="34652" y="-11223"/>
                    <a:pt x="4791" y="3055"/>
                    <a:pt x="562" y="40898"/>
                  </a:cubicBezTo>
                  <a:cubicBezTo>
                    <a:pt x="229" y="43908"/>
                    <a:pt x="0" y="47022"/>
                    <a:pt x="0" y="50346"/>
                  </a:cubicBezTo>
                  <a:lnTo>
                    <a:pt x="0" y="806936"/>
                  </a:lnTo>
                  <a:cubicBezTo>
                    <a:pt x="0" y="851761"/>
                    <a:pt x="31775" y="870097"/>
                    <a:pt x="70590" y="847713"/>
                  </a:cubicBezTo>
                  <a:lnTo>
                    <a:pt x="713280" y="476571"/>
                  </a:lnTo>
                  <a:lnTo>
                    <a:pt x="725815" y="469342"/>
                  </a:lnTo>
                  <a:cubicBezTo>
                    <a:pt x="764638" y="446948"/>
                    <a:pt x="764638" y="410239"/>
                    <a:pt x="725776" y="387779"/>
                  </a:cubicBezTo>
                  <a:close/>
                </a:path>
              </a:pathLst>
            </a:custGeom>
            <a:solidFill>
              <a:schemeClr val="tx2"/>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99" name="Oval 98">
            <a:extLst>
              <a:ext uri="{FF2B5EF4-FFF2-40B4-BE49-F238E27FC236}">
                <a16:creationId xmlns:a16="http://schemas.microsoft.com/office/drawing/2014/main" id="{66BAECDD-8BA6-4C5B-9A3E-C9DFC1FDE8DF}"/>
              </a:ext>
            </a:extLst>
          </p:cNvPr>
          <p:cNvSpPr/>
          <p:nvPr/>
        </p:nvSpPr>
        <p:spPr bwMode="auto">
          <a:xfrm>
            <a:off x="582612"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Create</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Repo</a:t>
            </a:r>
          </a:p>
        </p:txBody>
      </p:sp>
      <p:sp>
        <p:nvSpPr>
          <p:cNvPr id="100" name="Oval 99">
            <a:extLst>
              <a:ext uri="{FF2B5EF4-FFF2-40B4-BE49-F238E27FC236}">
                <a16:creationId xmlns:a16="http://schemas.microsoft.com/office/drawing/2014/main" id="{A0E3FEE5-F5EC-4E20-8783-15D83B5D1135}"/>
              </a:ext>
            </a:extLst>
          </p:cNvPr>
          <p:cNvSpPr/>
          <p:nvPr/>
        </p:nvSpPr>
        <p:spPr bwMode="auto">
          <a:xfrm>
            <a:off x="1294893"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Export</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Unmanaged</a:t>
            </a:r>
          </a:p>
        </p:txBody>
      </p:sp>
      <p:sp>
        <p:nvSpPr>
          <p:cNvPr id="101" name="Oval 100">
            <a:extLst>
              <a:ext uri="{FF2B5EF4-FFF2-40B4-BE49-F238E27FC236}">
                <a16:creationId xmlns:a16="http://schemas.microsoft.com/office/drawing/2014/main" id="{8E1B6AAF-DE2C-4267-A6E4-DA11EBFC3D07}"/>
              </a:ext>
            </a:extLst>
          </p:cNvPr>
          <p:cNvSpPr/>
          <p:nvPr/>
        </p:nvSpPr>
        <p:spPr bwMode="auto">
          <a:xfrm>
            <a:off x="2007174"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Unpack</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Solution</a:t>
            </a:r>
          </a:p>
        </p:txBody>
      </p:sp>
      <p:sp>
        <p:nvSpPr>
          <p:cNvPr id="102" name="Oval 101">
            <a:extLst>
              <a:ext uri="{FF2B5EF4-FFF2-40B4-BE49-F238E27FC236}">
                <a16:creationId xmlns:a16="http://schemas.microsoft.com/office/drawing/2014/main" id="{B612C835-5853-4DBC-A04D-D7A7E4C27C5F}"/>
              </a:ext>
            </a:extLst>
          </p:cNvPr>
          <p:cNvSpPr/>
          <p:nvPr/>
        </p:nvSpPr>
        <p:spPr bwMode="auto">
          <a:xfrm>
            <a:off x="2719455"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Check in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to source</a:t>
            </a:r>
          </a:p>
        </p:txBody>
      </p:sp>
      <p:sp>
        <p:nvSpPr>
          <p:cNvPr id="129" name="Oval 128">
            <a:extLst>
              <a:ext uri="{FF2B5EF4-FFF2-40B4-BE49-F238E27FC236}">
                <a16:creationId xmlns:a16="http://schemas.microsoft.com/office/drawing/2014/main" id="{48E07661-F944-4E1F-98F4-31FD50CA48DC}"/>
              </a:ext>
            </a:extLst>
          </p:cNvPr>
          <p:cNvSpPr/>
          <p:nvPr/>
        </p:nvSpPr>
        <p:spPr bwMode="auto">
          <a:xfrm>
            <a:off x="582612" y="4275849"/>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Provision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Environment</a:t>
            </a:r>
          </a:p>
        </p:txBody>
      </p:sp>
      <p:sp>
        <p:nvSpPr>
          <p:cNvPr id="130" name="Oval 129">
            <a:extLst>
              <a:ext uri="{FF2B5EF4-FFF2-40B4-BE49-F238E27FC236}">
                <a16:creationId xmlns:a16="http://schemas.microsoft.com/office/drawing/2014/main" id="{F45674AF-9F23-49E9-954D-D6DD1BAC3A46}"/>
              </a:ext>
            </a:extLst>
          </p:cNvPr>
          <p:cNvSpPr/>
          <p:nvPr/>
        </p:nvSpPr>
        <p:spPr bwMode="auto">
          <a:xfrm>
            <a:off x="1294893" y="4275849"/>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Deploy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Dependencies</a:t>
            </a:r>
          </a:p>
        </p:txBody>
      </p:sp>
      <p:sp>
        <p:nvSpPr>
          <p:cNvPr id="131" name="Oval 130">
            <a:extLst>
              <a:ext uri="{FF2B5EF4-FFF2-40B4-BE49-F238E27FC236}">
                <a16:creationId xmlns:a16="http://schemas.microsoft.com/office/drawing/2014/main" id="{2D435303-493A-4A26-A020-30F6172899C6}"/>
              </a:ext>
            </a:extLst>
          </p:cNvPr>
          <p:cNvSpPr/>
          <p:nvPr/>
        </p:nvSpPr>
        <p:spPr bwMode="auto">
          <a:xfrm>
            <a:off x="2007174" y="4275849"/>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Pack Source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Code from</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 Repo</a:t>
            </a:r>
          </a:p>
        </p:txBody>
      </p:sp>
      <p:sp>
        <p:nvSpPr>
          <p:cNvPr id="132" name="Oval 131">
            <a:extLst>
              <a:ext uri="{FF2B5EF4-FFF2-40B4-BE49-F238E27FC236}">
                <a16:creationId xmlns:a16="http://schemas.microsoft.com/office/drawing/2014/main" id="{6B221B5E-1F77-4DCA-B1B9-55BCD81971E8}"/>
              </a:ext>
            </a:extLst>
          </p:cNvPr>
          <p:cNvSpPr/>
          <p:nvPr/>
        </p:nvSpPr>
        <p:spPr bwMode="auto">
          <a:xfrm>
            <a:off x="2719455" y="4275849"/>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Import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Solution</a:t>
            </a:r>
          </a:p>
        </p:txBody>
      </p:sp>
      <p:sp>
        <p:nvSpPr>
          <p:cNvPr id="121" name="Rectangle 120">
            <a:extLst>
              <a:ext uri="{FF2B5EF4-FFF2-40B4-BE49-F238E27FC236}">
                <a16:creationId xmlns:a16="http://schemas.microsoft.com/office/drawing/2014/main" id="{34904C11-9071-418B-B975-767EBB8842C2}"/>
              </a:ext>
            </a:extLst>
          </p:cNvPr>
          <p:cNvSpPr/>
          <p:nvPr/>
        </p:nvSpPr>
        <p:spPr bwMode="auto">
          <a:xfrm>
            <a:off x="576263" y="5418509"/>
            <a:ext cx="2592381" cy="572379"/>
          </a:xfrm>
          <a:prstGeom prst="rect">
            <a:avLst/>
          </a:prstGeom>
          <a:solidFill>
            <a:schemeClr val="bg1"/>
          </a:solidFill>
          <a:ln w="63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3C3C41"/>
                </a:solidFill>
                <a:effectLst/>
                <a:uLnTx/>
                <a:uFillTx/>
                <a:latin typeface="Segoe UI"/>
                <a:ea typeface="Segoe UI Semibold" charset="0"/>
                <a:cs typeface="Segoe UI Semibold" charset="0"/>
              </a:rPr>
              <a:t>Initial Build Pipeline instantiates pristine Development Environment daily, exports solutions and unpack to Source Control</a:t>
            </a:r>
          </a:p>
        </p:txBody>
      </p:sp>
      <p:sp>
        <p:nvSpPr>
          <p:cNvPr id="123" name="TextBox 122">
            <a:extLst>
              <a:ext uri="{FF2B5EF4-FFF2-40B4-BE49-F238E27FC236}">
                <a16:creationId xmlns:a16="http://schemas.microsoft.com/office/drawing/2014/main" id="{1CE98E72-54DB-42F8-937C-9D5B321E4F98}"/>
              </a:ext>
            </a:extLst>
          </p:cNvPr>
          <p:cNvSpPr txBox="1"/>
          <p:nvPr/>
        </p:nvSpPr>
        <p:spPr>
          <a:xfrm>
            <a:off x="3487842" y="1547178"/>
            <a:ext cx="2489446" cy="221599"/>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526" rtl="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Segoe UI Semibold" charset="0"/>
                <a:ea typeface="Segoe UI Semibold" charset="0"/>
                <a:cs typeface="Segoe UI Semibold" charset="0"/>
              </a:rPr>
              <a:t>Build</a:t>
            </a:r>
          </a:p>
        </p:txBody>
      </p:sp>
      <p:sp>
        <p:nvSpPr>
          <p:cNvPr id="122" name="TextBox 121">
            <a:extLst>
              <a:ext uri="{FF2B5EF4-FFF2-40B4-BE49-F238E27FC236}">
                <a16:creationId xmlns:a16="http://schemas.microsoft.com/office/drawing/2014/main" id="{E46E941F-FCBE-45FF-AD66-5C67339D4834}"/>
              </a:ext>
            </a:extLst>
          </p:cNvPr>
          <p:cNvSpPr txBox="1"/>
          <p:nvPr/>
        </p:nvSpPr>
        <p:spPr>
          <a:xfrm>
            <a:off x="3487842" y="1836825"/>
            <a:ext cx="2489446" cy="369332"/>
          </a:xfrm>
          <a:prstGeom prst="rect">
            <a:avLst/>
          </a:prstGeom>
          <a:noFill/>
        </p:spPr>
        <p:txBody>
          <a:bodyPr wrap="square" lIns="0" tIns="0" rIns="0" bIns="0" rtlCol="0" anchor="t">
            <a:no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52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a:ea typeface="+mn-ea"/>
                <a:cs typeface="Segoe UI Semilight" panose="020B0402040204020203" pitchFamily="34" charset="0"/>
              </a:rPr>
              <a:t>Build and Test Automation</a:t>
            </a:r>
          </a:p>
        </p:txBody>
      </p:sp>
      <p:sp>
        <p:nvSpPr>
          <p:cNvPr id="103" name="Oval 102">
            <a:extLst>
              <a:ext uri="{FF2B5EF4-FFF2-40B4-BE49-F238E27FC236}">
                <a16:creationId xmlns:a16="http://schemas.microsoft.com/office/drawing/2014/main" id="{8356F5D2-C3FA-493F-8C89-B45D2EF5AA90}"/>
              </a:ext>
            </a:extLst>
          </p:cNvPr>
          <p:cNvSpPr/>
          <p:nvPr/>
        </p:nvSpPr>
        <p:spPr bwMode="auto">
          <a:xfrm>
            <a:off x="3651872"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Run Unit</a:t>
            </a:r>
            <a:b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b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Test</a:t>
            </a:r>
          </a:p>
        </p:txBody>
      </p:sp>
      <p:sp>
        <p:nvSpPr>
          <p:cNvPr id="104" name="Oval 103">
            <a:extLst>
              <a:ext uri="{FF2B5EF4-FFF2-40B4-BE49-F238E27FC236}">
                <a16:creationId xmlns:a16="http://schemas.microsoft.com/office/drawing/2014/main" id="{516724C5-5304-4E36-BAAC-81D3B98548FC}"/>
              </a:ext>
            </a:extLst>
          </p:cNvPr>
          <p:cNvSpPr/>
          <p:nvPr/>
        </p:nvSpPr>
        <p:spPr bwMode="auto">
          <a:xfrm>
            <a:off x="4364153"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Run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Power Apps</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Checker</a:t>
            </a:r>
          </a:p>
        </p:txBody>
      </p:sp>
      <p:sp>
        <p:nvSpPr>
          <p:cNvPr id="105" name="Oval 104">
            <a:extLst>
              <a:ext uri="{FF2B5EF4-FFF2-40B4-BE49-F238E27FC236}">
                <a16:creationId xmlns:a16="http://schemas.microsoft.com/office/drawing/2014/main" id="{5A0AB1FD-35C6-4530-AA38-CEF0E9EF4BBE}"/>
              </a:ext>
            </a:extLst>
          </p:cNvPr>
          <p:cNvSpPr/>
          <p:nvPr/>
        </p:nvSpPr>
        <p:spPr bwMode="auto">
          <a:xfrm>
            <a:off x="5076434"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a:ln>
                  <a:noFill/>
                </a:ln>
                <a:solidFill>
                  <a:srgbClr val="000000"/>
                </a:solidFill>
                <a:effectLst/>
                <a:uLnTx/>
                <a:uFillTx/>
                <a:latin typeface="Segoe UI Semibold"/>
                <a:ea typeface="+mn-ea"/>
                <a:cs typeface="Segoe UI" pitchFamily="34" charset="0"/>
              </a:rPr>
              <a:t>Export</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a:ln>
                  <a:noFill/>
                </a:ln>
                <a:solidFill>
                  <a:srgbClr val="000000"/>
                </a:solidFill>
                <a:effectLst/>
                <a:uLnTx/>
                <a:uFillTx/>
                <a:latin typeface="Segoe UI Semibold"/>
                <a:ea typeface="+mn-ea"/>
                <a:cs typeface="Segoe UI" pitchFamily="34" charset="0"/>
              </a:rPr>
              <a:t> Solution</a:t>
            </a:r>
          </a:p>
        </p:txBody>
      </p:sp>
      <p:sp>
        <p:nvSpPr>
          <p:cNvPr id="106" name="Oval 105">
            <a:extLst>
              <a:ext uri="{FF2B5EF4-FFF2-40B4-BE49-F238E27FC236}">
                <a16:creationId xmlns:a16="http://schemas.microsoft.com/office/drawing/2014/main" id="{D3C3E122-EACC-4AEB-99A3-4DA755E7FEE2}"/>
              </a:ext>
            </a:extLst>
          </p:cNvPr>
          <p:cNvSpPr/>
          <p:nvPr/>
        </p:nvSpPr>
        <p:spPr bwMode="auto">
          <a:xfrm>
            <a:off x="5788715"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Unpack to</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Repo </a:t>
            </a:r>
          </a:p>
        </p:txBody>
      </p:sp>
      <p:sp>
        <p:nvSpPr>
          <p:cNvPr id="117" name="Rectangle 116">
            <a:extLst>
              <a:ext uri="{FF2B5EF4-FFF2-40B4-BE49-F238E27FC236}">
                <a16:creationId xmlns:a16="http://schemas.microsoft.com/office/drawing/2014/main" id="{421326A7-B8BF-4472-8382-8C9B0FB018E4}"/>
              </a:ext>
            </a:extLst>
          </p:cNvPr>
          <p:cNvSpPr/>
          <p:nvPr/>
        </p:nvSpPr>
        <p:spPr bwMode="auto">
          <a:xfrm>
            <a:off x="3334022" y="5418509"/>
            <a:ext cx="3289028" cy="572379"/>
          </a:xfrm>
          <a:prstGeom prst="rect">
            <a:avLst/>
          </a:prstGeom>
          <a:solidFill>
            <a:schemeClr val="bg1"/>
          </a:solidFill>
          <a:ln w="63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3C3C41"/>
                </a:solidFill>
                <a:effectLst/>
                <a:uLnTx/>
                <a:uFillTx/>
                <a:latin typeface="Segoe UI"/>
                <a:ea typeface="Segoe UI Semibold" charset="0"/>
                <a:cs typeface="Segoe UI Semibold" charset="0"/>
              </a:rPr>
              <a:t>Build Pipeline Automates manual steps. </a:t>
            </a:r>
          </a:p>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3C3C41"/>
                </a:solidFill>
                <a:effectLst/>
                <a:uLnTx/>
                <a:uFillTx/>
                <a:latin typeface="Segoe UI"/>
                <a:ea typeface="Segoe UI Semibold" charset="0"/>
                <a:cs typeface="Segoe UI Semibold" charset="0"/>
              </a:rPr>
              <a:t>No more upload to Solution checker and manually export solution, unpack and push to repo</a:t>
            </a:r>
          </a:p>
        </p:txBody>
      </p:sp>
      <p:sp>
        <p:nvSpPr>
          <p:cNvPr id="125" name="TextBox 124">
            <a:extLst>
              <a:ext uri="{FF2B5EF4-FFF2-40B4-BE49-F238E27FC236}">
                <a16:creationId xmlns:a16="http://schemas.microsoft.com/office/drawing/2014/main" id="{616650CB-C206-46D7-8C51-8A64394B60AB}"/>
              </a:ext>
            </a:extLst>
          </p:cNvPr>
          <p:cNvSpPr txBox="1"/>
          <p:nvPr/>
        </p:nvSpPr>
        <p:spPr>
          <a:xfrm>
            <a:off x="7920536" y="1547178"/>
            <a:ext cx="2489446" cy="221599"/>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526" rtl="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Segoe UI Semibold" charset="0"/>
                <a:ea typeface="Segoe UI Semibold" charset="0"/>
                <a:cs typeface="Segoe UI Semibold" charset="0"/>
              </a:rPr>
              <a:t>Release</a:t>
            </a:r>
          </a:p>
        </p:txBody>
      </p:sp>
      <p:sp>
        <p:nvSpPr>
          <p:cNvPr id="124" name="TextBox 123">
            <a:extLst>
              <a:ext uri="{FF2B5EF4-FFF2-40B4-BE49-F238E27FC236}">
                <a16:creationId xmlns:a16="http://schemas.microsoft.com/office/drawing/2014/main" id="{7D13846A-E429-4AD9-BA3A-30B13B18BCE1}"/>
              </a:ext>
            </a:extLst>
          </p:cNvPr>
          <p:cNvSpPr txBox="1"/>
          <p:nvPr/>
        </p:nvSpPr>
        <p:spPr>
          <a:xfrm>
            <a:off x="7920536" y="1836825"/>
            <a:ext cx="2489446" cy="369332"/>
          </a:xfrm>
          <a:prstGeom prst="rect">
            <a:avLst/>
          </a:prstGeom>
          <a:noFill/>
        </p:spPr>
        <p:txBody>
          <a:bodyPr wrap="square" lIns="0" tIns="0" rIns="0" bIns="0" rtlCol="0" anchor="t">
            <a:no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52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a:ea typeface="+mn-ea"/>
                <a:cs typeface="Segoe UI Semilight" panose="020B0402040204020203" pitchFamily="34" charset="0"/>
              </a:rPr>
              <a:t>Automated, Predictive, Repeatable</a:t>
            </a:r>
          </a:p>
        </p:txBody>
      </p:sp>
      <p:sp>
        <p:nvSpPr>
          <p:cNvPr id="107" name="Oval 106">
            <a:extLst>
              <a:ext uri="{FF2B5EF4-FFF2-40B4-BE49-F238E27FC236}">
                <a16:creationId xmlns:a16="http://schemas.microsoft.com/office/drawing/2014/main" id="{C7DB7258-2443-4D45-A2F8-9C07143AC9AB}"/>
              </a:ext>
            </a:extLst>
          </p:cNvPr>
          <p:cNvSpPr/>
          <p:nvPr/>
        </p:nvSpPr>
        <p:spPr bwMode="auto">
          <a:xfrm>
            <a:off x="6721132"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Run Unit</a:t>
            </a:r>
            <a:b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b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Test</a:t>
            </a:r>
          </a:p>
        </p:txBody>
      </p:sp>
      <p:sp>
        <p:nvSpPr>
          <p:cNvPr id="108" name="Oval 107">
            <a:extLst>
              <a:ext uri="{FF2B5EF4-FFF2-40B4-BE49-F238E27FC236}">
                <a16:creationId xmlns:a16="http://schemas.microsoft.com/office/drawing/2014/main" id="{AB719452-E462-408C-9593-C5619D5DD436}"/>
              </a:ext>
            </a:extLst>
          </p:cNvPr>
          <p:cNvSpPr/>
          <p:nvPr/>
        </p:nvSpPr>
        <p:spPr bwMode="auto">
          <a:xfrm>
            <a:off x="7433413"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Pack</a:t>
            </a:r>
            <a:b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b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Solution</a:t>
            </a:r>
          </a:p>
        </p:txBody>
      </p:sp>
      <p:sp>
        <p:nvSpPr>
          <p:cNvPr id="109" name="Oval 108">
            <a:extLst>
              <a:ext uri="{FF2B5EF4-FFF2-40B4-BE49-F238E27FC236}">
                <a16:creationId xmlns:a16="http://schemas.microsoft.com/office/drawing/2014/main" id="{CDE9C7D3-CD26-4ADF-9396-E8348D3137F3}"/>
              </a:ext>
            </a:extLst>
          </p:cNvPr>
          <p:cNvSpPr/>
          <p:nvPr/>
        </p:nvSpPr>
        <p:spPr bwMode="auto">
          <a:xfrm>
            <a:off x="8145694"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Run</a:t>
            </a:r>
            <a:b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b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Solution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Checker</a:t>
            </a:r>
          </a:p>
        </p:txBody>
      </p:sp>
      <p:sp>
        <p:nvSpPr>
          <p:cNvPr id="110" name="Oval 109">
            <a:extLst>
              <a:ext uri="{FF2B5EF4-FFF2-40B4-BE49-F238E27FC236}">
                <a16:creationId xmlns:a16="http://schemas.microsoft.com/office/drawing/2014/main" id="{34429A44-1F52-467E-AAF5-6F19351B8844}"/>
              </a:ext>
            </a:extLst>
          </p:cNvPr>
          <p:cNvSpPr/>
          <p:nvPr/>
        </p:nvSpPr>
        <p:spPr bwMode="auto">
          <a:xfrm>
            <a:off x="8857975"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Run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Integration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Test</a:t>
            </a:r>
          </a:p>
        </p:txBody>
      </p:sp>
      <p:sp>
        <p:nvSpPr>
          <p:cNvPr id="111" name="Oval 110">
            <a:extLst>
              <a:ext uri="{FF2B5EF4-FFF2-40B4-BE49-F238E27FC236}">
                <a16:creationId xmlns:a16="http://schemas.microsoft.com/office/drawing/2014/main" id="{0A9D3201-5526-446F-AB5D-6E803EFC7587}"/>
              </a:ext>
            </a:extLst>
          </p:cNvPr>
          <p:cNvSpPr/>
          <p:nvPr/>
        </p:nvSpPr>
        <p:spPr bwMode="auto">
          <a:xfrm>
            <a:off x="9570256"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Import as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unmanaged</a:t>
            </a:r>
          </a:p>
        </p:txBody>
      </p:sp>
      <p:sp>
        <p:nvSpPr>
          <p:cNvPr id="112" name="Oval 111">
            <a:extLst>
              <a:ext uri="{FF2B5EF4-FFF2-40B4-BE49-F238E27FC236}">
                <a16:creationId xmlns:a16="http://schemas.microsoft.com/office/drawing/2014/main" id="{0AC5F4D6-61EA-4FF3-BB65-7A469F18D09D}"/>
              </a:ext>
            </a:extLst>
          </p:cNvPr>
          <p:cNvSpPr/>
          <p:nvPr/>
        </p:nvSpPr>
        <p:spPr bwMode="auto">
          <a:xfrm>
            <a:off x="10282537"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Increment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Version</a:t>
            </a:r>
          </a:p>
        </p:txBody>
      </p:sp>
      <p:sp>
        <p:nvSpPr>
          <p:cNvPr id="113" name="Oval 112">
            <a:extLst>
              <a:ext uri="{FF2B5EF4-FFF2-40B4-BE49-F238E27FC236}">
                <a16:creationId xmlns:a16="http://schemas.microsoft.com/office/drawing/2014/main" id="{5BBA0DED-2779-4509-A033-4A6043110B1E}"/>
              </a:ext>
            </a:extLst>
          </p:cNvPr>
          <p:cNvSpPr/>
          <p:nvPr/>
        </p:nvSpPr>
        <p:spPr bwMode="auto">
          <a:xfrm>
            <a:off x="10994822" y="3518141"/>
            <a:ext cx="614567" cy="614568"/>
          </a:xfrm>
          <a:prstGeom prst="ellipse">
            <a:avLst/>
          </a:prstGeom>
          <a:solidFill>
            <a:schemeClr val="bg1"/>
          </a:solidFill>
          <a:ln w="19050">
            <a:solidFill>
              <a:srgbClr val="00B0F0"/>
            </a:solidFill>
          </a:ln>
        </p:spPr>
        <p:txBody>
          <a:bodyPr wrap="none" lIns="0" tIns="0" rIns="0" bIns="0" anchor="ctr">
            <a:noAutofit/>
          </a:bodyPr>
          <a:lstStyle/>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Export </a:t>
            </a:r>
          </a:p>
          <a:p>
            <a:pPr marL="0" marR="0" lvl="0" indent="0" algn="ctr" defTabSz="913049" rtl="0" eaLnBrk="1" fontAlgn="base" latinLnBrk="0" hangingPunct="1">
              <a:lnSpc>
                <a:spcPct val="100000"/>
              </a:lnSpc>
              <a:spcBef>
                <a:spcPct val="0"/>
              </a:spcBef>
              <a:spcAft>
                <a:spcPct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Segoe UI Semibold"/>
                <a:ea typeface="+mn-ea"/>
                <a:cs typeface="Segoe UI" pitchFamily="34" charset="0"/>
              </a:rPr>
              <a:t>Managed</a:t>
            </a:r>
          </a:p>
        </p:txBody>
      </p:sp>
      <p:cxnSp>
        <p:nvCxnSpPr>
          <p:cNvPr id="114" name="Straight Connector 113">
            <a:extLst>
              <a:ext uri="{FF2B5EF4-FFF2-40B4-BE49-F238E27FC236}">
                <a16:creationId xmlns:a16="http://schemas.microsoft.com/office/drawing/2014/main" id="{00289008-F2AA-484F-9046-27DD6166EB76}"/>
              </a:ext>
              <a:ext uri="{C183D7F6-B498-43B3-948B-1728B52AA6E4}">
                <adec:decorative xmlns:adec="http://schemas.microsoft.com/office/drawing/2017/decorative" val="1"/>
              </a:ext>
            </a:extLst>
          </p:cNvPr>
          <p:cNvCxnSpPr>
            <a:cxnSpLocks/>
          </p:cNvCxnSpPr>
          <p:nvPr/>
        </p:nvCxnSpPr>
        <p:spPr>
          <a:xfrm>
            <a:off x="582613" y="5048975"/>
            <a:ext cx="11026776" cy="0"/>
          </a:xfrm>
          <a:prstGeom prst="line">
            <a:avLst/>
          </a:prstGeom>
          <a:ln w="12700" cap="rnd">
            <a:solidFill>
              <a:schemeClr val="accent6"/>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C08FBC6-6224-40C7-937C-8E7177FAD36E}"/>
              </a:ext>
              <a:ext uri="{C183D7F6-B498-43B3-948B-1728B52AA6E4}">
                <adec:decorative xmlns:adec="http://schemas.microsoft.com/office/drawing/2017/decorative" val="1"/>
              </a:ext>
            </a:extLst>
          </p:cNvPr>
          <p:cNvCxnSpPr>
            <a:cxnSpLocks/>
          </p:cNvCxnSpPr>
          <p:nvPr/>
        </p:nvCxnSpPr>
        <p:spPr>
          <a:xfrm flipV="1">
            <a:off x="11609389" y="4960294"/>
            <a:ext cx="0" cy="177362"/>
          </a:xfrm>
          <a:prstGeom prst="line">
            <a:avLst/>
          </a:prstGeom>
          <a:ln w="1905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EADDD6EA-AD14-4645-B4F8-FC548BB787DE}"/>
              </a:ext>
            </a:extLst>
          </p:cNvPr>
          <p:cNvSpPr/>
          <p:nvPr/>
        </p:nvSpPr>
        <p:spPr bwMode="auto">
          <a:xfrm>
            <a:off x="7744782" y="5418509"/>
            <a:ext cx="2840954" cy="572379"/>
          </a:xfrm>
          <a:prstGeom prst="rect">
            <a:avLst/>
          </a:prstGeom>
          <a:solidFill>
            <a:schemeClr val="bg1"/>
          </a:solidFill>
          <a:ln w="63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3C3C41"/>
                </a:solidFill>
                <a:effectLst/>
                <a:uLnTx/>
                <a:uFillTx/>
                <a:latin typeface="Segoe UI"/>
                <a:ea typeface="Segoe UI Semibold" charset="0"/>
                <a:cs typeface="Segoe UI Semibold" charset="0"/>
              </a:rPr>
              <a:t>Automated Release Pipeline removes manual steps. Weekly, daily or hourly releases becomes the new standard</a:t>
            </a:r>
          </a:p>
        </p:txBody>
      </p:sp>
      <p:cxnSp>
        <p:nvCxnSpPr>
          <p:cNvPr id="118" name="Straight Connector 117">
            <a:extLst>
              <a:ext uri="{FF2B5EF4-FFF2-40B4-BE49-F238E27FC236}">
                <a16:creationId xmlns:a16="http://schemas.microsoft.com/office/drawing/2014/main" id="{992E043C-EBE7-409F-A2C6-2D9AE7F6BF84}"/>
              </a:ext>
              <a:ext uri="{C183D7F6-B498-43B3-948B-1728B52AA6E4}">
                <adec:decorative xmlns:adec="http://schemas.microsoft.com/office/drawing/2017/decorative" val="1"/>
              </a:ext>
            </a:extLst>
          </p:cNvPr>
          <p:cNvCxnSpPr/>
          <p:nvPr/>
        </p:nvCxnSpPr>
        <p:spPr>
          <a:xfrm>
            <a:off x="4732565" y="5048975"/>
            <a:ext cx="0" cy="369534"/>
          </a:xfrm>
          <a:prstGeom prst="line">
            <a:avLst/>
          </a:prstGeom>
          <a:solidFill>
            <a:schemeClr val="bg1"/>
          </a:solidFill>
          <a:ln w="6350">
            <a:solidFill>
              <a:schemeClr val="accent6"/>
            </a:solidFill>
            <a:prstDash val="dash"/>
            <a:headEnd type="oval"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19" name="Straight Connector 118">
            <a:extLst>
              <a:ext uri="{FF2B5EF4-FFF2-40B4-BE49-F238E27FC236}">
                <a16:creationId xmlns:a16="http://schemas.microsoft.com/office/drawing/2014/main" id="{4466179A-0AC9-43A4-8411-DFA93E364C1C}"/>
              </a:ext>
              <a:ext uri="{C183D7F6-B498-43B3-948B-1728B52AA6E4}">
                <adec:decorative xmlns:adec="http://schemas.microsoft.com/office/drawing/2017/decorative" val="1"/>
              </a:ext>
            </a:extLst>
          </p:cNvPr>
          <p:cNvCxnSpPr/>
          <p:nvPr/>
        </p:nvCxnSpPr>
        <p:spPr>
          <a:xfrm>
            <a:off x="9165259" y="5048975"/>
            <a:ext cx="0" cy="369534"/>
          </a:xfrm>
          <a:prstGeom prst="line">
            <a:avLst/>
          </a:prstGeom>
          <a:solidFill>
            <a:schemeClr val="bg1"/>
          </a:solidFill>
          <a:ln w="6350">
            <a:solidFill>
              <a:schemeClr val="accent6"/>
            </a:solidFill>
            <a:prstDash val="dash"/>
            <a:headEnd type="oval"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20" name="Straight Connector 119">
            <a:extLst>
              <a:ext uri="{FF2B5EF4-FFF2-40B4-BE49-F238E27FC236}">
                <a16:creationId xmlns:a16="http://schemas.microsoft.com/office/drawing/2014/main" id="{3A7CF6EF-B058-4EF3-9EC6-52B23DFB94DA}"/>
              </a:ext>
              <a:ext uri="{C183D7F6-B498-43B3-948B-1728B52AA6E4}">
                <adec:decorative xmlns:adec="http://schemas.microsoft.com/office/drawing/2017/decorative" val="1"/>
              </a:ext>
            </a:extLst>
          </p:cNvPr>
          <p:cNvCxnSpPr>
            <a:cxnSpLocks/>
          </p:cNvCxnSpPr>
          <p:nvPr/>
        </p:nvCxnSpPr>
        <p:spPr>
          <a:xfrm flipV="1">
            <a:off x="582613" y="4960293"/>
            <a:ext cx="0" cy="177363"/>
          </a:xfrm>
          <a:prstGeom prst="line">
            <a:avLst/>
          </a:prstGeom>
          <a:ln w="1905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93C09A7-D9EA-46F4-AF2F-44E584C75A6E}"/>
              </a:ext>
              <a:ext uri="{C183D7F6-B498-43B3-948B-1728B52AA6E4}">
                <adec:decorative xmlns:adec="http://schemas.microsoft.com/office/drawing/2017/decorative" val="1"/>
              </a:ext>
            </a:extLst>
          </p:cNvPr>
          <p:cNvCxnSpPr/>
          <p:nvPr/>
        </p:nvCxnSpPr>
        <p:spPr>
          <a:xfrm>
            <a:off x="2005696" y="5048975"/>
            <a:ext cx="0" cy="369534"/>
          </a:xfrm>
          <a:prstGeom prst="line">
            <a:avLst/>
          </a:prstGeom>
          <a:solidFill>
            <a:schemeClr val="bg1"/>
          </a:solidFill>
          <a:ln w="6350">
            <a:solidFill>
              <a:schemeClr val="accent6"/>
            </a:solidFill>
            <a:prstDash val="dash"/>
            <a:headEnd type="oval"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9" name="Rectangle 68">
            <a:extLst>
              <a:ext uri="{FF2B5EF4-FFF2-40B4-BE49-F238E27FC236}">
                <a16:creationId xmlns:a16="http://schemas.microsoft.com/office/drawing/2014/main" id="{535CF7E3-8368-4701-B4D1-F77C1859023D}"/>
              </a:ext>
            </a:extLst>
          </p:cNvPr>
          <p:cNvSpPr/>
          <p:nvPr/>
        </p:nvSpPr>
        <p:spPr bwMode="auto">
          <a:xfrm>
            <a:off x="582612" y="6085414"/>
            <a:ext cx="11026776" cy="4788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Semibold" charset="0"/>
                <a:ea typeface="Segoe UI Semibold" charset="0"/>
                <a:cs typeface="Segoe UI Semibold" charset="0"/>
              </a:rPr>
              <a:t>Powered by Azure DevOps and Git</a:t>
            </a:r>
          </a:p>
        </p:txBody>
      </p:sp>
    </p:spTree>
    <p:extLst>
      <p:ext uri="{BB962C8B-B14F-4D97-AF65-F5344CB8AC3E}">
        <p14:creationId xmlns:p14="http://schemas.microsoft.com/office/powerpoint/2010/main" val="122042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8BA2-978B-49EB-B790-3137FDD9BD2C}"/>
              </a:ext>
            </a:extLst>
          </p:cNvPr>
          <p:cNvSpPr>
            <a:spLocks noGrp="1"/>
          </p:cNvSpPr>
          <p:nvPr>
            <p:ph type="title"/>
          </p:nvPr>
        </p:nvSpPr>
        <p:spPr>
          <a:xfrm>
            <a:off x="863029" y="1012004"/>
            <a:ext cx="3416158" cy="4795408"/>
          </a:xfrm>
        </p:spPr>
        <p:txBody>
          <a:bodyPr>
            <a:normAutofit/>
          </a:bodyPr>
          <a:lstStyle/>
          <a:p>
            <a:r>
              <a:rPr lang="en-US">
                <a:solidFill>
                  <a:srgbClr val="FFFFFF"/>
                </a:solidFill>
              </a:rPr>
              <a:t>From Environment Centric to Source Control</a:t>
            </a:r>
          </a:p>
        </p:txBody>
      </p:sp>
      <p:graphicFrame>
        <p:nvGraphicFramePr>
          <p:cNvPr id="5" name="Content Placeholder 2" descr="Four Circle Symbols&#10;&#10;Circle 1: Install Power Platform Build Tools (link)&#10;&#10;Circle 2: Create a build pipeline to export from dev&#10;&#10;Circle 3: Create a build pipeline to generate build artifact&#10;&#10;Circle 4: Create a release pipeline to deploy to production">
            <a:extLst>
              <a:ext uri="{FF2B5EF4-FFF2-40B4-BE49-F238E27FC236}">
                <a16:creationId xmlns:a16="http://schemas.microsoft.com/office/drawing/2014/main" id="{C29D8EB4-5AC9-4801-AA25-CE617F4E8D81}"/>
              </a:ext>
            </a:extLst>
          </p:cNvPr>
          <p:cNvGraphicFramePr>
            <a:graphicFrameLocks noGrp="1"/>
          </p:cNvGraphicFramePr>
          <p:nvPr>
            <p:ph idx="1"/>
            <p:extLst>
              <p:ext uri="{D42A27DB-BD31-4B8C-83A1-F6EECF244321}">
                <p14:modId xmlns:p14="http://schemas.microsoft.com/office/powerpoint/2010/main" val="310766691"/>
              </p:ext>
            </p:extLst>
          </p:nvPr>
        </p:nvGraphicFramePr>
        <p:xfrm>
          <a:off x="2839198" y="486287"/>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72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CF8-C0B0-48EF-AAC4-C52723AA40F8}"/>
              </a:ext>
            </a:extLst>
          </p:cNvPr>
          <p:cNvSpPr>
            <a:spLocks noGrp="1"/>
          </p:cNvSpPr>
          <p:nvPr>
            <p:ph type="title"/>
          </p:nvPr>
        </p:nvSpPr>
        <p:spPr>
          <a:xfrm>
            <a:off x="4384039" y="365125"/>
            <a:ext cx="7164493" cy="1325563"/>
          </a:xfrm>
        </p:spPr>
        <p:txBody>
          <a:bodyPr>
            <a:normAutofit/>
          </a:bodyPr>
          <a:lstStyle/>
          <a:p>
            <a:r>
              <a:rPr lang="en-US" sz="2800" dirty="0"/>
              <a:t>Build Pipeline: Export Solution from Dev</a:t>
            </a:r>
          </a:p>
        </p:txBody>
      </p:sp>
      <p:pic>
        <p:nvPicPr>
          <p:cNvPr id="4" name="Picture 3" descr="Powerapps Build Pipeline - Screenshot">
            <a:extLst>
              <a:ext uri="{FF2B5EF4-FFF2-40B4-BE49-F238E27FC236}">
                <a16:creationId xmlns:a16="http://schemas.microsoft.com/office/drawing/2014/main" id="{E0530C80-650C-467C-981F-9F624CAF63D3}"/>
              </a:ext>
            </a:extLst>
          </p:cNvPr>
          <p:cNvPicPr>
            <a:picLocks noChangeAspect="1"/>
          </p:cNvPicPr>
          <p:nvPr/>
        </p:nvPicPr>
        <p:blipFill>
          <a:blip r:embed="rId2"/>
          <a:stretch>
            <a:fillRect/>
          </a:stretch>
        </p:blipFill>
        <p:spPr>
          <a:xfrm>
            <a:off x="480060" y="1622829"/>
            <a:ext cx="3425957" cy="3611861"/>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B9F00849-7971-491A-976F-EB38A09070EE}"/>
              </a:ext>
            </a:extLst>
          </p:cNvPr>
          <p:cNvSpPr>
            <a:spLocks noGrp="1"/>
          </p:cNvSpPr>
          <p:nvPr>
            <p:ph idx="1"/>
          </p:nvPr>
        </p:nvSpPr>
        <p:spPr>
          <a:xfrm>
            <a:off x="4387515" y="2022601"/>
            <a:ext cx="7161017" cy="4154361"/>
          </a:xfrm>
        </p:spPr>
        <p:txBody>
          <a:bodyPr>
            <a:normAutofit/>
          </a:bodyPr>
          <a:lstStyle/>
          <a:p>
            <a:r>
              <a:rPr lang="en-US" sz="2000" dirty="0"/>
              <a:t>Tools Installer</a:t>
            </a:r>
          </a:p>
          <a:p>
            <a:r>
              <a:rPr lang="en-US" sz="2000" dirty="0"/>
              <a:t>Export Solution</a:t>
            </a:r>
          </a:p>
          <a:p>
            <a:r>
              <a:rPr lang="en-US" sz="2000" dirty="0"/>
              <a:t>Unpack Solution</a:t>
            </a:r>
          </a:p>
          <a:p>
            <a:r>
              <a:rPr lang="en-US" sz="2000" dirty="0"/>
              <a:t>Commit Solution to repo</a:t>
            </a:r>
          </a:p>
        </p:txBody>
      </p:sp>
    </p:spTree>
    <p:extLst>
      <p:ext uri="{BB962C8B-B14F-4D97-AF65-F5344CB8AC3E}">
        <p14:creationId xmlns:p14="http://schemas.microsoft.com/office/powerpoint/2010/main" val="939435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F784-5219-440F-8426-545DD0EE7612}"/>
              </a:ext>
            </a:extLst>
          </p:cNvPr>
          <p:cNvSpPr>
            <a:spLocks noGrp="1"/>
          </p:cNvSpPr>
          <p:nvPr>
            <p:ph type="title"/>
          </p:nvPr>
        </p:nvSpPr>
        <p:spPr>
          <a:xfrm>
            <a:off x="4384039" y="365125"/>
            <a:ext cx="7164493" cy="1325563"/>
          </a:xfrm>
        </p:spPr>
        <p:txBody>
          <a:bodyPr>
            <a:normAutofit/>
          </a:bodyPr>
          <a:lstStyle/>
          <a:p>
            <a:r>
              <a:rPr lang="en-US" dirty="0"/>
              <a:t>Build Pipeline: Build Managed Solution</a:t>
            </a:r>
          </a:p>
        </p:txBody>
      </p:sp>
      <p:pic>
        <p:nvPicPr>
          <p:cNvPr id="4" name="Picture 3" descr="Powerapps Build Pipeline - Screenshot">
            <a:extLst>
              <a:ext uri="{FF2B5EF4-FFF2-40B4-BE49-F238E27FC236}">
                <a16:creationId xmlns:a16="http://schemas.microsoft.com/office/drawing/2014/main" id="{C7215827-2362-429B-B371-B3626EA244C2}"/>
              </a:ext>
            </a:extLst>
          </p:cNvPr>
          <p:cNvPicPr>
            <a:picLocks noChangeAspect="1"/>
          </p:cNvPicPr>
          <p:nvPr/>
        </p:nvPicPr>
        <p:blipFill>
          <a:blip r:embed="rId2"/>
          <a:stretch>
            <a:fillRect/>
          </a:stretch>
        </p:blipFill>
        <p:spPr>
          <a:xfrm>
            <a:off x="480060" y="1192371"/>
            <a:ext cx="3425957" cy="4472777"/>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C520590A-1B53-4BC2-A6F4-566585EBA1FF}"/>
              </a:ext>
            </a:extLst>
          </p:cNvPr>
          <p:cNvSpPr>
            <a:spLocks noGrp="1"/>
          </p:cNvSpPr>
          <p:nvPr>
            <p:ph idx="1"/>
          </p:nvPr>
        </p:nvSpPr>
        <p:spPr>
          <a:xfrm>
            <a:off x="4387515" y="2022601"/>
            <a:ext cx="7161017" cy="4154361"/>
          </a:xfrm>
        </p:spPr>
        <p:txBody>
          <a:bodyPr>
            <a:normAutofit/>
          </a:bodyPr>
          <a:lstStyle/>
          <a:p>
            <a:r>
              <a:rPr lang="en-US" sz="2000"/>
              <a:t>Tools Installer</a:t>
            </a:r>
          </a:p>
          <a:p>
            <a:r>
              <a:rPr lang="en-US" sz="2000"/>
              <a:t>Pack Solution</a:t>
            </a:r>
          </a:p>
          <a:p>
            <a:r>
              <a:rPr lang="en-US" sz="2000"/>
              <a:t>PowerApps Checker</a:t>
            </a:r>
          </a:p>
          <a:p>
            <a:r>
              <a:rPr lang="en-US" sz="2000"/>
              <a:t>Import Unmanaged Solution</a:t>
            </a:r>
          </a:p>
          <a:p>
            <a:r>
              <a:rPr lang="en-US" sz="2000"/>
              <a:t>Export Managed Solution</a:t>
            </a:r>
          </a:p>
          <a:p>
            <a:r>
              <a:rPr lang="en-US" sz="2000"/>
              <a:t>Publish Pipeline Artifact</a:t>
            </a:r>
          </a:p>
        </p:txBody>
      </p:sp>
    </p:spTree>
    <p:extLst>
      <p:ext uri="{BB962C8B-B14F-4D97-AF65-F5344CB8AC3E}">
        <p14:creationId xmlns:p14="http://schemas.microsoft.com/office/powerpoint/2010/main" val="3538007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D6E6C39-E6F3-46C3-B9B8-13522DBE1DFB}"/>
              </a:ext>
            </a:extLst>
          </p:cNvPr>
          <p:cNvSpPr/>
          <p:nvPr/>
        </p:nvSpPr>
        <p:spPr bwMode="auto">
          <a:xfrm>
            <a:off x="0" y="1484453"/>
            <a:ext cx="12192000" cy="100360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pPr>
            <a:endParaRPr lang="en-US" sz="1800">
              <a:solidFill>
                <a:srgbClr val="FFFFFF"/>
              </a:soli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p:txBody>
          <a:bodyPr>
            <a:normAutofit/>
          </a:bodyPr>
          <a:lstStyle/>
          <a:p>
            <a:r>
              <a:rPr lang="en-US" sz="3600"/>
              <a:t>Governance – Practically Applied</a:t>
            </a:r>
          </a:p>
        </p:txBody>
      </p:sp>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nvGraphicFramePr>
        <p:xfrm>
          <a:off x="1187182" y="2517437"/>
          <a:ext cx="9736566" cy="2545016"/>
        </p:xfrm>
        <a:graphic>
          <a:graphicData uri="http://schemas.openxmlformats.org/drawingml/2006/table">
            <a:tbl>
              <a:tblPr firstRow="1" bandRow="1">
                <a:tableStyleId>{5940675A-B579-460E-94D1-54222C63F5DA}</a:tableStyleId>
              </a:tblPr>
              <a:tblGrid>
                <a:gridCol w="2814639">
                  <a:extLst>
                    <a:ext uri="{9D8B030D-6E8A-4147-A177-3AD203B41FA5}">
                      <a16:colId xmlns:a16="http://schemas.microsoft.com/office/drawing/2014/main" val="3466022379"/>
                    </a:ext>
                  </a:extLst>
                </a:gridCol>
                <a:gridCol w="781844">
                  <a:extLst>
                    <a:ext uri="{9D8B030D-6E8A-4147-A177-3AD203B41FA5}">
                      <a16:colId xmlns:a16="http://schemas.microsoft.com/office/drawing/2014/main" val="761438190"/>
                    </a:ext>
                  </a:extLst>
                </a:gridCol>
                <a:gridCol w="2689543">
                  <a:extLst>
                    <a:ext uri="{9D8B030D-6E8A-4147-A177-3AD203B41FA5}">
                      <a16:colId xmlns:a16="http://schemas.microsoft.com/office/drawing/2014/main" val="2277271702"/>
                    </a:ext>
                  </a:extLst>
                </a:gridCol>
                <a:gridCol w="708873">
                  <a:extLst>
                    <a:ext uri="{9D8B030D-6E8A-4147-A177-3AD203B41FA5}">
                      <a16:colId xmlns:a16="http://schemas.microsoft.com/office/drawing/2014/main" val="650514228"/>
                    </a:ext>
                  </a:extLst>
                </a:gridCol>
                <a:gridCol w="2741667">
                  <a:extLst>
                    <a:ext uri="{9D8B030D-6E8A-4147-A177-3AD203B41FA5}">
                      <a16:colId xmlns:a16="http://schemas.microsoft.com/office/drawing/2014/main" val="512626847"/>
                    </a:ext>
                  </a:extLst>
                </a:gridCol>
              </a:tblGrid>
              <a:tr h="568944">
                <a:tc>
                  <a:txBody>
                    <a:bodyPr/>
                    <a:lstStyle/>
                    <a:p>
                      <a:pPr marL="0" marR="0" lvl="0" indent="-171450" algn="l" defTabSz="914192"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dirty="0">
                          <a:solidFill>
                            <a:schemeClr val="tx1"/>
                          </a:solidFill>
                        </a:rPr>
                        <a:t>Define your environment strategy and security roles</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dirty="0">
                          <a:solidFill>
                            <a:schemeClr val="tx1"/>
                          </a:solidFill>
                        </a:rPr>
                        <a:t>Review out-of-box analytics</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r>
                        <a:rPr lang="en-US" sz="1500" dirty="0">
                          <a:solidFill>
                            <a:schemeClr val="tx1"/>
                          </a:solidFill>
                        </a:rPr>
                        <a:t>Automate policies using management connectors</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92464">
                <a:tc>
                  <a:txBody>
                    <a:bodyPr/>
                    <a:lstStyle/>
                    <a:p>
                      <a:pPr marL="171450" marR="0" lvl="0" indent="-17145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dirty="0">
                          <a:solidFill>
                            <a:schemeClr val="tx1"/>
                          </a:solidFill>
                        </a:rPr>
                        <a:t>Configure data loss prevention policies</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dirty="0">
                          <a:solidFill>
                            <a:schemeClr val="tx1"/>
                          </a:solidFill>
                        </a:rPr>
                        <a:t>Configure audit logs</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a:solidFill>
                            <a:schemeClr val="tx1"/>
                          </a:solidFill>
                        </a:rPr>
                        <a:t>Leverage admin PowerShell or admin APIs for automation</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568944">
                <a:tc>
                  <a:txBody>
                    <a:bodyPr/>
                    <a:lstStyle/>
                    <a:p>
                      <a:pPr marL="171450" indent="-171450">
                        <a:buFont typeface="Wingdings" panose="05000000000000000000" pitchFamily="2" charset="2"/>
                        <a:buChar char="ü"/>
                      </a:pPr>
                      <a:r>
                        <a:rPr lang="en-US" sz="1500">
                          <a:solidFill>
                            <a:schemeClr val="tx1"/>
                          </a:solidFill>
                        </a:rPr>
                        <a:t>Configure data gateways and tenant isolation</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a:solidFill>
                            <a:schemeClr val="tx1"/>
                          </a:solidFill>
                        </a:rPr>
                        <a:t>Extract telemetry for ad-hoc reporting</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568944">
                <a:tc>
                  <a:txBody>
                    <a:bodyPr/>
                    <a:lstStyle/>
                    <a:p>
                      <a:pPr marL="171450" indent="-171450">
                        <a:buFont typeface="Wingdings" panose="05000000000000000000" pitchFamily="2" charset="2"/>
                        <a:buChar char="ü"/>
                      </a:pPr>
                      <a:r>
                        <a:rPr lang="en-US" sz="1500">
                          <a:solidFill>
                            <a:schemeClr val="tx1"/>
                          </a:solidFill>
                        </a:rPr>
                        <a:t>Set up shared user productivity environments</a:t>
                      </a: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ü"/>
                      </a:pPr>
                      <a:endParaRPr lang="en-US" sz="150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500" dirty="0">
                        <a:solidFill>
                          <a:schemeClr val="tx1"/>
                        </a:solidFill>
                      </a:endParaRPr>
                    </a:p>
                  </a:txBody>
                  <a:tcPr marL="121903" marR="121903" marT="60952" marB="6095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9066944"/>
                  </a:ext>
                </a:extLst>
              </a:tr>
            </a:tbl>
          </a:graphicData>
        </a:graphic>
      </p:graphicFrame>
      <p:graphicFrame>
        <p:nvGraphicFramePr>
          <p:cNvPr id="8" name="Diagram 7">
            <a:extLst>
              <a:ext uri="{FF2B5EF4-FFF2-40B4-BE49-F238E27FC236}">
                <a16:creationId xmlns:a16="http://schemas.microsoft.com/office/drawing/2014/main" id="{BDF76376-96FF-425B-AD02-C9788E410B4C}"/>
              </a:ext>
            </a:extLst>
          </p:cNvPr>
          <p:cNvGraphicFramePr/>
          <p:nvPr>
            <p:extLst>
              <p:ext uri="{D42A27DB-BD31-4B8C-83A1-F6EECF244321}">
                <p14:modId xmlns:p14="http://schemas.microsoft.com/office/powerpoint/2010/main" val="2688295247"/>
              </p:ext>
            </p:extLst>
          </p:nvPr>
        </p:nvGraphicFramePr>
        <p:xfrm>
          <a:off x="797274" y="1482221"/>
          <a:ext cx="10516383" cy="1005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a:extLst>
              <a:ext uri="{FF2B5EF4-FFF2-40B4-BE49-F238E27FC236}">
                <a16:creationId xmlns:a16="http://schemas.microsoft.com/office/drawing/2014/main" id="{44BCF807-BA1D-4DAA-94A6-47BA89F11BCD}"/>
              </a:ext>
            </a:extLst>
          </p:cNvPr>
          <p:cNvGrpSpPr/>
          <p:nvPr/>
        </p:nvGrpSpPr>
        <p:grpSpPr>
          <a:xfrm>
            <a:off x="0" y="5897020"/>
            <a:ext cx="12192000" cy="739255"/>
            <a:chOff x="0" y="4626582"/>
            <a:chExt cx="12192000" cy="739256"/>
          </a:xfrm>
        </p:grpSpPr>
        <p:sp>
          <p:nvSpPr>
            <p:cNvPr id="4" name="Rectangle 3">
              <a:extLst>
                <a:ext uri="{FF2B5EF4-FFF2-40B4-BE49-F238E27FC236}">
                  <a16:creationId xmlns:a16="http://schemas.microsoft.com/office/drawing/2014/main" id="{5897BDE7-5D49-4508-9C7F-8DB747B43917}"/>
                </a:ext>
              </a:extLst>
            </p:cNvPr>
            <p:cNvSpPr/>
            <p:nvPr/>
          </p:nvSpPr>
          <p:spPr bwMode="auto">
            <a:xfrm>
              <a:off x="0" y="4626582"/>
              <a:ext cx="12192000" cy="37104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pPr>
              <a:r>
                <a:rPr lang="en-US" sz="1800">
                  <a:solidFill>
                    <a:srgbClr val="FFFFFF"/>
                  </a:solidFill>
                  <a:latin typeface="Segoe UI"/>
                  <a:ea typeface="Segoe UI" pitchFamily="34" charset="0"/>
                  <a:cs typeface="Segoe UI" pitchFamily="34" charset="0"/>
                </a:rPr>
                <a:t>Nurture and educate</a:t>
              </a:r>
            </a:p>
          </p:txBody>
        </p:sp>
        <p:sp>
          <p:nvSpPr>
            <p:cNvPr id="5" name="Rectangle 4">
              <a:extLst>
                <a:ext uri="{FF2B5EF4-FFF2-40B4-BE49-F238E27FC236}">
                  <a16:creationId xmlns:a16="http://schemas.microsoft.com/office/drawing/2014/main" id="{3E0DDE4D-07B0-4CAA-9DD9-766A6D103429}"/>
                </a:ext>
              </a:extLst>
            </p:cNvPr>
            <p:cNvSpPr/>
            <p:nvPr/>
          </p:nvSpPr>
          <p:spPr>
            <a:xfrm>
              <a:off x="1347072" y="5058061"/>
              <a:ext cx="2770477" cy="307777"/>
            </a:xfrm>
            <a:prstGeom prst="rect">
              <a:avLst/>
            </a:prstGeom>
          </p:spPr>
          <p:txBody>
            <a:bodyPr wrap="square">
              <a:spAutoFit/>
            </a:bodyPr>
            <a:lstStyle/>
            <a:p>
              <a:pPr algn="ctr" defTabSz="914377">
                <a:tabLst>
                  <a:tab pos="3311443" algn="l"/>
                  <a:tab pos="6116486" algn="l"/>
                </a:tabLst>
              </a:pPr>
              <a:r>
                <a:rPr lang="de-DE" sz="1400">
                  <a:solidFill>
                    <a:srgbClr val="000000"/>
                  </a:solidFill>
                  <a:latin typeface="Segoe UI"/>
                </a:rPr>
                <a:t>Establish a Center of Excellence</a:t>
              </a:r>
              <a:endParaRPr lang="en-US" sz="1400">
                <a:solidFill>
                  <a:srgbClr val="000000"/>
                </a:solidFill>
                <a:latin typeface="Segoe UI"/>
              </a:endParaRPr>
            </a:p>
          </p:txBody>
        </p:sp>
        <p:sp>
          <p:nvSpPr>
            <p:cNvPr id="13" name="Rectangle 12">
              <a:extLst>
                <a:ext uri="{FF2B5EF4-FFF2-40B4-BE49-F238E27FC236}">
                  <a16:creationId xmlns:a16="http://schemas.microsoft.com/office/drawing/2014/main" id="{BC31DC01-52C9-41C1-A6AA-6A5331478C0B}"/>
                </a:ext>
              </a:extLst>
            </p:cNvPr>
            <p:cNvSpPr/>
            <p:nvPr/>
          </p:nvSpPr>
          <p:spPr>
            <a:xfrm>
              <a:off x="8212705" y="5055084"/>
              <a:ext cx="2632223" cy="307777"/>
            </a:xfrm>
            <a:prstGeom prst="rect">
              <a:avLst/>
            </a:prstGeom>
          </p:spPr>
          <p:txBody>
            <a:bodyPr wrap="square">
              <a:spAutoFit/>
            </a:bodyPr>
            <a:lstStyle/>
            <a:p>
              <a:pPr algn="ctr" defTabSz="914377">
                <a:tabLst>
                  <a:tab pos="3311443" algn="l"/>
                  <a:tab pos="6116486" algn="l"/>
                </a:tabLst>
              </a:pPr>
              <a:r>
                <a:rPr lang="en-US" sz="1400">
                  <a:solidFill>
                    <a:srgbClr val="000000"/>
                  </a:solidFill>
                  <a:latin typeface="Segoe UI"/>
                </a:rPr>
                <a:t>Foster best practices</a:t>
              </a:r>
            </a:p>
          </p:txBody>
        </p:sp>
        <p:sp>
          <p:nvSpPr>
            <p:cNvPr id="14" name="Rectangle 13">
              <a:extLst>
                <a:ext uri="{FF2B5EF4-FFF2-40B4-BE49-F238E27FC236}">
                  <a16:creationId xmlns:a16="http://schemas.microsoft.com/office/drawing/2014/main" id="{4B22D409-415F-4F0B-8251-D86EC106BB2B}"/>
                </a:ext>
              </a:extLst>
            </p:cNvPr>
            <p:cNvSpPr/>
            <p:nvPr/>
          </p:nvSpPr>
          <p:spPr>
            <a:xfrm>
              <a:off x="4832681" y="5058061"/>
              <a:ext cx="2526637" cy="307777"/>
            </a:xfrm>
            <a:prstGeom prst="rect">
              <a:avLst/>
            </a:prstGeom>
          </p:spPr>
          <p:txBody>
            <a:bodyPr wrap="square">
              <a:spAutoFit/>
            </a:bodyPr>
            <a:lstStyle/>
            <a:p>
              <a:pPr algn="ctr" defTabSz="914377">
                <a:tabLst>
                  <a:tab pos="3311443" algn="l"/>
                  <a:tab pos="6116486" algn="l"/>
                </a:tabLst>
              </a:pPr>
              <a:r>
                <a:rPr lang="en-US" sz="1400">
                  <a:solidFill>
                    <a:srgbClr val="000000"/>
                  </a:solidFill>
                  <a:latin typeface="Segoe UI"/>
                </a:rPr>
                <a:t>Educate new makers</a:t>
              </a:r>
            </a:p>
          </p:txBody>
        </p:sp>
      </p:grpSp>
      <p:grpSp>
        <p:nvGrpSpPr>
          <p:cNvPr id="17" name="Group 16">
            <a:extLst>
              <a:ext uri="{FF2B5EF4-FFF2-40B4-BE49-F238E27FC236}">
                <a16:creationId xmlns:a16="http://schemas.microsoft.com/office/drawing/2014/main" id="{9FC65C4C-D45F-4347-A68A-7535F4FEBEA1}"/>
              </a:ext>
            </a:extLst>
          </p:cNvPr>
          <p:cNvGrpSpPr/>
          <p:nvPr/>
        </p:nvGrpSpPr>
        <p:grpSpPr>
          <a:xfrm>
            <a:off x="3291" y="4929791"/>
            <a:ext cx="12192000" cy="782612"/>
            <a:chOff x="0" y="5827703"/>
            <a:chExt cx="12192000" cy="782610"/>
          </a:xfrm>
          <a:solidFill>
            <a:schemeClr val="bg1">
              <a:lumMod val="85000"/>
            </a:schemeClr>
          </a:solidFill>
        </p:grpSpPr>
        <p:sp>
          <p:nvSpPr>
            <p:cNvPr id="18" name="Rectangle 17">
              <a:extLst>
                <a:ext uri="{FF2B5EF4-FFF2-40B4-BE49-F238E27FC236}">
                  <a16:creationId xmlns:a16="http://schemas.microsoft.com/office/drawing/2014/main" id="{79F1153D-5501-45AE-9154-F361F640323C}"/>
                </a:ext>
              </a:extLst>
            </p:cNvPr>
            <p:cNvSpPr/>
            <p:nvPr/>
          </p:nvSpPr>
          <p:spPr bwMode="auto">
            <a:xfrm>
              <a:off x="0" y="5827703"/>
              <a:ext cx="12192000" cy="3710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pPr>
              <a:r>
                <a:rPr lang="en-US" sz="1800">
                  <a:solidFill>
                    <a:srgbClr val="FFFFFF"/>
                  </a:solidFill>
                  <a:latin typeface="Segoe UI"/>
                  <a:ea typeface="Segoe UI" pitchFamily="34" charset="0"/>
                  <a:cs typeface="Segoe UI" pitchFamily="34" charset="0"/>
                </a:rPr>
                <a:t>Application Lifecycle Management</a:t>
              </a:r>
            </a:p>
          </p:txBody>
        </p:sp>
        <p:sp>
          <p:nvSpPr>
            <p:cNvPr id="19" name="Rectangle 18">
              <a:extLst>
                <a:ext uri="{FF2B5EF4-FFF2-40B4-BE49-F238E27FC236}">
                  <a16:creationId xmlns:a16="http://schemas.microsoft.com/office/drawing/2014/main" id="{BA054314-D712-42BD-8251-861D86E7CCC2}"/>
                </a:ext>
              </a:extLst>
            </p:cNvPr>
            <p:cNvSpPr/>
            <p:nvPr/>
          </p:nvSpPr>
          <p:spPr>
            <a:xfrm>
              <a:off x="455995" y="6260404"/>
              <a:ext cx="4328160" cy="307776"/>
            </a:xfrm>
            <a:prstGeom prst="rect">
              <a:avLst/>
            </a:prstGeom>
            <a:solidFill>
              <a:schemeClr val="bg1"/>
            </a:solidFill>
          </p:spPr>
          <p:txBody>
            <a:bodyPr wrap="square">
              <a:spAutoFit/>
            </a:bodyPr>
            <a:lstStyle/>
            <a:p>
              <a:pPr algn="ctr" defTabSz="914377">
                <a:tabLst>
                  <a:tab pos="3311443" algn="l"/>
                  <a:tab pos="6116486" algn="l"/>
                </a:tabLst>
              </a:pPr>
              <a:r>
                <a:rPr lang="de-DE" sz="1400" dirty="0">
                  <a:solidFill>
                    <a:srgbClr val="000000"/>
                  </a:solidFill>
                  <a:latin typeface="Segoe UI"/>
                </a:rPr>
                <a:t>Managed vs Unmanaged</a:t>
              </a:r>
              <a:endParaRPr lang="en-US" sz="1400" dirty="0">
                <a:solidFill>
                  <a:srgbClr val="000000"/>
                </a:solidFill>
                <a:latin typeface="Segoe UI"/>
              </a:endParaRPr>
            </a:p>
          </p:txBody>
        </p:sp>
        <p:sp>
          <p:nvSpPr>
            <p:cNvPr id="20" name="Rectangle 19">
              <a:extLst>
                <a:ext uri="{FF2B5EF4-FFF2-40B4-BE49-F238E27FC236}">
                  <a16:creationId xmlns:a16="http://schemas.microsoft.com/office/drawing/2014/main" id="{406E7481-0EBF-4AEB-B7E3-1F64869525D8}"/>
                </a:ext>
              </a:extLst>
            </p:cNvPr>
            <p:cNvSpPr/>
            <p:nvPr/>
          </p:nvSpPr>
          <p:spPr>
            <a:xfrm>
              <a:off x="3853444" y="6277849"/>
              <a:ext cx="4328160" cy="307776"/>
            </a:xfrm>
            <a:prstGeom prst="rect">
              <a:avLst/>
            </a:prstGeom>
            <a:solidFill>
              <a:schemeClr val="bg1"/>
            </a:solidFill>
          </p:spPr>
          <p:txBody>
            <a:bodyPr wrap="square">
              <a:spAutoFit/>
            </a:bodyPr>
            <a:lstStyle/>
            <a:p>
              <a:pPr algn="ctr" defTabSz="914377">
                <a:tabLst>
                  <a:tab pos="3311443" algn="l"/>
                  <a:tab pos="6116486" algn="l"/>
                </a:tabLst>
              </a:pPr>
              <a:r>
                <a:rPr lang="de-DE" sz="1400" dirty="0">
                  <a:solidFill>
                    <a:srgbClr val="000000"/>
                  </a:solidFill>
                  <a:latin typeface="Segoe UI"/>
                </a:rPr>
                <a:t>Learn ALM best practices</a:t>
              </a:r>
              <a:endParaRPr lang="en-US" sz="1400" dirty="0">
                <a:solidFill>
                  <a:srgbClr val="000000"/>
                </a:solidFill>
                <a:latin typeface="Segoe UI"/>
              </a:endParaRPr>
            </a:p>
          </p:txBody>
        </p:sp>
        <p:sp>
          <p:nvSpPr>
            <p:cNvPr id="24" name="Rectangle 23">
              <a:extLst>
                <a:ext uri="{FF2B5EF4-FFF2-40B4-BE49-F238E27FC236}">
                  <a16:creationId xmlns:a16="http://schemas.microsoft.com/office/drawing/2014/main" id="{E9B7C0E4-B28B-4B40-AA42-DE5B0F699775}"/>
                </a:ext>
              </a:extLst>
            </p:cNvPr>
            <p:cNvSpPr/>
            <p:nvPr/>
          </p:nvSpPr>
          <p:spPr>
            <a:xfrm>
              <a:off x="7558196" y="6302537"/>
              <a:ext cx="4328160" cy="307776"/>
            </a:xfrm>
            <a:prstGeom prst="rect">
              <a:avLst/>
            </a:prstGeom>
            <a:solidFill>
              <a:schemeClr val="bg1"/>
            </a:solidFill>
          </p:spPr>
          <p:txBody>
            <a:bodyPr wrap="square">
              <a:spAutoFit/>
            </a:bodyPr>
            <a:lstStyle/>
            <a:p>
              <a:pPr algn="ctr" defTabSz="914377">
                <a:tabLst>
                  <a:tab pos="3311443" algn="l"/>
                  <a:tab pos="6116486" algn="l"/>
                </a:tabLst>
              </a:pPr>
              <a:r>
                <a:rPr lang="en-US" sz="1400" dirty="0">
                  <a:solidFill>
                    <a:srgbClr val="000000"/>
                  </a:solidFill>
                  <a:latin typeface="Segoe UI"/>
                </a:rPr>
                <a:t>Automate ALM using Azure DevOps</a:t>
              </a:r>
            </a:p>
          </p:txBody>
        </p:sp>
      </p:grpSp>
    </p:spTree>
    <p:extLst>
      <p:ext uri="{BB962C8B-B14F-4D97-AF65-F5344CB8AC3E}">
        <p14:creationId xmlns:p14="http://schemas.microsoft.com/office/powerpoint/2010/main" val="13528605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929D-3575-44AE-9602-894E2C5CE406}"/>
              </a:ext>
            </a:extLst>
          </p:cNvPr>
          <p:cNvSpPr>
            <a:spLocks noGrp="1"/>
          </p:cNvSpPr>
          <p:nvPr>
            <p:ph type="title"/>
          </p:nvPr>
        </p:nvSpPr>
        <p:spPr>
          <a:xfrm>
            <a:off x="4384039" y="365125"/>
            <a:ext cx="7164493" cy="1325563"/>
          </a:xfrm>
        </p:spPr>
        <p:txBody>
          <a:bodyPr>
            <a:normAutofit/>
          </a:bodyPr>
          <a:lstStyle/>
          <a:p>
            <a:r>
              <a:rPr lang="en-US" sz="2800" dirty="0"/>
              <a:t>Release Pipeline: Deploy to Production</a:t>
            </a:r>
          </a:p>
        </p:txBody>
      </p:sp>
      <p:pic>
        <p:nvPicPr>
          <p:cNvPr id="5" name="Picture 4" descr="Powerapps Production - Screenshot">
            <a:extLst>
              <a:ext uri="{FF2B5EF4-FFF2-40B4-BE49-F238E27FC236}">
                <a16:creationId xmlns:a16="http://schemas.microsoft.com/office/drawing/2014/main" id="{8105FF89-F93B-4EB9-9243-D88FD372D5AA}"/>
              </a:ext>
            </a:extLst>
          </p:cNvPr>
          <p:cNvPicPr>
            <a:picLocks noChangeAspect="1"/>
          </p:cNvPicPr>
          <p:nvPr/>
        </p:nvPicPr>
        <p:blipFill>
          <a:blip r:embed="rId2"/>
          <a:stretch>
            <a:fillRect/>
          </a:stretch>
        </p:blipFill>
        <p:spPr>
          <a:xfrm>
            <a:off x="480061" y="2215921"/>
            <a:ext cx="3425896" cy="2425677"/>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1C80E6E5-7B0A-48BA-AAA8-63354CF7EC0A}"/>
              </a:ext>
            </a:extLst>
          </p:cNvPr>
          <p:cNvSpPr>
            <a:spLocks noGrp="1"/>
          </p:cNvSpPr>
          <p:nvPr>
            <p:ph idx="1"/>
          </p:nvPr>
        </p:nvSpPr>
        <p:spPr>
          <a:xfrm>
            <a:off x="4387515" y="2022601"/>
            <a:ext cx="7161017" cy="4154361"/>
          </a:xfrm>
        </p:spPr>
        <p:txBody>
          <a:bodyPr>
            <a:normAutofit/>
          </a:bodyPr>
          <a:lstStyle/>
          <a:p>
            <a:r>
              <a:rPr lang="en-US" sz="2000"/>
              <a:t>Install Tools</a:t>
            </a:r>
          </a:p>
          <a:p>
            <a:r>
              <a:rPr lang="en-US" sz="2000"/>
              <a:t>Checker Solution</a:t>
            </a:r>
          </a:p>
          <a:p>
            <a:r>
              <a:rPr lang="en-US" sz="2000"/>
              <a:t>Import Solution</a:t>
            </a:r>
          </a:p>
        </p:txBody>
      </p:sp>
    </p:spTree>
    <p:extLst>
      <p:ext uri="{BB962C8B-B14F-4D97-AF65-F5344CB8AC3E}">
        <p14:creationId xmlns:p14="http://schemas.microsoft.com/office/powerpoint/2010/main" val="920588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BB60-D4B5-4441-8BE3-D80B6B2F8D86}"/>
              </a:ext>
            </a:extLst>
          </p:cNvPr>
          <p:cNvSpPr>
            <a:spLocks noGrp="1"/>
          </p:cNvSpPr>
          <p:nvPr>
            <p:ph type="title"/>
          </p:nvPr>
        </p:nvSpPr>
        <p:spPr>
          <a:xfrm>
            <a:off x="425319" y="941693"/>
            <a:ext cx="3235580" cy="2097191"/>
          </a:xfrm>
        </p:spPr>
        <p:txBody>
          <a:bodyPr wrap="square" anchor="b">
            <a:normAutofit/>
          </a:bodyPr>
          <a:lstStyle/>
          <a:p>
            <a:r>
              <a:rPr lang="en-US" dirty="0"/>
              <a:t>Demo </a:t>
            </a:r>
          </a:p>
        </p:txBody>
      </p:sp>
      <p:pic>
        <p:nvPicPr>
          <p:cNvPr id="30" name="Graphic 6">
            <a:extLst>
              <a:ext uri="{FF2B5EF4-FFF2-40B4-BE49-F238E27FC236}">
                <a16:creationId xmlns:a16="http://schemas.microsoft.com/office/drawing/2014/main" id="{C248A7B0-B4A4-4D69-B5C0-90676ADEDA0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6522" y="0"/>
            <a:ext cx="6858000" cy="6858000"/>
          </a:xfrm>
          <a:prstGeom prst="rect">
            <a:avLst/>
          </a:prstGeom>
        </p:spPr>
      </p:pic>
      <p:sp>
        <p:nvSpPr>
          <p:cNvPr id="31" name="Content Placeholder 2">
            <a:extLst>
              <a:ext uri="{FF2B5EF4-FFF2-40B4-BE49-F238E27FC236}">
                <a16:creationId xmlns:a16="http://schemas.microsoft.com/office/drawing/2014/main" id="{67EB9D9C-18F0-40E6-A156-D0C209EDFDE3}"/>
              </a:ext>
            </a:extLst>
          </p:cNvPr>
          <p:cNvSpPr>
            <a:spLocks noGrp="1"/>
          </p:cNvSpPr>
          <p:nvPr>
            <p:ph type="body" sz="quarter" idx="15"/>
          </p:nvPr>
        </p:nvSpPr>
        <p:spPr>
          <a:xfrm>
            <a:off x="464841" y="3038884"/>
            <a:ext cx="3208337" cy="2447925"/>
          </a:xfrm>
        </p:spPr>
        <p:txBody>
          <a:bodyPr wrap="square">
            <a:normAutofit/>
          </a:bodyPr>
          <a:lstStyle/>
          <a:p>
            <a:pPr>
              <a:spcAft>
                <a:spcPts val="600"/>
              </a:spcAft>
            </a:pPr>
            <a:r>
              <a:rPr lang="en-US"/>
              <a:t>From Environment to Source Control </a:t>
            </a:r>
          </a:p>
          <a:p>
            <a:pPr lvl="1">
              <a:spcAft>
                <a:spcPts val="600"/>
              </a:spcAft>
            </a:pPr>
            <a:endParaRPr lang="en-US"/>
          </a:p>
        </p:txBody>
      </p:sp>
    </p:spTree>
    <p:extLst>
      <p:ext uri="{BB962C8B-B14F-4D97-AF65-F5344CB8AC3E}">
        <p14:creationId xmlns:p14="http://schemas.microsoft.com/office/powerpoint/2010/main" val="156988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3BF0-CDAE-49BC-AB71-667ABF75A546}"/>
              </a:ext>
            </a:extLst>
          </p:cNvPr>
          <p:cNvSpPr>
            <a:spLocks noGrp="1"/>
          </p:cNvSpPr>
          <p:nvPr>
            <p:ph type="title"/>
          </p:nvPr>
        </p:nvSpPr>
        <p:spPr>
          <a:xfrm>
            <a:off x="762001" y="803325"/>
            <a:ext cx="5314536" cy="1325563"/>
          </a:xfrm>
        </p:spPr>
        <p:txBody>
          <a:bodyPr>
            <a:normAutofit/>
          </a:bodyPr>
          <a:lstStyle/>
          <a:p>
            <a:r>
              <a:rPr lang="en-US"/>
              <a:t>But what about my code?</a:t>
            </a:r>
          </a:p>
        </p:txBody>
      </p:sp>
      <p:sp>
        <p:nvSpPr>
          <p:cNvPr id="3" name="Content Placeholder 2">
            <a:extLst>
              <a:ext uri="{FF2B5EF4-FFF2-40B4-BE49-F238E27FC236}">
                <a16:creationId xmlns:a16="http://schemas.microsoft.com/office/drawing/2014/main" id="{E4381C12-5E05-492E-996B-D2249564F6A6}"/>
              </a:ext>
            </a:extLst>
          </p:cNvPr>
          <p:cNvSpPr>
            <a:spLocks noGrp="1"/>
          </p:cNvSpPr>
          <p:nvPr>
            <p:ph idx="1"/>
          </p:nvPr>
        </p:nvSpPr>
        <p:spPr>
          <a:xfrm>
            <a:off x="762000" y="2279018"/>
            <a:ext cx="5314543" cy="3375920"/>
          </a:xfrm>
        </p:spPr>
        <p:txBody>
          <a:bodyPr anchor="t">
            <a:normAutofit/>
          </a:bodyPr>
          <a:lstStyle/>
          <a:p>
            <a:r>
              <a:rPr lang="en-US" sz="1800"/>
              <a:t>How can my code participate in the same Application Lifecycle</a:t>
            </a:r>
          </a:p>
        </p:txBody>
      </p:sp>
      <p:pic>
        <p:nvPicPr>
          <p:cNvPr id="34" name="Graphic 6" descr="Processor">
            <a:extLst>
              <a:ext uri="{FF2B5EF4-FFF2-40B4-BE49-F238E27FC236}">
                <a16:creationId xmlns:a16="http://schemas.microsoft.com/office/drawing/2014/main" id="{FE71D157-D4DC-4230-A89E-3E45BD145D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064785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C4AB-FB50-421F-ADF2-7D5299314B73}"/>
              </a:ext>
            </a:extLst>
          </p:cNvPr>
          <p:cNvSpPr>
            <a:spLocks noGrp="1"/>
          </p:cNvSpPr>
          <p:nvPr>
            <p:ph type="title"/>
          </p:nvPr>
        </p:nvSpPr>
        <p:spPr>
          <a:xfrm>
            <a:off x="863029" y="1012004"/>
            <a:ext cx="3416158" cy="4795408"/>
          </a:xfrm>
        </p:spPr>
        <p:txBody>
          <a:bodyPr>
            <a:normAutofit/>
          </a:bodyPr>
          <a:lstStyle/>
          <a:p>
            <a:r>
              <a:rPr lang="en-US">
                <a:solidFill>
                  <a:srgbClr val="FFFFFF"/>
                </a:solidFill>
              </a:rPr>
              <a:t>CLI Option 1</a:t>
            </a:r>
          </a:p>
        </p:txBody>
      </p:sp>
      <p:graphicFrame>
        <p:nvGraphicFramePr>
          <p:cNvPr id="31" name="Content Placeholder 2" descr="Four circle icons:&#10;&#10;Circle 1: Build the Plugin&#10;&#10;Circle 2: Register Plugin&#10;&#10;Circle 3: Add to solution&#10;&#10;Circle 4: User existing pipelines for CI/CD">
            <a:extLst>
              <a:ext uri="{FF2B5EF4-FFF2-40B4-BE49-F238E27FC236}">
                <a16:creationId xmlns:a16="http://schemas.microsoft.com/office/drawing/2014/main" id="{38106BD4-BAD8-4D7F-BB44-55097D3F11E0}"/>
              </a:ext>
            </a:extLst>
          </p:cNvPr>
          <p:cNvGraphicFramePr>
            <a:graphicFrameLocks noGrp="1"/>
          </p:cNvGraphicFramePr>
          <p:nvPr>
            <p:ph idx="1"/>
            <p:extLst>
              <p:ext uri="{D42A27DB-BD31-4B8C-83A1-F6EECF244321}">
                <p14:modId xmlns:p14="http://schemas.microsoft.com/office/powerpoint/2010/main" val="1634005977"/>
              </p:ext>
            </p:extLst>
          </p:nvPr>
        </p:nvGraphicFramePr>
        <p:xfrm>
          <a:off x="2839198" y="486287"/>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33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BB60-D4B5-4441-8BE3-D80B6B2F8D86}"/>
              </a:ext>
            </a:extLst>
          </p:cNvPr>
          <p:cNvSpPr>
            <a:spLocks noGrp="1"/>
          </p:cNvSpPr>
          <p:nvPr>
            <p:ph type="title"/>
          </p:nvPr>
        </p:nvSpPr>
        <p:spPr>
          <a:xfrm>
            <a:off x="4384039" y="365125"/>
            <a:ext cx="7164493" cy="1325563"/>
          </a:xfrm>
        </p:spPr>
        <p:txBody>
          <a:bodyPr>
            <a:normAutofit/>
          </a:bodyPr>
          <a:lstStyle/>
          <a:p>
            <a:r>
              <a:rPr lang="en-US" sz="2800" dirty="0"/>
              <a:t>Demo  </a:t>
            </a:r>
          </a:p>
        </p:txBody>
      </p:sp>
      <p:sp>
        <p:nvSpPr>
          <p:cNvPr id="31" name="Content Placeholder 2">
            <a:extLst>
              <a:ext uri="{FF2B5EF4-FFF2-40B4-BE49-F238E27FC236}">
                <a16:creationId xmlns:a16="http://schemas.microsoft.com/office/drawing/2014/main" id="{67EB9D9C-18F0-40E6-A156-D0C209EDFDE3}"/>
              </a:ext>
            </a:extLst>
          </p:cNvPr>
          <p:cNvSpPr>
            <a:spLocks noGrp="1"/>
          </p:cNvSpPr>
          <p:nvPr>
            <p:ph idx="1"/>
          </p:nvPr>
        </p:nvSpPr>
        <p:spPr>
          <a:xfrm>
            <a:off x="4387516" y="2022601"/>
            <a:ext cx="6012408" cy="4154361"/>
          </a:xfrm>
        </p:spPr>
        <p:txBody>
          <a:bodyPr>
            <a:normAutofit/>
          </a:bodyPr>
          <a:lstStyle/>
          <a:p>
            <a:pPr marL="0" indent="0">
              <a:buNone/>
            </a:pPr>
            <a:r>
              <a:rPr lang="en-US" sz="2000" dirty="0">
                <a:latin typeface="+mn-lt"/>
              </a:rPr>
              <a:t>Use CLI to build your plugin and add it to your solution</a:t>
            </a:r>
          </a:p>
          <a:p>
            <a:r>
              <a:rPr lang="en-US" sz="2000" dirty="0" err="1">
                <a:latin typeface="+mn-lt"/>
              </a:rPr>
              <a:t>pac</a:t>
            </a:r>
            <a:r>
              <a:rPr lang="en-US" sz="2000" dirty="0">
                <a:latin typeface="+mn-lt"/>
              </a:rPr>
              <a:t> plugin </a:t>
            </a:r>
            <a:r>
              <a:rPr lang="en-US" sz="2000" dirty="0" err="1">
                <a:latin typeface="+mn-lt"/>
              </a:rPr>
              <a:t>init</a:t>
            </a:r>
            <a:br>
              <a:rPr lang="en-US" sz="2000" dirty="0">
                <a:latin typeface="+mn-lt"/>
              </a:rPr>
            </a:br>
            <a:endParaRPr lang="en-US" sz="2000" dirty="0">
              <a:latin typeface="+mn-lt"/>
            </a:endParaRPr>
          </a:p>
          <a:p>
            <a:r>
              <a:rPr lang="en-US" sz="2000" dirty="0">
                <a:latin typeface="+mn-lt"/>
              </a:rPr>
              <a:t>Register the plugin using plugin registration tool</a:t>
            </a:r>
          </a:p>
          <a:p>
            <a:r>
              <a:rPr lang="en-US" sz="2000" dirty="0">
                <a:latin typeface="+mn-lt"/>
              </a:rPr>
              <a:t>Add the plugin to your solution</a:t>
            </a:r>
            <a:br>
              <a:rPr lang="en-US" sz="2000" dirty="0">
                <a:latin typeface="+mn-lt"/>
              </a:rPr>
            </a:br>
            <a:endParaRPr lang="en-US" sz="2000" dirty="0">
              <a:latin typeface="+mn-lt"/>
            </a:endParaRPr>
          </a:p>
          <a:p>
            <a:r>
              <a:rPr lang="en-US" sz="2000" dirty="0">
                <a:latin typeface="+mn-lt"/>
              </a:rPr>
              <a:t>Use regular build pipeline to move solution to source control and deploy to downstream environments</a:t>
            </a:r>
          </a:p>
        </p:txBody>
      </p:sp>
      <p:pic>
        <p:nvPicPr>
          <p:cNvPr id="30" name="Graphic 6">
            <a:extLst>
              <a:ext uri="{FF2B5EF4-FFF2-40B4-BE49-F238E27FC236}">
                <a16:creationId xmlns:a16="http://schemas.microsoft.com/office/drawing/2014/main" id="{C248A7B0-B4A4-4D69-B5C0-90676ADEDA0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Tree>
    <p:extLst>
      <p:ext uri="{BB962C8B-B14F-4D97-AF65-F5344CB8AC3E}">
        <p14:creationId xmlns:p14="http://schemas.microsoft.com/office/powerpoint/2010/main" val="337210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3E68-0178-4826-B708-4F4C1FB0492C}"/>
              </a:ext>
            </a:extLst>
          </p:cNvPr>
          <p:cNvSpPr>
            <a:spLocks noGrp="1"/>
          </p:cNvSpPr>
          <p:nvPr>
            <p:ph type="title"/>
          </p:nvPr>
        </p:nvSpPr>
        <p:spPr>
          <a:xfrm>
            <a:off x="863029" y="1012004"/>
            <a:ext cx="3416158" cy="4795408"/>
          </a:xfrm>
        </p:spPr>
        <p:txBody>
          <a:bodyPr>
            <a:normAutofit/>
          </a:bodyPr>
          <a:lstStyle/>
          <a:p>
            <a:r>
              <a:rPr lang="en-US">
                <a:solidFill>
                  <a:srgbClr val="FFFFFF"/>
                </a:solidFill>
              </a:rPr>
              <a:t>CLI Option 2</a:t>
            </a:r>
          </a:p>
        </p:txBody>
      </p:sp>
      <p:graphicFrame>
        <p:nvGraphicFramePr>
          <p:cNvPr id="5" name="Content Placeholder 2" descr="Six Circle Icons:&#10;&#10;Circle 1: Build the Plugin&#10;Circle 2: Register the Plugin&#10;Circle 3: (Clone) Solution to Source&#10;Circle 4: Add to Solution&#10;Circle 5: Add reference to CDS Proj&#10;Circle 6: Modify build pipeline to use the new build model. ">
            <a:extLst>
              <a:ext uri="{FF2B5EF4-FFF2-40B4-BE49-F238E27FC236}">
                <a16:creationId xmlns:a16="http://schemas.microsoft.com/office/drawing/2014/main" id="{41BB122E-5694-4ED4-87EB-690083FCCB93}"/>
              </a:ext>
            </a:extLst>
          </p:cNvPr>
          <p:cNvGraphicFramePr>
            <a:graphicFrameLocks noGrp="1"/>
          </p:cNvGraphicFramePr>
          <p:nvPr>
            <p:ph idx="1"/>
            <p:extLst>
              <p:ext uri="{D42A27DB-BD31-4B8C-83A1-F6EECF244321}">
                <p14:modId xmlns:p14="http://schemas.microsoft.com/office/powerpoint/2010/main" val="286992078"/>
              </p:ext>
            </p:extLst>
          </p:nvPr>
        </p:nvGraphicFramePr>
        <p:xfrm>
          <a:off x="2839198" y="466995"/>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61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BB60-D4B5-4441-8BE3-D80B6B2F8D86}"/>
              </a:ext>
            </a:extLst>
          </p:cNvPr>
          <p:cNvSpPr>
            <a:spLocks noGrp="1"/>
          </p:cNvSpPr>
          <p:nvPr>
            <p:ph type="title"/>
          </p:nvPr>
        </p:nvSpPr>
        <p:spPr>
          <a:xfrm>
            <a:off x="4384039" y="365125"/>
            <a:ext cx="7164493" cy="1325563"/>
          </a:xfrm>
        </p:spPr>
        <p:txBody>
          <a:bodyPr>
            <a:normAutofit/>
          </a:bodyPr>
          <a:lstStyle/>
          <a:p>
            <a:r>
              <a:rPr lang="en-US" dirty="0"/>
              <a:t>Demo   </a:t>
            </a:r>
          </a:p>
        </p:txBody>
      </p:sp>
      <p:sp>
        <p:nvSpPr>
          <p:cNvPr id="31" name="Content Placeholder 2">
            <a:extLst>
              <a:ext uri="{FF2B5EF4-FFF2-40B4-BE49-F238E27FC236}">
                <a16:creationId xmlns:a16="http://schemas.microsoft.com/office/drawing/2014/main" id="{67EB9D9C-18F0-40E6-A156-D0C209EDFDE3}"/>
              </a:ext>
            </a:extLst>
          </p:cNvPr>
          <p:cNvSpPr>
            <a:spLocks noGrp="1"/>
          </p:cNvSpPr>
          <p:nvPr>
            <p:ph idx="1"/>
          </p:nvPr>
        </p:nvSpPr>
        <p:spPr>
          <a:xfrm>
            <a:off x="4387515" y="1306287"/>
            <a:ext cx="7161017" cy="4870676"/>
          </a:xfrm>
        </p:spPr>
        <p:txBody>
          <a:bodyPr>
            <a:normAutofit lnSpcReduction="10000"/>
          </a:bodyPr>
          <a:lstStyle/>
          <a:p>
            <a:pPr marL="0" indent="0">
              <a:buNone/>
            </a:pPr>
            <a:r>
              <a:rPr lang="en-US" sz="2000" dirty="0"/>
              <a:t>Use Clone to pull solution to source and add your plugin</a:t>
            </a:r>
          </a:p>
          <a:p>
            <a:r>
              <a:rPr lang="en-US" sz="2000" dirty="0" err="1"/>
              <a:t>pac</a:t>
            </a:r>
            <a:r>
              <a:rPr lang="en-US" sz="2000" dirty="0"/>
              <a:t> plugin </a:t>
            </a:r>
            <a:r>
              <a:rPr lang="en-US" sz="2000" dirty="0" err="1"/>
              <a:t>init</a:t>
            </a:r>
            <a:br>
              <a:rPr lang="en-US" sz="2000" dirty="0"/>
            </a:br>
            <a:endParaRPr lang="en-US" sz="2000" dirty="0"/>
          </a:p>
          <a:p>
            <a:r>
              <a:rPr lang="en-US" sz="2000" dirty="0"/>
              <a:t>Register the plugin using plugin registration tool</a:t>
            </a:r>
            <a:br>
              <a:rPr lang="en-US" sz="2000" dirty="0"/>
            </a:br>
            <a:endParaRPr lang="en-US" sz="2000" dirty="0"/>
          </a:p>
          <a:p>
            <a:r>
              <a:rPr lang="en-US" sz="2000" dirty="0"/>
              <a:t>Add the plugin to your solution</a:t>
            </a:r>
            <a:br>
              <a:rPr lang="en-US" sz="2000" dirty="0"/>
            </a:br>
            <a:endParaRPr lang="en-US" sz="2000" dirty="0"/>
          </a:p>
          <a:p>
            <a:r>
              <a:rPr lang="en-US" sz="2000" dirty="0" err="1"/>
              <a:t>pac</a:t>
            </a:r>
            <a:r>
              <a:rPr lang="en-US" sz="2000" dirty="0"/>
              <a:t> auth create --</a:t>
            </a:r>
            <a:r>
              <a:rPr lang="en-US" sz="2000" dirty="0" err="1"/>
              <a:t>url</a:t>
            </a:r>
            <a:r>
              <a:rPr lang="en-US" sz="2000" dirty="0"/>
              <a:t> &lt;ENVIRONMENT URL&gt; </a:t>
            </a:r>
            <a:br>
              <a:rPr lang="en-US" sz="2000" dirty="0"/>
            </a:br>
            <a:endParaRPr lang="en-US" sz="2000" dirty="0"/>
          </a:p>
          <a:p>
            <a:r>
              <a:rPr lang="en-US" sz="2000" dirty="0" err="1"/>
              <a:t>pac</a:t>
            </a:r>
            <a:r>
              <a:rPr lang="en-US" sz="2000" dirty="0"/>
              <a:t> solution clone –name &lt;SOLUTION&gt;</a:t>
            </a:r>
            <a:br>
              <a:rPr lang="en-US" sz="2000" dirty="0"/>
            </a:br>
            <a:endParaRPr lang="en-US" sz="2000" dirty="0"/>
          </a:p>
          <a:p>
            <a:r>
              <a:rPr lang="en-US" sz="2000" dirty="0" err="1"/>
              <a:t>pac</a:t>
            </a:r>
            <a:r>
              <a:rPr lang="en-US" sz="2000" dirty="0"/>
              <a:t> solution add-reference –path &lt;path to plugin&gt;</a:t>
            </a:r>
            <a:br>
              <a:rPr lang="en-US" sz="2000" dirty="0"/>
            </a:br>
            <a:endParaRPr lang="en-US" sz="2000" dirty="0"/>
          </a:p>
          <a:p>
            <a:r>
              <a:rPr lang="en-US" sz="2000" dirty="0" err="1"/>
              <a:t>Msbuild</a:t>
            </a:r>
            <a:r>
              <a:rPr lang="en-US" sz="2000" dirty="0"/>
              <a:t> /restore</a:t>
            </a:r>
            <a:br>
              <a:rPr lang="en-US" sz="2000" dirty="0"/>
            </a:br>
            <a:endParaRPr lang="en-US" sz="2000" dirty="0"/>
          </a:p>
          <a:p>
            <a:r>
              <a:rPr lang="en-US" sz="2000" dirty="0"/>
              <a:t>Update Build pipeline</a:t>
            </a:r>
          </a:p>
          <a:p>
            <a:endParaRPr lang="en-US" sz="2000" dirty="0"/>
          </a:p>
        </p:txBody>
      </p:sp>
      <p:pic>
        <p:nvPicPr>
          <p:cNvPr id="30" name="Graphic 6">
            <a:extLst>
              <a:ext uri="{FF2B5EF4-FFF2-40B4-BE49-F238E27FC236}">
                <a16:creationId xmlns:a16="http://schemas.microsoft.com/office/drawing/2014/main" id="{C248A7B0-B4A4-4D69-B5C0-90676ADEDA0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Tree>
    <p:extLst>
      <p:ext uri="{BB962C8B-B14F-4D97-AF65-F5344CB8AC3E}">
        <p14:creationId xmlns:p14="http://schemas.microsoft.com/office/powerpoint/2010/main" val="369003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BB37-C8BC-4DF3-ADA9-8EE2ECE214C8}"/>
              </a:ext>
            </a:extLst>
          </p:cNvPr>
          <p:cNvSpPr>
            <a:spLocks noGrp="1"/>
          </p:cNvSpPr>
          <p:nvPr>
            <p:ph type="title"/>
          </p:nvPr>
        </p:nvSpPr>
        <p:spPr>
          <a:xfrm>
            <a:off x="863029" y="1012004"/>
            <a:ext cx="3416158" cy="4795408"/>
          </a:xfrm>
        </p:spPr>
        <p:txBody>
          <a:bodyPr>
            <a:normAutofit/>
          </a:bodyPr>
          <a:lstStyle/>
          <a:p>
            <a:r>
              <a:rPr lang="en-US">
                <a:solidFill>
                  <a:srgbClr val="FFFFFF"/>
                </a:solidFill>
              </a:rPr>
              <a:t>What’s coming for PowerApps Build Tools</a:t>
            </a:r>
          </a:p>
        </p:txBody>
      </p:sp>
      <p:graphicFrame>
        <p:nvGraphicFramePr>
          <p:cNvPr id="5" name="Content Placeholder 2" descr="Five Icons Group:&#10;&#10;1. Environments as Azure DevOps variable&#10;2. Support for both Dynamics 365 CD &amp; CDS Environments&#10;3. Service Principals Auth&#10;4. Async Solution Import&#10;5. AppSource Deployment Task">
            <a:extLst>
              <a:ext uri="{FF2B5EF4-FFF2-40B4-BE49-F238E27FC236}">
                <a16:creationId xmlns:a16="http://schemas.microsoft.com/office/drawing/2014/main" id="{BD374E59-776F-44DD-9367-47AEC0942887}"/>
              </a:ext>
            </a:extLst>
          </p:cNvPr>
          <p:cNvGraphicFramePr>
            <a:graphicFrameLocks noGrp="1"/>
          </p:cNvGraphicFramePr>
          <p:nvPr>
            <p:ph idx="1"/>
            <p:extLst>
              <p:ext uri="{D42A27DB-BD31-4B8C-83A1-F6EECF244321}">
                <p14:modId xmlns:p14="http://schemas.microsoft.com/office/powerpoint/2010/main" val="2385107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661A-7B56-41B0-B291-C0D1CF68F2AF}"/>
              </a:ext>
            </a:extLst>
          </p:cNvPr>
          <p:cNvSpPr>
            <a:spLocks noGrp="1"/>
          </p:cNvSpPr>
          <p:nvPr>
            <p:ph type="title"/>
          </p:nvPr>
        </p:nvSpPr>
        <p:spPr>
          <a:xfrm>
            <a:off x="863028" y="1012004"/>
            <a:ext cx="3761726" cy="4795408"/>
          </a:xfrm>
        </p:spPr>
        <p:txBody>
          <a:bodyPr>
            <a:normAutofit/>
          </a:bodyPr>
          <a:lstStyle/>
          <a:p>
            <a:r>
              <a:rPr lang="en-US">
                <a:solidFill>
                  <a:srgbClr val="FFFFFF"/>
                </a:solidFill>
              </a:rPr>
              <a:t>Documentation</a:t>
            </a:r>
            <a:br>
              <a:rPr lang="en-US">
                <a:solidFill>
                  <a:srgbClr val="FFFFFF"/>
                </a:solidFill>
              </a:rPr>
            </a:br>
            <a:r>
              <a:rPr lang="en-US">
                <a:solidFill>
                  <a:srgbClr val="FFFFFF"/>
                </a:solidFill>
              </a:rPr>
              <a:t>refresh and deprecation of old assets</a:t>
            </a:r>
          </a:p>
        </p:txBody>
      </p:sp>
      <p:graphicFrame>
        <p:nvGraphicFramePr>
          <p:cNvPr id="5" name="Content Placeholder 2" descr="Eight Icons&#10;&#10;1. Devops: Why you should care&#10;2. What is Azure Devops: Getting Started&#10;3. Packaging your app: Working with solutions&#10;4. Zero to full Source Control: From environment centric to source centric&#10;5. Powerapps Devops Part 1: Build your first pipeline&#10;6. Powerapps Devops Part 2: Automate your releases&#10;7. Powerapps devops Part 3: Integrate Code in your build and release pipes.&#10;8. Manage work with Environments and Manage your apps">
            <a:extLst>
              <a:ext uri="{FF2B5EF4-FFF2-40B4-BE49-F238E27FC236}">
                <a16:creationId xmlns:a16="http://schemas.microsoft.com/office/drawing/2014/main" id="{437A2ACC-C329-4B4C-9BF5-0A56B6FE664B}"/>
              </a:ext>
            </a:extLst>
          </p:cNvPr>
          <p:cNvGraphicFramePr>
            <a:graphicFrameLocks noGrp="1"/>
          </p:cNvGraphicFramePr>
          <p:nvPr>
            <p:ph idx="1"/>
            <p:extLst>
              <p:ext uri="{D42A27DB-BD31-4B8C-83A1-F6EECF244321}">
                <p14:modId xmlns:p14="http://schemas.microsoft.com/office/powerpoint/2010/main" val="1138354924"/>
              </p:ext>
            </p:extLst>
          </p:nvPr>
        </p:nvGraphicFramePr>
        <p:xfrm>
          <a:off x="2743891" y="486287"/>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90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0CD4-6377-4EE0-B93B-A32E74103409}"/>
              </a:ext>
            </a:extLst>
          </p:cNvPr>
          <p:cNvSpPr>
            <a:spLocks noGrp="1"/>
          </p:cNvSpPr>
          <p:nvPr>
            <p:ph type="title"/>
          </p:nvPr>
        </p:nvSpPr>
        <p:spPr>
          <a:xfrm>
            <a:off x="863029" y="1012004"/>
            <a:ext cx="3416158" cy="4795408"/>
          </a:xfrm>
        </p:spPr>
        <p:txBody>
          <a:bodyPr>
            <a:normAutofit/>
          </a:bodyPr>
          <a:lstStyle/>
          <a:p>
            <a:r>
              <a:rPr lang="en-US">
                <a:solidFill>
                  <a:srgbClr val="FFFFFF"/>
                </a:solidFill>
              </a:rPr>
              <a:t>Resources</a:t>
            </a:r>
          </a:p>
        </p:txBody>
      </p:sp>
      <p:graphicFrame>
        <p:nvGraphicFramePr>
          <p:cNvPr id="9" name="Content Placeholder 2" descr="Six Icons, each with a URL link&#10;&#10;1. PowerApps Build Tools&#10;2. https://aka.ms/ppalmlab&#10;3. PowerApps Build Tools multi-stage YAML Pipelines&#10;4.  PowerApps Documentation -&gt; I’m a developer -&gt; Package and distribute apps/extension&#10;5. PowerApps Blog – ALM&#10;6.Community:&#10;Marc’s YouTube channel&#10;Wael’s blog">
            <a:extLst>
              <a:ext uri="{FF2B5EF4-FFF2-40B4-BE49-F238E27FC236}">
                <a16:creationId xmlns:a16="http://schemas.microsoft.com/office/drawing/2014/main" id="{379FDDD6-5F6A-43D8-9C31-4107E58E2049}"/>
              </a:ext>
            </a:extLst>
          </p:cNvPr>
          <p:cNvGraphicFramePr>
            <a:graphicFrameLocks noGrp="1"/>
          </p:cNvGraphicFramePr>
          <p:nvPr>
            <p:ph idx="1"/>
            <p:extLst>
              <p:ext uri="{D42A27DB-BD31-4B8C-83A1-F6EECF244321}">
                <p14:modId xmlns:p14="http://schemas.microsoft.com/office/powerpoint/2010/main" val="969779813"/>
              </p:ext>
            </p:extLst>
          </p:nvPr>
        </p:nvGraphicFramePr>
        <p:xfrm>
          <a:off x="2839198" y="486287"/>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CDD65766-C140-4715-A46D-D948052DE066}"/>
              </a:ext>
            </a:extLst>
          </p:cNvPr>
          <p:cNvSpPr txBox="1"/>
          <p:nvPr/>
        </p:nvSpPr>
        <p:spPr>
          <a:xfrm>
            <a:off x="7513803" y="4981366"/>
            <a:ext cx="2452256" cy="6924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Community: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Marc’s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hlinkClick r:id="rId7"/>
              </a:rPr>
              <a:t>YouTube channel</a:t>
            </a: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Wael’s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blog</a:t>
            </a: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3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6790" y="3029995"/>
            <a:ext cx="10753297" cy="1255566"/>
          </a:xfrm>
        </p:spPr>
        <p:txBody>
          <a:bodyPr/>
          <a:lstStyle/>
          <a:p>
            <a:r>
              <a:rPr lang="en-US" dirty="0"/>
              <a:t>ALM Overview + Toolset + Roadmap</a:t>
            </a:r>
          </a:p>
        </p:txBody>
      </p:sp>
    </p:spTree>
    <p:extLst>
      <p:ext uri="{BB962C8B-B14F-4D97-AF65-F5344CB8AC3E}">
        <p14:creationId xmlns:p14="http://schemas.microsoft.com/office/powerpoint/2010/main" val="299452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Next Steps</a:t>
            </a:r>
          </a:p>
        </p:txBody>
      </p:sp>
    </p:spTree>
    <p:extLst>
      <p:ext uri="{BB962C8B-B14F-4D97-AF65-F5344CB8AC3E}">
        <p14:creationId xmlns:p14="http://schemas.microsoft.com/office/powerpoint/2010/main" val="25774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Module Review</a:t>
            </a:r>
          </a:p>
        </p:txBody>
      </p:sp>
      <p:sp>
        <p:nvSpPr>
          <p:cNvPr id="3" name="Content Placeholder 2"/>
          <p:cNvSpPr>
            <a:spLocks noGrp="1"/>
          </p:cNvSpPr>
          <p:nvPr>
            <p:ph type="body" sz="quarter" idx="10"/>
          </p:nvPr>
        </p:nvSpPr>
        <p:spPr>
          <a:xfrm>
            <a:off x="584200" y="1435498"/>
            <a:ext cx="11018520" cy="2339102"/>
          </a:xfrm>
        </p:spPr>
        <p:txBody>
          <a:bodyPr/>
          <a:lstStyle/>
          <a:p>
            <a:pPr marL="0" indent="0">
              <a:buClr>
                <a:schemeClr val="tx1"/>
              </a:buClr>
              <a:buNone/>
            </a:pPr>
            <a:r>
              <a:rPr lang="en-GB" sz="2800" dirty="0">
                <a:latin typeface="Segoe UI" panose="020B0502040204020203" pitchFamily="34" charset="0"/>
                <a:cs typeface="Segoe UI" panose="020B0502040204020203" pitchFamily="34" charset="0"/>
              </a:rPr>
              <a:t>Work with makers early to prepare for how apps and flows will be deployed</a:t>
            </a:r>
            <a:br>
              <a:rPr lang="en-GB" sz="2800" dirty="0">
                <a:latin typeface="Segoe UI" panose="020B0502040204020203" pitchFamily="34" charset="0"/>
                <a:cs typeface="Segoe UI" panose="020B0502040204020203" pitchFamily="34" charset="0"/>
              </a:rPr>
            </a:br>
            <a:endParaRPr lang="en-GB" sz="2800" dirty="0">
              <a:latin typeface="Segoe UI" panose="020B0502040204020203" pitchFamily="34" charset="0"/>
              <a:cs typeface="Segoe UI" panose="020B0502040204020203" pitchFamily="34" charset="0"/>
            </a:endParaRPr>
          </a:p>
          <a:p>
            <a:pPr marL="0" indent="0">
              <a:buClr>
                <a:schemeClr val="tx1"/>
              </a:buClr>
              <a:buNone/>
            </a:pPr>
            <a:r>
              <a:rPr lang="en-GB" sz="2800" dirty="0">
                <a:latin typeface="Segoe UI" panose="020B0502040204020203" pitchFamily="34" charset="0"/>
                <a:cs typeface="Segoe UI" panose="020B0502040204020203" pitchFamily="34" charset="0"/>
              </a:rPr>
              <a:t>Using Solutions to deploy offers the best application lifecycle management experience</a:t>
            </a:r>
          </a:p>
        </p:txBody>
      </p:sp>
      <p:sp>
        <p:nvSpPr>
          <p:cNvPr id="2" name="Slide Number Placeholder 1"/>
          <p:cNvSpPr>
            <a:spLocks noGrp="1"/>
          </p:cNvSpPr>
          <p:nvPr>
            <p:ph type="sldNum" sz="quarter" idx="4294967295"/>
          </p:nvPr>
        </p:nvSpPr>
        <p:spPr>
          <a:xfrm>
            <a:off x="9347200" y="6492875"/>
            <a:ext cx="2844800" cy="228600"/>
          </a:xfrm>
          <a:prstGeom prst="rect">
            <a:avLst/>
          </a:prstGeom>
        </p:spPr>
        <p:txBody>
          <a:bodyPr/>
          <a:lstStyle/>
          <a:p>
            <a:pPr defTabSz="1219170"/>
            <a:fld id="{F777EB7E-3C84-4DC8-BC65-B9675A7009BB}" type="slidenum">
              <a:rPr lang="en-US">
                <a:solidFill>
                  <a:srgbClr val="292929">
                    <a:tint val="75000"/>
                  </a:srgbClr>
                </a:solidFill>
                <a:latin typeface="Segoe UI Light"/>
              </a:rPr>
              <a:pPr defTabSz="1219170"/>
              <a:t>31</a:t>
            </a:fld>
            <a:endParaRPr lang="en-US">
              <a:solidFill>
                <a:srgbClr val="292929">
                  <a:tint val="75000"/>
                </a:srgbClr>
              </a:solidFill>
              <a:latin typeface="Segoe UI Light"/>
            </a:endParaRPr>
          </a:p>
        </p:txBody>
      </p:sp>
    </p:spTree>
    <p:extLst>
      <p:ext uri="{BB962C8B-B14F-4D97-AF65-F5344CB8AC3E}">
        <p14:creationId xmlns:p14="http://schemas.microsoft.com/office/powerpoint/2010/main" val="28336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977A11-7A0D-4DBC-9E0E-36BA06EE5041}"/>
              </a:ext>
            </a:extLst>
          </p:cNvPr>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Deployment scenarios</a:t>
            </a:r>
          </a:p>
        </p:txBody>
      </p:sp>
      <p:sp>
        <p:nvSpPr>
          <p:cNvPr id="4" name="Rectangle 3">
            <a:extLst>
              <a:ext uri="{FF2B5EF4-FFF2-40B4-BE49-F238E27FC236}">
                <a16:creationId xmlns:a16="http://schemas.microsoft.com/office/drawing/2014/main" id="{5B63DC0F-B710-4163-904B-ECE677F4F4BC}"/>
              </a:ext>
            </a:extLst>
          </p:cNvPr>
          <p:cNvSpPr/>
          <p:nvPr/>
        </p:nvSpPr>
        <p:spPr bwMode="auto">
          <a:xfrm>
            <a:off x="431371" y="1412776"/>
            <a:ext cx="4896544"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Supporting Power Users</a:t>
            </a:r>
          </a:p>
        </p:txBody>
      </p:sp>
      <p:sp>
        <p:nvSpPr>
          <p:cNvPr id="2" name="Content Placeholder 1">
            <a:extLst>
              <a:ext uri="{FF2B5EF4-FFF2-40B4-BE49-F238E27FC236}">
                <a16:creationId xmlns:a16="http://schemas.microsoft.com/office/drawing/2014/main" id="{A3079318-DD18-4C27-9AD8-E3055857E297}"/>
              </a:ext>
            </a:extLst>
          </p:cNvPr>
          <p:cNvSpPr>
            <a:spLocks noGrp="1"/>
          </p:cNvSpPr>
          <p:nvPr>
            <p:ph idx="1"/>
          </p:nvPr>
        </p:nvSpPr>
        <p:spPr>
          <a:xfrm>
            <a:off x="431371" y="2084851"/>
            <a:ext cx="5664629" cy="4022255"/>
          </a:xfrm>
        </p:spPr>
        <p:txBody>
          <a:bodyPr/>
          <a:lstStyle/>
          <a:p>
            <a:r>
              <a:rPr lang="en-US" sz="2667"/>
              <a:t>Helping power users share the apps and flows they built</a:t>
            </a:r>
            <a:br>
              <a:rPr lang="en-US" sz="2667"/>
            </a:br>
            <a:endParaRPr lang="en-US" sz="2667"/>
          </a:p>
          <a:p>
            <a:r>
              <a:rPr lang="en-US" sz="2667"/>
              <a:t>Typically single environment</a:t>
            </a:r>
            <a:br>
              <a:rPr lang="en-US" sz="2667"/>
            </a:br>
            <a:endParaRPr lang="en-US" sz="2667"/>
          </a:p>
          <a:p>
            <a:r>
              <a:rPr lang="en-US" sz="2667"/>
              <a:t>Export and import of individual components for backup/restore</a:t>
            </a:r>
          </a:p>
          <a:p>
            <a:endParaRPr lang="en-US" sz="2667"/>
          </a:p>
          <a:p>
            <a:r>
              <a:rPr lang="en-US" sz="2667"/>
              <a:t>Could add-on or extend some centrally managed assets</a:t>
            </a:r>
          </a:p>
        </p:txBody>
      </p:sp>
      <p:sp>
        <p:nvSpPr>
          <p:cNvPr id="5" name="Rectangle 4">
            <a:extLst>
              <a:ext uri="{FF2B5EF4-FFF2-40B4-BE49-F238E27FC236}">
                <a16:creationId xmlns:a16="http://schemas.microsoft.com/office/drawing/2014/main" id="{BD66B8DF-7BA2-458C-8203-68D6C0B8A082}"/>
              </a:ext>
            </a:extLst>
          </p:cNvPr>
          <p:cNvSpPr/>
          <p:nvPr/>
        </p:nvSpPr>
        <p:spPr bwMode="auto">
          <a:xfrm>
            <a:off x="6480043" y="1412776"/>
            <a:ext cx="4896544"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Centrally Managed Apps</a:t>
            </a:r>
          </a:p>
        </p:txBody>
      </p:sp>
      <p:sp>
        <p:nvSpPr>
          <p:cNvPr id="6" name="Content Placeholder 1">
            <a:extLst>
              <a:ext uri="{FF2B5EF4-FFF2-40B4-BE49-F238E27FC236}">
                <a16:creationId xmlns:a16="http://schemas.microsoft.com/office/drawing/2014/main" id="{9B1DAB2A-D887-47C1-B993-3E1E4476444B}"/>
              </a:ext>
            </a:extLst>
          </p:cNvPr>
          <p:cNvSpPr txBox="1">
            <a:spLocks/>
          </p:cNvSpPr>
          <p:nvPr/>
        </p:nvSpPr>
        <p:spPr>
          <a:xfrm>
            <a:off x="6438371" y="2084851"/>
            <a:ext cx="5726675" cy="5376665"/>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667" spc="-95" dirty="0">
                <a:solidFill>
                  <a:srgbClr val="292929"/>
                </a:solidFill>
                <a:latin typeface="Segoe UI Light"/>
              </a:rPr>
              <a:t>More formal process for rolling out updates</a:t>
            </a:r>
            <a:br>
              <a:rPr lang="en-US" sz="2667" spc="-95" dirty="0">
                <a:solidFill>
                  <a:srgbClr val="292929"/>
                </a:solidFill>
                <a:latin typeface="Segoe UI Light"/>
              </a:rPr>
            </a:br>
            <a:endParaRPr lang="en-US" sz="2667" spc="-95" dirty="0">
              <a:solidFill>
                <a:srgbClr val="292929"/>
              </a:solidFill>
              <a:latin typeface="Segoe UI Light"/>
            </a:endParaRPr>
          </a:p>
          <a:p>
            <a:pPr marL="613791" indent="-613791" defTabSz="1219070">
              <a:buClr>
                <a:srgbClr val="292929"/>
              </a:buClr>
            </a:pPr>
            <a:r>
              <a:rPr lang="en-US" sz="2667" spc="-95" dirty="0">
                <a:solidFill>
                  <a:srgbClr val="292929"/>
                </a:solidFill>
                <a:latin typeface="Segoe UI Light"/>
              </a:rPr>
              <a:t>Often involves multiple environments e.g. dev/test/prod</a:t>
            </a:r>
          </a:p>
          <a:p>
            <a:pPr marL="613791" indent="-613791" defTabSz="1219070">
              <a:buClr>
                <a:srgbClr val="292929"/>
              </a:buClr>
            </a:pPr>
            <a:endParaRPr lang="en-US" sz="2667" spc="-95" dirty="0">
              <a:solidFill>
                <a:srgbClr val="292929"/>
              </a:solidFill>
              <a:latin typeface="Segoe UI Light"/>
            </a:endParaRPr>
          </a:p>
          <a:p>
            <a:pPr marL="613791" indent="-613791" defTabSz="1219070">
              <a:buClr>
                <a:srgbClr val="292929"/>
              </a:buClr>
            </a:pPr>
            <a:r>
              <a:rPr lang="en-US" sz="2667" spc="-95" dirty="0">
                <a:solidFill>
                  <a:srgbClr val="292929"/>
                </a:solidFill>
                <a:latin typeface="Segoe UI Light"/>
              </a:rPr>
              <a:t>Solutions are used to allow export/import of a set of assets</a:t>
            </a:r>
          </a:p>
          <a:p>
            <a:pPr marL="613791" indent="-613791" defTabSz="1219070">
              <a:buClr>
                <a:srgbClr val="292929"/>
              </a:buClr>
            </a:pPr>
            <a:endParaRPr lang="en-US" sz="2667" spc="-95" dirty="0">
              <a:solidFill>
                <a:srgbClr val="292929"/>
              </a:solidFill>
              <a:latin typeface="Segoe UI Light"/>
            </a:endParaRPr>
          </a:p>
          <a:p>
            <a:pPr marL="613791" indent="-613791" defTabSz="1219070">
              <a:buClr>
                <a:srgbClr val="292929"/>
              </a:buClr>
            </a:pPr>
            <a:r>
              <a:rPr lang="en-US" sz="2667" spc="-95" dirty="0">
                <a:solidFill>
                  <a:srgbClr val="292929"/>
                </a:solidFill>
                <a:latin typeface="Segoe UI Light"/>
              </a:rPr>
              <a:t>Could include installation and configuration of App Source solutions</a:t>
            </a:r>
          </a:p>
          <a:p>
            <a:pPr marL="613791" indent="-613791" defTabSz="1219070">
              <a:buClr>
                <a:srgbClr val="292929"/>
              </a:buClr>
            </a:pPr>
            <a:endParaRPr lang="en-US" sz="2667" spc="-95" dirty="0">
              <a:solidFill>
                <a:srgbClr val="292929"/>
              </a:solidFill>
              <a:latin typeface="Segoe UI Light"/>
            </a:endParaRPr>
          </a:p>
          <a:p>
            <a:pPr marL="613791" indent="-613791" defTabSz="1219070">
              <a:buClr>
                <a:srgbClr val="292929"/>
              </a:buClr>
            </a:pPr>
            <a:endParaRPr lang="en-US" sz="2667" spc="-95" dirty="0">
              <a:solidFill>
                <a:srgbClr val="292929"/>
              </a:solidFill>
              <a:latin typeface="Segoe UI Light"/>
            </a:endParaRPr>
          </a:p>
        </p:txBody>
      </p:sp>
    </p:spTree>
    <p:extLst>
      <p:ext uri="{BB962C8B-B14F-4D97-AF65-F5344CB8AC3E}">
        <p14:creationId xmlns:p14="http://schemas.microsoft.com/office/powerpoint/2010/main" val="308681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BA3C8D-13C7-4C20-AC4D-4739CAB72E02}"/>
              </a:ext>
            </a:extLst>
          </p:cNvPr>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High level deployment tasks</a:t>
            </a:r>
          </a:p>
        </p:txBody>
      </p:sp>
      <p:sp>
        <p:nvSpPr>
          <p:cNvPr id="5" name="Rectangle 4">
            <a:extLst>
              <a:ext uri="{FF2B5EF4-FFF2-40B4-BE49-F238E27FC236}">
                <a16:creationId xmlns:a16="http://schemas.microsoft.com/office/drawing/2014/main" id="{85664B7B-E197-4F2E-B39B-E1EA2E4D02B7}"/>
              </a:ext>
            </a:extLst>
          </p:cNvPr>
          <p:cNvSpPr/>
          <p:nvPr/>
        </p:nvSpPr>
        <p:spPr bwMode="auto">
          <a:xfrm>
            <a:off x="4655840" y="2340835"/>
            <a:ext cx="7488832" cy="2176197"/>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lnSpc>
                <a:spcPct val="550000"/>
              </a:lnSpc>
              <a:spcBef>
                <a:spcPct val="0"/>
              </a:spcBef>
              <a:spcAft>
                <a:spcPct val="0"/>
              </a:spcAft>
            </a:pPr>
            <a:r>
              <a:rPr lang="en-US" sz="2667">
                <a:solidFill>
                  <a:srgbClr val="FFFFFF"/>
                </a:solidFill>
                <a:latin typeface="Segoe UI Light"/>
              </a:rPr>
              <a:t>Repeat for production</a:t>
            </a:r>
          </a:p>
        </p:txBody>
      </p:sp>
      <p:graphicFrame>
        <p:nvGraphicFramePr>
          <p:cNvPr id="4" name="Diagram 3" descr="Coordinates with makers&#10;Export from Development&#10;Import to test&#10;Setup Connections&#10;Associate Security Roles&#10;Share to make available&#10;">
            <a:extLst>
              <a:ext uri="{FF2B5EF4-FFF2-40B4-BE49-F238E27FC236}">
                <a16:creationId xmlns:a16="http://schemas.microsoft.com/office/drawing/2014/main" id="{7D48EE27-D295-4943-8A8D-6AC23C857C9A}"/>
              </a:ext>
            </a:extLst>
          </p:cNvPr>
          <p:cNvGraphicFramePr/>
          <p:nvPr>
            <p:extLst>
              <p:ext uri="{D42A27DB-BD31-4B8C-83A1-F6EECF244321}">
                <p14:modId xmlns:p14="http://schemas.microsoft.com/office/powerpoint/2010/main" val="3337588982"/>
              </p:ext>
            </p:extLst>
          </p:nvPr>
        </p:nvGraphicFramePr>
        <p:xfrm>
          <a:off x="431371" y="2276872"/>
          <a:ext cx="11713301" cy="2176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124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69F73C-3375-4FD6-A5DF-BC1BF5DC06D0}"/>
              </a:ext>
            </a:extLst>
          </p:cNvPr>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Working with individual resources</a:t>
            </a:r>
          </a:p>
        </p:txBody>
      </p:sp>
      <p:sp>
        <p:nvSpPr>
          <p:cNvPr id="2" name="Content Placeholder 1">
            <a:extLst>
              <a:ext uri="{FF2B5EF4-FFF2-40B4-BE49-F238E27FC236}">
                <a16:creationId xmlns:a16="http://schemas.microsoft.com/office/drawing/2014/main" id="{947C8349-0CCE-498A-A5D9-95BB507D213B}"/>
              </a:ext>
            </a:extLst>
          </p:cNvPr>
          <p:cNvSpPr>
            <a:spLocks noGrp="1"/>
          </p:cNvSpPr>
          <p:nvPr>
            <p:ph idx="1"/>
          </p:nvPr>
        </p:nvSpPr>
        <p:spPr>
          <a:xfrm>
            <a:off x="304800" y="1341122"/>
            <a:ext cx="11582400" cy="1034129"/>
          </a:xfrm>
        </p:spPr>
        <p:txBody>
          <a:bodyPr/>
          <a:lstStyle/>
          <a:p>
            <a:r>
              <a:rPr lang="en-US"/>
              <a:t>Canvas apps and flows can individually be exported and imported to move between environments</a:t>
            </a:r>
          </a:p>
        </p:txBody>
      </p:sp>
      <p:sp>
        <p:nvSpPr>
          <p:cNvPr id="7" name="Rectangle 6">
            <a:extLst>
              <a:ext uri="{FF2B5EF4-FFF2-40B4-BE49-F238E27FC236}">
                <a16:creationId xmlns:a16="http://schemas.microsoft.com/office/drawing/2014/main" id="{FD554D6C-4526-4A40-9064-FAF0AE107FFB}"/>
              </a:ext>
            </a:extLst>
          </p:cNvPr>
          <p:cNvSpPr/>
          <p:nvPr/>
        </p:nvSpPr>
        <p:spPr bwMode="auto">
          <a:xfrm>
            <a:off x="719403" y="2660915"/>
            <a:ext cx="3168352"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Environment A</a:t>
            </a:r>
          </a:p>
        </p:txBody>
      </p:sp>
      <p:pic>
        <p:nvPicPr>
          <p:cNvPr id="4" name="Picture 3" descr="Environment Screenshot, Export Package - Screenshots">
            <a:extLst>
              <a:ext uri="{FF2B5EF4-FFF2-40B4-BE49-F238E27FC236}">
                <a16:creationId xmlns:a16="http://schemas.microsoft.com/office/drawing/2014/main" id="{13FDB422-3FC4-444E-99CD-4FF1AC477388}"/>
              </a:ext>
            </a:extLst>
          </p:cNvPr>
          <p:cNvPicPr>
            <a:picLocks noChangeAspect="1"/>
          </p:cNvPicPr>
          <p:nvPr/>
        </p:nvPicPr>
        <p:blipFill>
          <a:blip r:embed="rId3"/>
          <a:stretch>
            <a:fillRect/>
          </a:stretch>
        </p:blipFill>
        <p:spPr>
          <a:xfrm>
            <a:off x="1103445" y="3426141"/>
            <a:ext cx="2497795" cy="3352972"/>
          </a:xfrm>
          <a:prstGeom prst="rect">
            <a:avLst/>
          </a:prstGeom>
        </p:spPr>
      </p:pic>
      <p:sp>
        <p:nvSpPr>
          <p:cNvPr id="6" name="Arrow: Right 5" descr="Arrow pointing from Environment A to Environment B?">
            <a:extLst>
              <a:ext uri="{FF2B5EF4-FFF2-40B4-BE49-F238E27FC236}">
                <a16:creationId xmlns:a16="http://schemas.microsoft.com/office/drawing/2014/main" id="{93590778-9943-4C12-96F8-37C2A16BB864}"/>
              </a:ext>
            </a:extLst>
          </p:cNvPr>
          <p:cNvSpPr/>
          <p:nvPr/>
        </p:nvSpPr>
        <p:spPr bwMode="auto">
          <a:xfrm>
            <a:off x="4175787" y="3909054"/>
            <a:ext cx="864096" cy="480053"/>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rgbClr val="FFFFFF"/>
              </a:solidFill>
              <a:latin typeface="Segoe UI Light"/>
            </a:endParaRPr>
          </a:p>
        </p:txBody>
      </p:sp>
      <p:sp>
        <p:nvSpPr>
          <p:cNvPr id="8" name="Rectangle 7">
            <a:extLst>
              <a:ext uri="{FF2B5EF4-FFF2-40B4-BE49-F238E27FC236}">
                <a16:creationId xmlns:a16="http://schemas.microsoft.com/office/drawing/2014/main" id="{80DB61EE-C516-45B3-9C0A-86271BD4DC1F}"/>
              </a:ext>
            </a:extLst>
          </p:cNvPr>
          <p:cNvSpPr/>
          <p:nvPr/>
        </p:nvSpPr>
        <p:spPr bwMode="auto">
          <a:xfrm>
            <a:off x="5318369" y="2660915"/>
            <a:ext cx="3168352"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Environment B</a:t>
            </a:r>
          </a:p>
        </p:txBody>
      </p:sp>
      <p:pic>
        <p:nvPicPr>
          <p:cNvPr id="5" name="Picture 4" descr="Powerapps Import Package - Screenshot">
            <a:extLst>
              <a:ext uri="{FF2B5EF4-FFF2-40B4-BE49-F238E27FC236}">
                <a16:creationId xmlns:a16="http://schemas.microsoft.com/office/drawing/2014/main" id="{2EF53BA3-0971-410F-8998-B36E49E4E85F}"/>
              </a:ext>
            </a:extLst>
          </p:cNvPr>
          <p:cNvPicPr>
            <a:picLocks noChangeAspect="1"/>
          </p:cNvPicPr>
          <p:nvPr/>
        </p:nvPicPr>
        <p:blipFill>
          <a:blip r:embed="rId4"/>
          <a:stretch>
            <a:fillRect/>
          </a:stretch>
        </p:blipFill>
        <p:spPr>
          <a:xfrm>
            <a:off x="5318370" y="3717032"/>
            <a:ext cx="6857895" cy="905541"/>
          </a:xfrm>
          <a:prstGeom prst="rect">
            <a:avLst/>
          </a:prstGeom>
        </p:spPr>
      </p:pic>
    </p:spTree>
    <p:extLst>
      <p:ext uri="{BB962C8B-B14F-4D97-AF65-F5344CB8AC3E}">
        <p14:creationId xmlns:p14="http://schemas.microsoft.com/office/powerpoint/2010/main" val="307693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DF971-3B80-4F61-BBE7-395AC9227DE7}"/>
              </a:ext>
            </a:extLst>
          </p:cNvPr>
          <p:cNvSpPr>
            <a:spLocks noGrp="1"/>
          </p:cNvSpPr>
          <p:nvPr>
            <p:ph type="title"/>
          </p:nvPr>
        </p:nvSpPr>
        <p:spPr>
          <a:xfrm>
            <a:off x="489079" y="228603"/>
            <a:ext cx="11296416" cy="498598"/>
          </a:xfrm>
        </p:spPr>
        <p:txBody>
          <a:bodyPr/>
          <a:lstStyle/>
          <a:p>
            <a:r>
              <a:rPr lang="en-US" sz="3600" dirty="0">
                <a:latin typeface="Segoe UI Semibold" panose="020B0702040204020203" pitchFamily="34" charset="0"/>
                <a:cs typeface="Segoe UI Semibold" panose="020B0702040204020203" pitchFamily="34" charset="0"/>
              </a:rPr>
              <a:t>Solutions Overview</a:t>
            </a:r>
          </a:p>
        </p:txBody>
      </p:sp>
      <p:sp>
        <p:nvSpPr>
          <p:cNvPr id="4" name="Text Placeholder 3">
            <a:extLst>
              <a:ext uri="{FF2B5EF4-FFF2-40B4-BE49-F238E27FC236}">
                <a16:creationId xmlns:a16="http://schemas.microsoft.com/office/drawing/2014/main" id="{C5058DE1-0938-49FD-B555-7A30EDEB2013}"/>
              </a:ext>
            </a:extLst>
          </p:cNvPr>
          <p:cNvSpPr>
            <a:spLocks noGrp="1"/>
          </p:cNvSpPr>
          <p:nvPr>
            <p:ph type="body" sz="quarter" idx="10"/>
          </p:nvPr>
        </p:nvSpPr>
        <p:spPr>
          <a:xfrm>
            <a:off x="584200" y="1435497"/>
            <a:ext cx="11018520" cy="4924425"/>
          </a:xfrm>
        </p:spPr>
        <p:txBody>
          <a:bodyPr/>
          <a:lstStyle/>
          <a:p>
            <a:r>
              <a:rPr lang="en-US" sz="3200" dirty="0"/>
              <a:t>Solutions are a container to track the changes you make including apps, flows and CDS components</a:t>
            </a:r>
            <a:br>
              <a:rPr lang="en-US" sz="3200" dirty="0"/>
            </a:br>
            <a:endParaRPr lang="en-US" sz="3200" dirty="0"/>
          </a:p>
          <a:p>
            <a:r>
              <a:rPr lang="en-US" sz="3200" dirty="0"/>
              <a:t>Solutions are how you transport and install changes to target environments</a:t>
            </a:r>
          </a:p>
          <a:p>
            <a:pPr marL="0" indent="0">
              <a:buNone/>
            </a:pPr>
            <a:endParaRPr lang="en-US" sz="3200" dirty="0"/>
          </a:p>
          <a:p>
            <a:endParaRPr lang="en-US" sz="3200" dirty="0"/>
          </a:p>
          <a:p>
            <a:r>
              <a:rPr lang="en-US" sz="3200" dirty="0"/>
              <a:t>Microsoft Dynamics 365 apps are installed using solutions</a:t>
            </a:r>
          </a:p>
          <a:p>
            <a:pPr lvl="1"/>
            <a:r>
              <a:rPr lang="en-US" dirty="0"/>
              <a:t>3</a:t>
            </a:r>
            <a:r>
              <a:rPr lang="en-US" baseline="30000" dirty="0"/>
              <a:t>rd</a:t>
            </a:r>
            <a:r>
              <a:rPr lang="en-US" dirty="0"/>
              <a:t> party apps provided by Independent Software Vendors (ISVs) also use solutions</a:t>
            </a:r>
          </a:p>
        </p:txBody>
      </p:sp>
      <p:graphicFrame>
        <p:nvGraphicFramePr>
          <p:cNvPr id="5" name="Diagram 4" descr="Development, Test, Production">
            <a:extLst>
              <a:ext uri="{FF2B5EF4-FFF2-40B4-BE49-F238E27FC236}">
                <a16:creationId xmlns:a16="http://schemas.microsoft.com/office/drawing/2014/main" id="{1A1183C6-7AB8-4BF2-BE88-64B6BECBE04C}"/>
              </a:ext>
            </a:extLst>
          </p:cNvPr>
          <p:cNvGraphicFramePr/>
          <p:nvPr>
            <p:extLst>
              <p:ext uri="{D42A27DB-BD31-4B8C-83A1-F6EECF244321}">
                <p14:modId xmlns:p14="http://schemas.microsoft.com/office/powerpoint/2010/main" val="4289743806"/>
              </p:ext>
            </p:extLst>
          </p:nvPr>
        </p:nvGraphicFramePr>
        <p:xfrm>
          <a:off x="3156665" y="3232185"/>
          <a:ext cx="5180513" cy="1554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52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83E2-2819-4E57-8AAE-F97E725EB3AA}"/>
              </a:ext>
            </a:extLst>
          </p:cNvPr>
          <p:cNvSpPr>
            <a:spLocks noGrp="1"/>
          </p:cNvSpPr>
          <p:nvPr>
            <p:ph type="title"/>
          </p:nvPr>
        </p:nvSpPr>
        <p:spPr>
          <a:xfrm>
            <a:off x="489079" y="228603"/>
            <a:ext cx="11296416" cy="498598"/>
          </a:xfrm>
        </p:spPr>
        <p:txBody>
          <a:bodyPr/>
          <a:lstStyle/>
          <a:p>
            <a:r>
              <a:rPr lang="en-US" sz="3600" dirty="0">
                <a:latin typeface="Segoe UI Semibold" panose="020B0702040204020203" pitchFamily="34" charset="0"/>
                <a:cs typeface="Segoe UI Semibold" panose="020B0702040204020203" pitchFamily="34" charset="0"/>
              </a:rPr>
              <a:t>Contoso Device Ordering Solution Example</a:t>
            </a:r>
          </a:p>
        </p:txBody>
      </p:sp>
      <p:sp>
        <p:nvSpPr>
          <p:cNvPr id="4" name="Rectangle 3">
            <a:extLst>
              <a:ext uri="{FF2B5EF4-FFF2-40B4-BE49-F238E27FC236}">
                <a16:creationId xmlns:a16="http://schemas.microsoft.com/office/drawing/2014/main" id="{DD261577-0257-40BC-ABB8-32238B0985D5}"/>
              </a:ext>
            </a:extLst>
          </p:cNvPr>
          <p:cNvSpPr/>
          <p:nvPr/>
        </p:nvSpPr>
        <p:spPr bwMode="auto">
          <a:xfrm>
            <a:off x="623392" y="1220755"/>
            <a:ext cx="11041227" cy="576064"/>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Solution – Device Ordering</a:t>
            </a:r>
          </a:p>
        </p:txBody>
      </p:sp>
      <p:sp>
        <p:nvSpPr>
          <p:cNvPr id="5" name="Rectangle 4">
            <a:extLst>
              <a:ext uri="{FF2B5EF4-FFF2-40B4-BE49-F238E27FC236}">
                <a16:creationId xmlns:a16="http://schemas.microsoft.com/office/drawing/2014/main" id="{EA138B9C-BDE9-45E1-A126-8703EC3EDF30}"/>
              </a:ext>
              <a:ext uri="{C183D7F6-B498-43B3-948B-1728B52AA6E4}">
                <adec:decorative xmlns:adec="http://schemas.microsoft.com/office/drawing/2017/decorative" val="1"/>
              </a:ext>
            </a:extLst>
          </p:cNvPr>
          <p:cNvSpPr/>
          <p:nvPr/>
        </p:nvSpPr>
        <p:spPr bwMode="auto">
          <a:xfrm>
            <a:off x="623392" y="1796819"/>
            <a:ext cx="11041227" cy="4832579"/>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rgbClr val="FFFFFF"/>
              </a:solidFill>
              <a:latin typeface="Segoe UI Light"/>
            </a:endParaRPr>
          </a:p>
        </p:txBody>
      </p:sp>
      <p:sp>
        <p:nvSpPr>
          <p:cNvPr id="6" name="Rectangle 5">
            <a:extLst>
              <a:ext uri="{FF2B5EF4-FFF2-40B4-BE49-F238E27FC236}">
                <a16:creationId xmlns:a16="http://schemas.microsoft.com/office/drawing/2014/main" id="{678C768C-83F7-418B-B01E-9B4F86681F62}"/>
              </a:ext>
            </a:extLst>
          </p:cNvPr>
          <p:cNvSpPr/>
          <p:nvPr/>
        </p:nvSpPr>
        <p:spPr bwMode="auto">
          <a:xfrm>
            <a:off x="911424" y="2084851"/>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Apps</a:t>
            </a:r>
          </a:p>
        </p:txBody>
      </p:sp>
      <p:sp>
        <p:nvSpPr>
          <p:cNvPr id="10" name="Rectangle 9">
            <a:extLst>
              <a:ext uri="{FF2B5EF4-FFF2-40B4-BE49-F238E27FC236}">
                <a16:creationId xmlns:a16="http://schemas.microsoft.com/office/drawing/2014/main" id="{3F722FC6-B920-4FDF-8696-D2971E4E8A7D}"/>
              </a:ext>
            </a:extLst>
          </p:cNvPr>
          <p:cNvSpPr/>
          <p:nvPr/>
        </p:nvSpPr>
        <p:spPr bwMode="auto">
          <a:xfrm>
            <a:off x="911424" y="2694268"/>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dirty="0">
                <a:solidFill>
                  <a:srgbClr val="FFFFFF"/>
                </a:solidFill>
                <a:latin typeface="Segoe UI Light"/>
              </a:rPr>
              <a:t>Device Ordering</a:t>
            </a:r>
          </a:p>
        </p:txBody>
      </p:sp>
      <p:sp>
        <p:nvSpPr>
          <p:cNvPr id="9" name="Rectangle 8">
            <a:extLst>
              <a:ext uri="{FF2B5EF4-FFF2-40B4-BE49-F238E27FC236}">
                <a16:creationId xmlns:a16="http://schemas.microsoft.com/office/drawing/2014/main" id="{42DE54E6-4088-4DFF-8F58-2DF45E0D32E4}"/>
              </a:ext>
            </a:extLst>
          </p:cNvPr>
          <p:cNvSpPr/>
          <p:nvPr/>
        </p:nvSpPr>
        <p:spPr bwMode="auto">
          <a:xfrm>
            <a:off x="911424" y="3301154"/>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a:solidFill>
                  <a:srgbClr val="FFFFFF"/>
                </a:solidFill>
                <a:latin typeface="Segoe UI Light"/>
              </a:rPr>
              <a:t>Device Procurement</a:t>
            </a:r>
          </a:p>
        </p:txBody>
      </p:sp>
      <p:sp>
        <p:nvSpPr>
          <p:cNvPr id="12" name="Rectangle 11">
            <a:extLst>
              <a:ext uri="{FF2B5EF4-FFF2-40B4-BE49-F238E27FC236}">
                <a16:creationId xmlns:a16="http://schemas.microsoft.com/office/drawing/2014/main" id="{BC48BE25-9C52-4103-A425-0B4EFC050F8D}"/>
              </a:ext>
            </a:extLst>
          </p:cNvPr>
          <p:cNvSpPr/>
          <p:nvPr/>
        </p:nvSpPr>
        <p:spPr bwMode="auto">
          <a:xfrm>
            <a:off x="939880" y="4053071"/>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Security Roles</a:t>
            </a:r>
          </a:p>
        </p:txBody>
      </p:sp>
      <p:sp>
        <p:nvSpPr>
          <p:cNvPr id="13" name="Rectangle 12">
            <a:extLst>
              <a:ext uri="{FF2B5EF4-FFF2-40B4-BE49-F238E27FC236}">
                <a16:creationId xmlns:a16="http://schemas.microsoft.com/office/drawing/2014/main" id="{2E1F3EF7-32E8-4EB4-A339-9D97CD72B2C5}"/>
              </a:ext>
            </a:extLst>
          </p:cNvPr>
          <p:cNvSpPr/>
          <p:nvPr/>
        </p:nvSpPr>
        <p:spPr bwMode="auto">
          <a:xfrm>
            <a:off x="939880" y="4677139"/>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467">
                <a:solidFill>
                  <a:srgbClr val="FFFFFF"/>
                </a:solidFill>
                <a:latin typeface="Segoe UI Light"/>
              </a:rPr>
              <a:t>Device Ordering App role</a:t>
            </a:r>
          </a:p>
        </p:txBody>
      </p:sp>
      <p:sp>
        <p:nvSpPr>
          <p:cNvPr id="14" name="Rectangle 13">
            <a:extLst>
              <a:ext uri="{FF2B5EF4-FFF2-40B4-BE49-F238E27FC236}">
                <a16:creationId xmlns:a16="http://schemas.microsoft.com/office/drawing/2014/main" id="{59ABCB69-A124-41F2-88B4-CF70157C339F}"/>
              </a:ext>
            </a:extLst>
          </p:cNvPr>
          <p:cNvSpPr/>
          <p:nvPr/>
        </p:nvSpPr>
        <p:spPr bwMode="auto">
          <a:xfrm>
            <a:off x="939880" y="5301207"/>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467">
                <a:solidFill>
                  <a:srgbClr val="FFFFFF"/>
                </a:solidFill>
                <a:latin typeface="Segoe UI Light"/>
              </a:rPr>
              <a:t>Device Procurement App role</a:t>
            </a:r>
          </a:p>
        </p:txBody>
      </p:sp>
      <p:sp>
        <p:nvSpPr>
          <p:cNvPr id="15" name="Rectangle 14">
            <a:extLst>
              <a:ext uri="{FF2B5EF4-FFF2-40B4-BE49-F238E27FC236}">
                <a16:creationId xmlns:a16="http://schemas.microsoft.com/office/drawing/2014/main" id="{89720688-26FA-498D-99E8-566810EC7569}"/>
              </a:ext>
            </a:extLst>
          </p:cNvPr>
          <p:cNvSpPr/>
          <p:nvPr/>
        </p:nvSpPr>
        <p:spPr bwMode="auto">
          <a:xfrm>
            <a:off x="939880" y="5925275"/>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467" dirty="0">
                <a:solidFill>
                  <a:srgbClr val="FFFFFF"/>
                </a:solidFill>
                <a:latin typeface="Segoe UI Light"/>
              </a:rPr>
              <a:t>Device Procurement Flow role</a:t>
            </a:r>
          </a:p>
        </p:txBody>
      </p:sp>
      <p:sp>
        <p:nvSpPr>
          <p:cNvPr id="7" name="Rectangle 6">
            <a:extLst>
              <a:ext uri="{FF2B5EF4-FFF2-40B4-BE49-F238E27FC236}">
                <a16:creationId xmlns:a16="http://schemas.microsoft.com/office/drawing/2014/main" id="{6B78EA09-950A-4C9D-A68A-AEB9C7F10E49}"/>
              </a:ext>
            </a:extLst>
          </p:cNvPr>
          <p:cNvSpPr/>
          <p:nvPr/>
        </p:nvSpPr>
        <p:spPr bwMode="auto">
          <a:xfrm>
            <a:off x="4819599" y="2092036"/>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Data (Entities)</a:t>
            </a:r>
          </a:p>
        </p:txBody>
      </p:sp>
      <p:sp>
        <p:nvSpPr>
          <p:cNvPr id="8" name="Rectangle 7">
            <a:extLst>
              <a:ext uri="{FF2B5EF4-FFF2-40B4-BE49-F238E27FC236}">
                <a16:creationId xmlns:a16="http://schemas.microsoft.com/office/drawing/2014/main" id="{1DDD02FC-1DFB-4537-871E-689ED2F64E8B}"/>
              </a:ext>
            </a:extLst>
          </p:cNvPr>
          <p:cNvSpPr/>
          <p:nvPr/>
        </p:nvSpPr>
        <p:spPr bwMode="auto">
          <a:xfrm>
            <a:off x="4819599" y="2694268"/>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133" dirty="0">
                <a:solidFill>
                  <a:srgbClr val="FFFFFF"/>
                </a:solidFill>
                <a:latin typeface="Segoe UI Light"/>
              </a:rPr>
              <a:t>Device Order</a:t>
            </a:r>
          </a:p>
        </p:txBody>
      </p:sp>
      <p:pic>
        <p:nvPicPr>
          <p:cNvPr id="19" name="Picture 18" descr="Solutions - Screenshot">
            <a:extLst>
              <a:ext uri="{FF2B5EF4-FFF2-40B4-BE49-F238E27FC236}">
                <a16:creationId xmlns:a16="http://schemas.microsoft.com/office/drawing/2014/main" id="{5CF2CF34-7F24-404D-988F-E9448D75FFE9}"/>
              </a:ext>
            </a:extLst>
          </p:cNvPr>
          <p:cNvPicPr>
            <a:picLocks noChangeAspect="1"/>
          </p:cNvPicPr>
          <p:nvPr/>
        </p:nvPicPr>
        <p:blipFill>
          <a:blip r:embed="rId3"/>
          <a:stretch>
            <a:fillRect/>
          </a:stretch>
        </p:blipFill>
        <p:spPr>
          <a:xfrm>
            <a:off x="3955695" y="3323550"/>
            <a:ext cx="4512119" cy="3099263"/>
          </a:xfrm>
          <a:prstGeom prst="rect">
            <a:avLst/>
          </a:prstGeom>
        </p:spPr>
      </p:pic>
      <p:sp>
        <p:nvSpPr>
          <p:cNvPr id="16" name="Rectangle 15">
            <a:extLst>
              <a:ext uri="{FF2B5EF4-FFF2-40B4-BE49-F238E27FC236}">
                <a16:creationId xmlns:a16="http://schemas.microsoft.com/office/drawing/2014/main" id="{53EB18DF-FAD9-45F1-B1A4-219A542A88C1}"/>
              </a:ext>
            </a:extLst>
          </p:cNvPr>
          <p:cNvSpPr/>
          <p:nvPr/>
        </p:nvSpPr>
        <p:spPr bwMode="auto">
          <a:xfrm>
            <a:off x="8592278" y="2080131"/>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Processes</a:t>
            </a:r>
          </a:p>
        </p:txBody>
      </p:sp>
      <p:sp>
        <p:nvSpPr>
          <p:cNvPr id="17" name="Rectangle 16">
            <a:extLst>
              <a:ext uri="{FF2B5EF4-FFF2-40B4-BE49-F238E27FC236}">
                <a16:creationId xmlns:a16="http://schemas.microsoft.com/office/drawing/2014/main" id="{14EDB2D8-7DC7-4F6E-89F5-F18C91773975}"/>
              </a:ext>
            </a:extLst>
          </p:cNvPr>
          <p:cNvSpPr/>
          <p:nvPr/>
        </p:nvSpPr>
        <p:spPr bwMode="auto">
          <a:xfrm>
            <a:off x="8596083" y="2694268"/>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a:solidFill>
                  <a:srgbClr val="FFFFFF"/>
                </a:solidFill>
                <a:latin typeface="Segoe UI Light"/>
              </a:rPr>
              <a:t>Order Approval Flow</a:t>
            </a:r>
          </a:p>
        </p:txBody>
      </p:sp>
      <p:sp>
        <p:nvSpPr>
          <p:cNvPr id="18" name="Rectangle 17">
            <a:extLst>
              <a:ext uri="{FF2B5EF4-FFF2-40B4-BE49-F238E27FC236}">
                <a16:creationId xmlns:a16="http://schemas.microsoft.com/office/drawing/2014/main" id="{A88A7AA7-0502-4409-B1A8-66850BB38546}"/>
              </a:ext>
            </a:extLst>
          </p:cNvPr>
          <p:cNvSpPr/>
          <p:nvPr/>
        </p:nvSpPr>
        <p:spPr bwMode="auto">
          <a:xfrm>
            <a:off x="8592278" y="3301154"/>
            <a:ext cx="2784309" cy="48005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FFFFFF"/>
                </a:solidFill>
                <a:latin typeface="Segoe UI Light"/>
              </a:rPr>
              <a:t>Device Procurement Process</a:t>
            </a:r>
          </a:p>
        </p:txBody>
      </p:sp>
    </p:spTree>
    <p:extLst>
      <p:ext uri="{BB962C8B-B14F-4D97-AF65-F5344CB8AC3E}">
        <p14:creationId xmlns:p14="http://schemas.microsoft.com/office/powerpoint/2010/main" val="351858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96CB-FB54-4DBB-982E-6095ABE460F8}"/>
              </a:ext>
            </a:extLst>
          </p:cNvPr>
          <p:cNvSpPr>
            <a:spLocks noGrp="1"/>
          </p:cNvSpPr>
          <p:nvPr>
            <p:ph type="title"/>
          </p:nvPr>
        </p:nvSpPr>
        <p:spPr>
          <a:xfrm>
            <a:off x="493907" y="228603"/>
            <a:ext cx="11161444" cy="498598"/>
          </a:xfrm>
        </p:spPr>
        <p:txBody>
          <a:bodyPr/>
          <a:lstStyle/>
          <a:p>
            <a:r>
              <a:rPr lang="en-US" sz="3600" dirty="0">
                <a:latin typeface="Segoe UI Semibold" panose="020B0702040204020203" pitchFamily="34" charset="0"/>
                <a:cs typeface="Segoe UI Semibold" panose="020B0702040204020203" pitchFamily="34" charset="0"/>
              </a:rPr>
              <a:t>Types of Solutions</a:t>
            </a:r>
          </a:p>
        </p:txBody>
      </p:sp>
      <p:graphicFrame>
        <p:nvGraphicFramePr>
          <p:cNvPr id="6" name="Diagram 5" descr="Unmanaged and Managed">
            <a:extLst>
              <a:ext uri="{FF2B5EF4-FFF2-40B4-BE49-F238E27FC236}">
                <a16:creationId xmlns:a16="http://schemas.microsoft.com/office/drawing/2014/main" id="{AE2CD66C-B16E-40B0-8AF8-37CCC5425F4A}"/>
              </a:ext>
            </a:extLst>
          </p:cNvPr>
          <p:cNvGraphicFramePr/>
          <p:nvPr>
            <p:extLst>
              <p:ext uri="{D42A27DB-BD31-4B8C-83A1-F6EECF244321}">
                <p14:modId xmlns:p14="http://schemas.microsoft.com/office/powerpoint/2010/main" val="76459529"/>
              </p:ext>
            </p:extLst>
          </p:nvPr>
        </p:nvGraphicFramePr>
        <p:xfrm>
          <a:off x="1309511" y="2025651"/>
          <a:ext cx="9572979" cy="3470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152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79" y="228603"/>
            <a:ext cx="11296416" cy="498598"/>
          </a:xfrm>
        </p:spPr>
        <p:txBody>
          <a:bodyPr/>
          <a:lstStyle/>
          <a:p>
            <a:r>
              <a:rPr lang="en-US" sz="3600" dirty="0">
                <a:latin typeface="Segoe UI Semibold" panose="020B0702040204020203" pitchFamily="34" charset="0"/>
                <a:cs typeface="Segoe UI Semibold" panose="020B0702040204020203" pitchFamily="34" charset="0"/>
              </a:rPr>
              <a:t>Application Lifecycle with Solutions</a:t>
            </a:r>
          </a:p>
        </p:txBody>
      </p:sp>
      <p:sp>
        <p:nvSpPr>
          <p:cNvPr id="12" name="TextBox 11"/>
          <p:cNvSpPr txBox="1"/>
          <p:nvPr/>
        </p:nvSpPr>
        <p:spPr>
          <a:xfrm>
            <a:off x="248694" y="1174623"/>
            <a:ext cx="3731969" cy="615516"/>
          </a:xfrm>
          <a:prstGeom prst="rect">
            <a:avLst/>
          </a:prstGeom>
          <a:noFill/>
        </p:spPr>
        <p:txBody>
          <a:bodyPr wrap="none" lIns="179285" tIns="143428" rIns="179285" bIns="143428" rtlCol="0">
            <a:spAutoFit/>
          </a:bodyPr>
          <a:lstStyle/>
          <a:p>
            <a:pPr defTabSz="1219170">
              <a:lnSpc>
                <a:spcPct val="90000"/>
              </a:lnSpc>
              <a:spcAft>
                <a:spcPts val="588"/>
              </a:spcAft>
            </a:pPr>
            <a:r>
              <a:rPr lang="en-US" sz="2353" dirty="0">
                <a:gradFill>
                  <a:gsLst>
                    <a:gs pos="2917">
                      <a:srgbClr val="292929"/>
                    </a:gs>
                    <a:gs pos="30000">
                      <a:srgbClr val="292929"/>
                    </a:gs>
                  </a:gsLst>
                  <a:lin ang="5400000" scaled="0"/>
                </a:gradFill>
                <a:latin typeface="Segoe UI Light"/>
              </a:rPr>
              <a:t>Development Environment</a:t>
            </a:r>
          </a:p>
        </p:txBody>
      </p:sp>
      <p:sp>
        <p:nvSpPr>
          <p:cNvPr id="23" name="TextBox 22"/>
          <p:cNvSpPr txBox="1"/>
          <p:nvPr/>
        </p:nvSpPr>
        <p:spPr>
          <a:xfrm rot="1910387">
            <a:off x="825464" y="2118388"/>
            <a:ext cx="1171395" cy="778509"/>
          </a:xfrm>
          <a:prstGeom prst="rect">
            <a:avLst/>
          </a:prstGeom>
          <a:noFill/>
        </p:spPr>
        <p:txBody>
          <a:bodyPr wrap="square" lIns="179285" tIns="143428" rIns="179285" bIns="143428" rtlCol="0">
            <a:spAutoFit/>
          </a:bodyPr>
          <a:lstStyle/>
          <a:p>
            <a:pPr defTabSz="1219170">
              <a:lnSpc>
                <a:spcPct val="90000"/>
              </a:lnSpc>
              <a:spcAft>
                <a:spcPts val="588"/>
              </a:spcAft>
            </a:pPr>
            <a:r>
              <a:rPr lang="en-US" dirty="0">
                <a:gradFill>
                  <a:gsLst>
                    <a:gs pos="2917">
                      <a:srgbClr val="292929"/>
                    </a:gs>
                    <a:gs pos="30000">
                      <a:srgbClr val="292929"/>
                    </a:gs>
                  </a:gsLst>
                  <a:lin ang="5400000" scaled="0"/>
                </a:gradFill>
                <a:latin typeface="Segoe UI Light"/>
              </a:rPr>
              <a:t>Data Model</a:t>
            </a:r>
          </a:p>
        </p:txBody>
      </p:sp>
      <p:sp>
        <p:nvSpPr>
          <p:cNvPr id="19" name="Right Arrow 18" descr="Data Model Arrow Pointing at Solution"/>
          <p:cNvSpPr/>
          <p:nvPr/>
        </p:nvSpPr>
        <p:spPr bwMode="auto">
          <a:xfrm rot="1807751">
            <a:off x="883915" y="2631749"/>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4" name="TextBox 23" descr="Forms"/>
          <p:cNvSpPr txBox="1"/>
          <p:nvPr/>
        </p:nvSpPr>
        <p:spPr>
          <a:xfrm rot="824684">
            <a:off x="718035" y="2806513"/>
            <a:ext cx="1171395" cy="534083"/>
          </a:xfrm>
          <a:prstGeom prst="rect">
            <a:avLst/>
          </a:prstGeom>
          <a:noFill/>
        </p:spPr>
        <p:txBody>
          <a:bodyPr wrap="square" lIns="179285" tIns="143428" rIns="179285" bIns="143428" rtlCol="0">
            <a:spAutoFit/>
          </a:bodyPr>
          <a:lstStyle/>
          <a:p>
            <a:pPr defTabSz="1219170">
              <a:lnSpc>
                <a:spcPct val="90000"/>
              </a:lnSpc>
              <a:spcAft>
                <a:spcPts val="588"/>
              </a:spcAft>
            </a:pPr>
            <a:r>
              <a:rPr lang="en-US">
                <a:gradFill>
                  <a:gsLst>
                    <a:gs pos="2917">
                      <a:srgbClr val="292929"/>
                    </a:gs>
                    <a:gs pos="30000">
                      <a:srgbClr val="292929"/>
                    </a:gs>
                  </a:gsLst>
                  <a:lin ang="5400000" scaled="0"/>
                </a:gradFill>
                <a:latin typeface="Segoe UI Light"/>
              </a:rPr>
              <a:t>Forms</a:t>
            </a:r>
          </a:p>
        </p:txBody>
      </p:sp>
      <p:sp>
        <p:nvSpPr>
          <p:cNvPr id="20" name="Right Arrow 19" descr="Forms arrow pointing at Device ordering solution"/>
          <p:cNvSpPr/>
          <p:nvPr/>
        </p:nvSpPr>
        <p:spPr bwMode="auto">
          <a:xfrm rot="870071">
            <a:off x="875034" y="3169737"/>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5" name="TextBox 24"/>
          <p:cNvSpPr txBox="1"/>
          <p:nvPr/>
        </p:nvSpPr>
        <p:spPr>
          <a:xfrm rot="20995527">
            <a:off x="734145" y="3270104"/>
            <a:ext cx="1613577" cy="534083"/>
          </a:xfrm>
          <a:prstGeom prst="rect">
            <a:avLst/>
          </a:prstGeom>
          <a:noFill/>
        </p:spPr>
        <p:txBody>
          <a:bodyPr wrap="square" lIns="179285" tIns="143428" rIns="179285" bIns="143428" rtlCol="0">
            <a:spAutoFit/>
          </a:bodyPr>
          <a:lstStyle/>
          <a:p>
            <a:pPr defTabSz="1219170">
              <a:lnSpc>
                <a:spcPct val="90000"/>
              </a:lnSpc>
              <a:spcAft>
                <a:spcPts val="588"/>
              </a:spcAft>
            </a:pPr>
            <a:r>
              <a:rPr lang="en-US">
                <a:gradFill>
                  <a:gsLst>
                    <a:gs pos="2917">
                      <a:srgbClr val="292929"/>
                    </a:gs>
                    <a:gs pos="30000">
                      <a:srgbClr val="292929"/>
                    </a:gs>
                  </a:gsLst>
                  <a:lin ang="5400000" scaled="0"/>
                </a:gradFill>
                <a:latin typeface="Segoe UI Light"/>
              </a:rPr>
              <a:t>Roles</a:t>
            </a:r>
          </a:p>
        </p:txBody>
      </p:sp>
      <p:sp>
        <p:nvSpPr>
          <p:cNvPr id="21" name="Right Arrow 20" descr="Roles arrow pointing at Device ordering solution"/>
          <p:cNvSpPr/>
          <p:nvPr/>
        </p:nvSpPr>
        <p:spPr bwMode="auto">
          <a:xfrm rot="20916288">
            <a:off x="875034" y="3660876"/>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3" name="Flowchart: Predefined Process 2"/>
          <p:cNvSpPr/>
          <p:nvPr/>
        </p:nvSpPr>
        <p:spPr bwMode="auto">
          <a:xfrm>
            <a:off x="1871125" y="3073555"/>
            <a:ext cx="1792831" cy="986056"/>
          </a:xfrm>
          <a:prstGeom prst="flowChartPredefinedProcess">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a:gradFill>
                  <a:gsLst>
                    <a:gs pos="0">
                      <a:srgbClr val="FFFFFF"/>
                    </a:gs>
                    <a:gs pos="100000">
                      <a:srgbClr val="FFFFFF"/>
                    </a:gs>
                  </a:gsLst>
                  <a:lin ang="5400000" scaled="0"/>
                </a:gradFill>
                <a:latin typeface="Segoe UI Light"/>
                <a:ea typeface="Segoe UI" pitchFamily="34" charset="0"/>
                <a:cs typeface="Segoe UI" pitchFamily="34" charset="0"/>
              </a:rPr>
              <a:t>Device Ordering</a:t>
            </a:r>
          </a:p>
          <a:p>
            <a:pPr algn="ctr" defTabSz="914173" fontAlgn="base">
              <a:lnSpc>
                <a:spcPct val="90000"/>
              </a:lnSpc>
              <a:spcBef>
                <a:spcPct val="0"/>
              </a:spcBef>
              <a:spcAft>
                <a:spcPct val="0"/>
              </a:spcAft>
            </a:pPr>
            <a:r>
              <a:rPr lang="en-US">
                <a:gradFill>
                  <a:gsLst>
                    <a:gs pos="0">
                      <a:srgbClr val="FFFFFF"/>
                    </a:gs>
                    <a:gs pos="100000">
                      <a:srgbClr val="FFFFFF"/>
                    </a:gs>
                  </a:gsLst>
                  <a:lin ang="5400000" scaled="0"/>
                </a:gradFill>
                <a:latin typeface="Segoe UI Light"/>
                <a:ea typeface="Segoe UI" pitchFamily="34" charset="0"/>
                <a:cs typeface="Segoe UI" pitchFamily="34" charset="0"/>
              </a:rPr>
              <a:t>Solution</a:t>
            </a:r>
          </a:p>
        </p:txBody>
      </p:sp>
      <p:sp>
        <p:nvSpPr>
          <p:cNvPr id="27" name="TextBox 26">
            <a:extLst>
              <a:ext uri="{FF2B5EF4-FFF2-40B4-BE49-F238E27FC236}">
                <a16:creationId xmlns:a16="http://schemas.microsoft.com/office/drawing/2014/main" id="{2CF76ECC-4E8C-4FD3-8A80-9C9AF60D6C5C}"/>
              </a:ext>
            </a:extLst>
          </p:cNvPr>
          <p:cNvSpPr txBox="1"/>
          <p:nvPr/>
        </p:nvSpPr>
        <p:spPr>
          <a:xfrm>
            <a:off x="490268" y="4979734"/>
            <a:ext cx="3518833" cy="1018318"/>
          </a:xfrm>
          <a:prstGeom prst="rect">
            <a:avLst/>
          </a:prstGeom>
          <a:noFill/>
        </p:spPr>
        <p:txBody>
          <a:bodyPr wrap="none" lIns="179285" tIns="143428" rIns="179285" bIns="143428" rtlCol="0">
            <a:spAutoFit/>
          </a:bodyPr>
          <a:lstStyle/>
          <a:p>
            <a:pPr marL="380990" indent="-380990" defTabSz="1219170">
              <a:lnSpc>
                <a:spcPct val="90000"/>
              </a:lnSpc>
              <a:spcAft>
                <a:spcPts val="588"/>
              </a:spcAft>
              <a:buFont typeface="Wingdings" panose="05000000000000000000" pitchFamily="2" charset="2"/>
              <a:buChar char="§"/>
            </a:pPr>
            <a:r>
              <a:rPr lang="en-US" sz="2353">
                <a:gradFill>
                  <a:gsLst>
                    <a:gs pos="2917">
                      <a:srgbClr val="292929"/>
                    </a:gs>
                    <a:gs pos="30000">
                      <a:srgbClr val="292929"/>
                    </a:gs>
                  </a:gsLst>
                  <a:lin ang="5400000" scaled="0"/>
                </a:gradFill>
                <a:latin typeface="Segoe UI Light"/>
              </a:rPr>
              <a:t>Export as unmanaged</a:t>
            </a:r>
          </a:p>
          <a:p>
            <a:pPr marL="380990" indent="-380990" defTabSz="1219170">
              <a:lnSpc>
                <a:spcPct val="90000"/>
              </a:lnSpc>
              <a:spcAft>
                <a:spcPts val="588"/>
              </a:spcAft>
              <a:buFont typeface="Wingdings" panose="05000000000000000000" pitchFamily="2" charset="2"/>
              <a:buChar char="§"/>
            </a:pPr>
            <a:r>
              <a:rPr lang="en-US" sz="2353">
                <a:gradFill>
                  <a:gsLst>
                    <a:gs pos="2917">
                      <a:srgbClr val="292929"/>
                    </a:gs>
                    <a:gs pos="30000">
                      <a:srgbClr val="292929"/>
                    </a:gs>
                  </a:gsLst>
                  <a:lin ang="5400000" scaled="0"/>
                </a:gradFill>
                <a:latin typeface="Segoe UI Light"/>
              </a:rPr>
              <a:t>Export as managed</a:t>
            </a:r>
          </a:p>
        </p:txBody>
      </p:sp>
      <p:cxnSp>
        <p:nvCxnSpPr>
          <p:cNvPr id="10" name="Straight Connector 9">
            <a:extLst>
              <a:ext uri="{C183D7F6-B498-43B3-948B-1728B52AA6E4}">
                <adec:decorative xmlns:adec="http://schemas.microsoft.com/office/drawing/2017/decorative" val="1"/>
              </a:ext>
            </a:extLst>
          </p:cNvPr>
          <p:cNvCxnSpPr>
            <a:cxnSpLocks/>
          </p:cNvCxnSpPr>
          <p:nvPr/>
        </p:nvCxnSpPr>
        <p:spPr>
          <a:xfrm>
            <a:off x="4213530" y="1322456"/>
            <a:ext cx="0" cy="36304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C183D7F6-B498-43B3-948B-1728B52AA6E4}">
                <adec:decorative xmlns:adec="http://schemas.microsoft.com/office/drawing/2017/decorative" val="1"/>
              </a:ext>
            </a:extLst>
          </p:cNvPr>
          <p:cNvCxnSpPr>
            <a:cxnSpLocks/>
          </p:cNvCxnSpPr>
          <p:nvPr/>
        </p:nvCxnSpPr>
        <p:spPr>
          <a:xfrm>
            <a:off x="8000380" y="1305056"/>
            <a:ext cx="0" cy="38545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ight Arrow 16" descr="Arrow leading from Development Environment to Test Environment"/>
          <p:cNvSpPr/>
          <p:nvPr/>
        </p:nvSpPr>
        <p:spPr bwMode="auto">
          <a:xfrm>
            <a:off x="3928228" y="3252837"/>
            <a:ext cx="586744" cy="4930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 name="TextBox 12"/>
          <p:cNvSpPr txBox="1"/>
          <p:nvPr/>
        </p:nvSpPr>
        <p:spPr>
          <a:xfrm>
            <a:off x="4934911" y="1174625"/>
            <a:ext cx="2499901" cy="615516"/>
          </a:xfrm>
          <a:prstGeom prst="rect">
            <a:avLst/>
          </a:prstGeom>
          <a:noFill/>
        </p:spPr>
        <p:txBody>
          <a:bodyPr wrap="none" lIns="179285" tIns="143428" rIns="179285" bIns="143428" rtlCol="0">
            <a:spAutoFit/>
          </a:bodyPr>
          <a:lstStyle/>
          <a:p>
            <a:pPr defTabSz="1219170">
              <a:lnSpc>
                <a:spcPct val="90000"/>
              </a:lnSpc>
              <a:spcAft>
                <a:spcPts val="588"/>
              </a:spcAft>
            </a:pPr>
            <a:r>
              <a:rPr lang="en-US" sz="2353">
                <a:gradFill>
                  <a:gsLst>
                    <a:gs pos="2917">
                      <a:srgbClr val="292929"/>
                    </a:gs>
                    <a:gs pos="30000">
                      <a:srgbClr val="292929"/>
                    </a:gs>
                  </a:gsLst>
                  <a:lin ang="5400000" scaled="0"/>
                </a:gradFill>
                <a:latin typeface="Segoe UI Light"/>
              </a:rPr>
              <a:t>Test Environment</a:t>
            </a:r>
          </a:p>
        </p:txBody>
      </p:sp>
      <p:sp>
        <p:nvSpPr>
          <p:cNvPr id="14" name="Flowchart: Predefined Process 13"/>
          <p:cNvSpPr/>
          <p:nvPr/>
        </p:nvSpPr>
        <p:spPr bwMode="auto">
          <a:xfrm>
            <a:off x="5289227" y="3073555"/>
            <a:ext cx="1792831" cy="986056"/>
          </a:xfrm>
          <a:prstGeom prst="flowChartPredefinedProcess">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a:gradFill>
                  <a:gsLst>
                    <a:gs pos="0">
                      <a:srgbClr val="FFFFFF"/>
                    </a:gs>
                    <a:gs pos="100000">
                      <a:srgbClr val="FFFFFF"/>
                    </a:gs>
                  </a:gsLst>
                  <a:lin ang="5400000" scaled="0"/>
                </a:gradFill>
                <a:latin typeface="Segoe UI Light"/>
                <a:ea typeface="Segoe UI" pitchFamily="34" charset="0"/>
                <a:cs typeface="Segoe UI" pitchFamily="34" charset="0"/>
              </a:rPr>
              <a:t>Device Ordering</a:t>
            </a:r>
            <a:br>
              <a:rPr lang="en-US">
                <a:gradFill>
                  <a:gsLst>
                    <a:gs pos="0">
                      <a:srgbClr val="FFFFFF"/>
                    </a:gs>
                    <a:gs pos="100000">
                      <a:srgbClr val="FFFFFF"/>
                    </a:gs>
                  </a:gsLst>
                  <a:lin ang="5400000" scaled="0"/>
                </a:gradFill>
                <a:latin typeface="Segoe UI Light"/>
                <a:ea typeface="Segoe UI" pitchFamily="34" charset="0"/>
                <a:cs typeface="Segoe UI" pitchFamily="34" charset="0"/>
              </a:rPr>
            </a:br>
            <a:r>
              <a:rPr lang="en-US">
                <a:gradFill>
                  <a:gsLst>
                    <a:gs pos="0">
                      <a:srgbClr val="FFFFFF"/>
                    </a:gs>
                    <a:gs pos="100000">
                      <a:srgbClr val="FFFFFF"/>
                    </a:gs>
                  </a:gsLst>
                  <a:lin ang="5400000" scaled="0"/>
                </a:gradFill>
                <a:latin typeface="Segoe UI Light"/>
                <a:ea typeface="Segoe UI" pitchFamily="34" charset="0"/>
                <a:cs typeface="Segoe UI" pitchFamily="34" charset="0"/>
              </a:rPr>
              <a:t>Solution</a:t>
            </a:r>
          </a:p>
        </p:txBody>
      </p:sp>
      <p:sp>
        <p:nvSpPr>
          <p:cNvPr id="28" name="TextBox 27">
            <a:extLst>
              <a:ext uri="{FF2B5EF4-FFF2-40B4-BE49-F238E27FC236}">
                <a16:creationId xmlns:a16="http://schemas.microsoft.com/office/drawing/2014/main" id="{B2CEDD07-38CD-47F4-9897-D7E2FCD26795}"/>
              </a:ext>
            </a:extLst>
          </p:cNvPr>
          <p:cNvSpPr txBox="1"/>
          <p:nvPr/>
        </p:nvSpPr>
        <p:spPr>
          <a:xfrm>
            <a:off x="4611378" y="4979734"/>
            <a:ext cx="2969004" cy="615516"/>
          </a:xfrm>
          <a:prstGeom prst="rect">
            <a:avLst/>
          </a:prstGeom>
          <a:noFill/>
        </p:spPr>
        <p:txBody>
          <a:bodyPr wrap="none" lIns="179285" tIns="143428" rIns="179285" bIns="143428" rtlCol="0">
            <a:spAutoFit/>
          </a:bodyPr>
          <a:lstStyle/>
          <a:p>
            <a:pPr marL="380990" indent="-380990" defTabSz="1219170">
              <a:lnSpc>
                <a:spcPct val="90000"/>
              </a:lnSpc>
              <a:spcAft>
                <a:spcPts val="588"/>
              </a:spcAft>
              <a:buFont typeface="Wingdings" panose="05000000000000000000" pitchFamily="2" charset="2"/>
              <a:buChar char="§"/>
            </a:pPr>
            <a:r>
              <a:rPr lang="en-US" sz="2353">
                <a:gradFill>
                  <a:gsLst>
                    <a:gs pos="2917">
                      <a:srgbClr val="292929"/>
                    </a:gs>
                    <a:gs pos="30000">
                      <a:srgbClr val="292929"/>
                    </a:gs>
                  </a:gsLst>
                  <a:lin ang="5400000" scaled="0"/>
                </a:gradFill>
                <a:latin typeface="Segoe UI Light"/>
              </a:rPr>
              <a:t>Import managed </a:t>
            </a:r>
          </a:p>
        </p:txBody>
      </p:sp>
      <p:sp>
        <p:nvSpPr>
          <p:cNvPr id="18" name="Right Arrow 17" descr="Arrow leading from Test Environment to Production Environment"/>
          <p:cNvSpPr/>
          <p:nvPr/>
        </p:nvSpPr>
        <p:spPr bwMode="auto">
          <a:xfrm>
            <a:off x="7841627" y="3249749"/>
            <a:ext cx="586744" cy="4930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5" name="TextBox 14"/>
          <p:cNvSpPr txBox="1"/>
          <p:nvPr/>
        </p:nvSpPr>
        <p:spPr>
          <a:xfrm>
            <a:off x="8502365" y="1174623"/>
            <a:ext cx="3410150" cy="615516"/>
          </a:xfrm>
          <a:prstGeom prst="rect">
            <a:avLst/>
          </a:prstGeom>
          <a:noFill/>
        </p:spPr>
        <p:txBody>
          <a:bodyPr wrap="none" lIns="179285" tIns="143428" rIns="179285" bIns="143428" rtlCol="0">
            <a:spAutoFit/>
          </a:bodyPr>
          <a:lstStyle/>
          <a:p>
            <a:pPr defTabSz="1219170">
              <a:lnSpc>
                <a:spcPct val="90000"/>
              </a:lnSpc>
              <a:spcAft>
                <a:spcPts val="588"/>
              </a:spcAft>
            </a:pPr>
            <a:r>
              <a:rPr lang="en-US" sz="2353">
                <a:gradFill>
                  <a:gsLst>
                    <a:gs pos="2917">
                      <a:srgbClr val="292929"/>
                    </a:gs>
                    <a:gs pos="30000">
                      <a:srgbClr val="292929"/>
                    </a:gs>
                  </a:gsLst>
                  <a:lin ang="5400000" scaled="0"/>
                </a:gradFill>
                <a:latin typeface="Segoe UI Light"/>
              </a:rPr>
              <a:t>Production Environment</a:t>
            </a:r>
          </a:p>
        </p:txBody>
      </p:sp>
      <p:sp>
        <p:nvSpPr>
          <p:cNvPr id="16" name="Flowchart: Predefined Process 15"/>
          <p:cNvSpPr/>
          <p:nvPr/>
        </p:nvSpPr>
        <p:spPr bwMode="auto">
          <a:xfrm>
            <a:off x="9320153" y="3073555"/>
            <a:ext cx="1792831" cy="986056"/>
          </a:xfrm>
          <a:prstGeom prst="flowChartPredefinedProcess">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a:gradFill>
                  <a:gsLst>
                    <a:gs pos="0">
                      <a:srgbClr val="FFFFFF"/>
                    </a:gs>
                    <a:gs pos="100000">
                      <a:srgbClr val="FFFFFF"/>
                    </a:gs>
                  </a:gsLst>
                  <a:lin ang="5400000" scaled="0"/>
                </a:gradFill>
                <a:latin typeface="Segoe UI Light"/>
                <a:ea typeface="Segoe UI" pitchFamily="34" charset="0"/>
                <a:cs typeface="Segoe UI" pitchFamily="34" charset="0"/>
              </a:rPr>
              <a:t>Device Ordering</a:t>
            </a:r>
            <a:br>
              <a:rPr lang="en-US">
                <a:gradFill>
                  <a:gsLst>
                    <a:gs pos="0">
                      <a:srgbClr val="FFFFFF"/>
                    </a:gs>
                    <a:gs pos="100000">
                      <a:srgbClr val="FFFFFF"/>
                    </a:gs>
                  </a:gsLst>
                  <a:lin ang="5400000" scaled="0"/>
                </a:gradFill>
                <a:latin typeface="Segoe UI Light"/>
                <a:ea typeface="Segoe UI" pitchFamily="34" charset="0"/>
                <a:cs typeface="Segoe UI" pitchFamily="34" charset="0"/>
              </a:rPr>
            </a:br>
            <a:r>
              <a:rPr lang="en-US">
                <a:gradFill>
                  <a:gsLst>
                    <a:gs pos="0">
                      <a:srgbClr val="FFFFFF"/>
                    </a:gs>
                    <a:gs pos="100000">
                      <a:srgbClr val="FFFFFF"/>
                    </a:gs>
                  </a:gsLst>
                  <a:lin ang="5400000" scaled="0"/>
                </a:gradFill>
                <a:latin typeface="Segoe UI Light"/>
                <a:ea typeface="Segoe UI" pitchFamily="34" charset="0"/>
                <a:cs typeface="Segoe UI" pitchFamily="34" charset="0"/>
              </a:rPr>
              <a:t>Solution</a:t>
            </a:r>
          </a:p>
        </p:txBody>
      </p:sp>
      <p:sp>
        <p:nvSpPr>
          <p:cNvPr id="22" name="Right Arrow 21">
            <a:extLst>
              <a:ext uri="{C183D7F6-B498-43B3-948B-1728B52AA6E4}">
                <adec:decorative xmlns:adec="http://schemas.microsoft.com/office/drawing/2017/decorative" val="1"/>
              </a:ext>
            </a:extLst>
          </p:cNvPr>
          <p:cNvSpPr/>
          <p:nvPr/>
        </p:nvSpPr>
        <p:spPr bwMode="auto">
          <a:xfrm rot="20308847">
            <a:off x="896938" y="4227864"/>
            <a:ext cx="801085" cy="258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br>
              <a:rPr lang="en-US" sz="1568">
                <a:gradFill>
                  <a:gsLst>
                    <a:gs pos="0">
                      <a:srgbClr val="FFFFFF"/>
                    </a:gs>
                    <a:gs pos="100000">
                      <a:srgbClr val="FFFFFF"/>
                    </a:gs>
                  </a:gsLst>
                  <a:lin ang="5400000" scaled="0"/>
                </a:gradFill>
                <a:latin typeface="Segoe UI Light"/>
                <a:ea typeface="Segoe UI" pitchFamily="34" charset="0"/>
                <a:cs typeface="Segoe UI" pitchFamily="34" charset="0"/>
              </a:rPr>
            </a:br>
            <a:endParaRPr lang="en-US" sz="1568">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6" name="TextBox 25">
            <a:extLst>
              <a:ext uri="{C183D7F6-B498-43B3-948B-1728B52AA6E4}">
                <adec:decorative xmlns:adec="http://schemas.microsoft.com/office/drawing/2017/decorative" val="1"/>
              </a:ext>
            </a:extLst>
          </p:cNvPr>
          <p:cNvSpPr txBox="1"/>
          <p:nvPr/>
        </p:nvSpPr>
        <p:spPr>
          <a:xfrm rot="20463317">
            <a:off x="830288" y="3715160"/>
            <a:ext cx="1613577" cy="534083"/>
          </a:xfrm>
          <a:prstGeom prst="rect">
            <a:avLst/>
          </a:prstGeom>
          <a:noFill/>
        </p:spPr>
        <p:txBody>
          <a:bodyPr wrap="square" lIns="179285" tIns="143428" rIns="179285" bIns="143428" rtlCol="0">
            <a:spAutoFit/>
          </a:bodyPr>
          <a:lstStyle/>
          <a:p>
            <a:pPr defTabSz="1219170">
              <a:lnSpc>
                <a:spcPct val="90000"/>
              </a:lnSpc>
              <a:spcAft>
                <a:spcPts val="588"/>
              </a:spcAft>
            </a:pPr>
            <a:r>
              <a:rPr lang="en-US">
                <a:gradFill>
                  <a:gsLst>
                    <a:gs pos="2917">
                      <a:srgbClr val="292929"/>
                    </a:gs>
                    <a:gs pos="30000">
                      <a:srgbClr val="292929"/>
                    </a:gs>
                  </a:gsLst>
                  <a:lin ang="5400000" scaled="0"/>
                </a:gradFill>
                <a:latin typeface="Segoe UI Light"/>
              </a:rPr>
              <a:t>…</a:t>
            </a:r>
          </a:p>
        </p:txBody>
      </p:sp>
      <p:sp>
        <p:nvSpPr>
          <p:cNvPr id="30" name="TextBox 29">
            <a:extLst>
              <a:ext uri="{FF2B5EF4-FFF2-40B4-BE49-F238E27FC236}">
                <a16:creationId xmlns:a16="http://schemas.microsoft.com/office/drawing/2014/main" id="{E66C820D-25F8-4CC7-A698-88655DD0FE21}"/>
              </a:ext>
            </a:extLst>
          </p:cNvPr>
          <p:cNvSpPr txBox="1"/>
          <p:nvPr/>
        </p:nvSpPr>
        <p:spPr>
          <a:xfrm>
            <a:off x="8659736" y="5010683"/>
            <a:ext cx="2969004" cy="615516"/>
          </a:xfrm>
          <a:prstGeom prst="rect">
            <a:avLst/>
          </a:prstGeom>
          <a:noFill/>
        </p:spPr>
        <p:txBody>
          <a:bodyPr wrap="none" lIns="179285" tIns="143428" rIns="179285" bIns="143428" rtlCol="0">
            <a:spAutoFit/>
          </a:bodyPr>
          <a:lstStyle/>
          <a:p>
            <a:pPr marL="380990" indent="-380990" defTabSz="1219170">
              <a:lnSpc>
                <a:spcPct val="90000"/>
              </a:lnSpc>
              <a:spcAft>
                <a:spcPts val="588"/>
              </a:spcAft>
              <a:buFont typeface="Wingdings" panose="05000000000000000000" pitchFamily="2" charset="2"/>
              <a:buChar char="§"/>
            </a:pPr>
            <a:r>
              <a:rPr lang="en-US" sz="2353">
                <a:gradFill>
                  <a:gsLst>
                    <a:gs pos="2917">
                      <a:srgbClr val="292929"/>
                    </a:gs>
                    <a:gs pos="30000">
                      <a:srgbClr val="292929"/>
                    </a:gs>
                  </a:gsLst>
                  <a:lin ang="5400000" scaled="0"/>
                </a:gradFill>
                <a:latin typeface="Segoe UI Light"/>
              </a:rPr>
              <a:t>Import managed </a:t>
            </a:r>
          </a:p>
        </p:txBody>
      </p:sp>
    </p:spTree>
    <p:custDataLst>
      <p:custData r:id="rId1"/>
      <p:tags r:id="rId2"/>
    </p:custDataLst>
    <p:extLst>
      <p:ext uri="{BB962C8B-B14F-4D97-AF65-F5344CB8AC3E}">
        <p14:creationId xmlns:p14="http://schemas.microsoft.com/office/powerpoint/2010/main" val="34810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animBg="1"/>
      <p:bldP spid="18" grpId="0" animBg="1"/>
      <p:bldP spid="15"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9287-D158-4D2F-B4F3-4A472C6F7F3F}"/>
              </a:ext>
            </a:extLst>
          </p:cNvPr>
          <p:cNvSpPr>
            <a:spLocks noGrp="1"/>
          </p:cNvSpPr>
          <p:nvPr>
            <p:ph type="title"/>
          </p:nvPr>
        </p:nvSpPr>
        <p:spPr>
          <a:xfrm>
            <a:off x="489079" y="228604"/>
            <a:ext cx="11296416" cy="498598"/>
          </a:xfrm>
        </p:spPr>
        <p:txBody>
          <a:bodyPr/>
          <a:lstStyle/>
          <a:p>
            <a:r>
              <a:rPr lang="en-US" sz="3600" dirty="0">
                <a:latin typeface="Segoe UI Semibold" panose="020B0702040204020203" pitchFamily="34" charset="0"/>
                <a:cs typeface="Segoe UI Semibold" panose="020B0702040204020203" pitchFamily="34" charset="0"/>
              </a:rPr>
              <a:t>Environment with Multiple Solutions</a:t>
            </a:r>
          </a:p>
        </p:txBody>
      </p:sp>
      <p:sp>
        <p:nvSpPr>
          <p:cNvPr id="3" name="Rectangle 2">
            <a:extLst>
              <a:ext uri="{FF2B5EF4-FFF2-40B4-BE49-F238E27FC236}">
                <a16:creationId xmlns:a16="http://schemas.microsoft.com/office/drawing/2014/main" id="{50964F26-D1D4-4E7B-8A53-84EC40EA3BE8}"/>
              </a:ext>
            </a:extLst>
          </p:cNvPr>
          <p:cNvSpPr/>
          <p:nvPr/>
        </p:nvSpPr>
        <p:spPr bwMode="auto">
          <a:xfrm rot="16200000">
            <a:off x="-1877186" y="3673324"/>
            <a:ext cx="4905147" cy="67207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Test Environment</a:t>
            </a:r>
          </a:p>
        </p:txBody>
      </p:sp>
      <p:sp>
        <p:nvSpPr>
          <p:cNvPr id="7" name="Rectangle 6">
            <a:extLst>
              <a:ext uri="{FF2B5EF4-FFF2-40B4-BE49-F238E27FC236}">
                <a16:creationId xmlns:a16="http://schemas.microsoft.com/office/drawing/2014/main" id="{F6750EBF-5E11-4791-BCE1-4236741CD46B}"/>
              </a:ext>
            </a:extLst>
          </p:cNvPr>
          <p:cNvSpPr/>
          <p:nvPr/>
        </p:nvSpPr>
        <p:spPr bwMode="auto">
          <a:xfrm>
            <a:off x="846028" y="1556792"/>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Innovation Challenges</a:t>
            </a:r>
          </a:p>
        </p:txBody>
      </p:sp>
      <p:sp>
        <p:nvSpPr>
          <p:cNvPr id="6" name="Rectangle 5">
            <a:extLst>
              <a:ext uri="{FF2B5EF4-FFF2-40B4-BE49-F238E27FC236}">
                <a16:creationId xmlns:a16="http://schemas.microsoft.com/office/drawing/2014/main" id="{9B87350A-3029-4238-945B-E2621B6836C2}"/>
              </a:ext>
            </a:extLst>
          </p:cNvPr>
          <p:cNvSpPr/>
          <p:nvPr/>
        </p:nvSpPr>
        <p:spPr bwMode="auto">
          <a:xfrm>
            <a:off x="846028" y="2372883"/>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Employee Referrals </a:t>
            </a:r>
          </a:p>
        </p:txBody>
      </p:sp>
      <p:sp>
        <p:nvSpPr>
          <p:cNvPr id="5" name="Rectangle 4">
            <a:extLst>
              <a:ext uri="{FF2B5EF4-FFF2-40B4-BE49-F238E27FC236}">
                <a16:creationId xmlns:a16="http://schemas.microsoft.com/office/drawing/2014/main" id="{4A477F3F-2F31-44DF-810D-D82F58AB0366}"/>
              </a:ext>
            </a:extLst>
          </p:cNvPr>
          <p:cNvSpPr/>
          <p:nvPr/>
        </p:nvSpPr>
        <p:spPr bwMode="auto">
          <a:xfrm>
            <a:off x="846028" y="3236979"/>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Employee Kudos</a:t>
            </a:r>
          </a:p>
        </p:txBody>
      </p:sp>
      <p:sp>
        <p:nvSpPr>
          <p:cNvPr id="4" name="Rectangle 3">
            <a:extLst>
              <a:ext uri="{FF2B5EF4-FFF2-40B4-BE49-F238E27FC236}">
                <a16:creationId xmlns:a16="http://schemas.microsoft.com/office/drawing/2014/main" id="{3D5C2421-F210-46C4-AB56-22014DCB62BB}"/>
              </a:ext>
            </a:extLst>
          </p:cNvPr>
          <p:cNvSpPr/>
          <p:nvPr/>
        </p:nvSpPr>
        <p:spPr bwMode="auto">
          <a:xfrm>
            <a:off x="858640" y="4101075"/>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Device Ordering</a:t>
            </a:r>
          </a:p>
        </p:txBody>
      </p:sp>
      <p:sp>
        <p:nvSpPr>
          <p:cNvPr id="8" name="Rectangle 7">
            <a:extLst>
              <a:ext uri="{FF2B5EF4-FFF2-40B4-BE49-F238E27FC236}">
                <a16:creationId xmlns:a16="http://schemas.microsoft.com/office/drawing/2014/main" id="{648B9015-0650-4D2F-AD4B-B0D37E63C76A}"/>
              </a:ext>
            </a:extLst>
          </p:cNvPr>
          <p:cNvSpPr/>
          <p:nvPr/>
        </p:nvSpPr>
        <p:spPr bwMode="auto">
          <a:xfrm>
            <a:off x="858640" y="4950921"/>
            <a:ext cx="1132925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Contoso Shared Components</a:t>
            </a:r>
          </a:p>
        </p:txBody>
      </p:sp>
      <p:sp>
        <p:nvSpPr>
          <p:cNvPr id="9" name="Rectangle 8">
            <a:extLst>
              <a:ext uri="{FF2B5EF4-FFF2-40B4-BE49-F238E27FC236}">
                <a16:creationId xmlns:a16="http://schemas.microsoft.com/office/drawing/2014/main" id="{3D189326-9BFD-446E-96FC-E23DBC485F93}"/>
              </a:ext>
            </a:extLst>
          </p:cNvPr>
          <p:cNvSpPr/>
          <p:nvPr/>
        </p:nvSpPr>
        <p:spPr bwMode="auto">
          <a:xfrm>
            <a:off x="858640" y="5789859"/>
            <a:ext cx="11329259" cy="672075"/>
          </a:xfrm>
          <a:prstGeom prst="rect">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CDM/System Entities</a:t>
            </a:r>
          </a:p>
        </p:txBody>
      </p:sp>
    </p:spTree>
    <p:extLst>
      <p:ext uri="{BB962C8B-B14F-4D97-AF65-F5344CB8AC3E}">
        <p14:creationId xmlns:p14="http://schemas.microsoft.com/office/powerpoint/2010/main" val="332099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FA69-697D-4969-9204-50604C358CC1}"/>
              </a:ext>
            </a:extLst>
          </p:cNvPr>
          <p:cNvSpPr>
            <a:spLocks noGrp="1"/>
          </p:cNvSpPr>
          <p:nvPr>
            <p:ph type="title"/>
          </p:nvPr>
        </p:nvSpPr>
        <p:spPr>
          <a:xfrm>
            <a:off x="493906" y="228603"/>
            <a:ext cx="11295781" cy="812531"/>
          </a:xfrm>
        </p:spPr>
        <p:txBody>
          <a:bodyPr wrap="square" anchor="t">
            <a:normAutofit/>
          </a:bodyPr>
          <a:lstStyle/>
          <a:p>
            <a:r>
              <a:rPr lang="en-US"/>
              <a:t>The GAP is real</a:t>
            </a:r>
          </a:p>
        </p:txBody>
      </p:sp>
      <p:sp>
        <p:nvSpPr>
          <p:cNvPr id="12" name="Content Placeholder 7">
            <a:extLst>
              <a:ext uri="{FF2B5EF4-FFF2-40B4-BE49-F238E27FC236}">
                <a16:creationId xmlns:a16="http://schemas.microsoft.com/office/drawing/2014/main" id="{3046AC13-1DB8-4426-BC57-41C914D11EE4}"/>
              </a:ext>
            </a:extLst>
          </p:cNvPr>
          <p:cNvSpPr>
            <a:spLocks noGrp="1"/>
          </p:cNvSpPr>
          <p:nvPr>
            <p:ph sz="half" idx="1"/>
          </p:nvPr>
        </p:nvSpPr>
        <p:spPr>
          <a:xfrm>
            <a:off x="516072" y="1447805"/>
            <a:ext cx="6457605" cy="3113178"/>
          </a:xfrm>
        </p:spPr>
        <p:txBody>
          <a:bodyPr wrap="square">
            <a:normAutofit lnSpcReduction="10000"/>
          </a:bodyPr>
          <a:lstStyle/>
          <a:p>
            <a:pPr>
              <a:spcAft>
                <a:spcPts val="600"/>
              </a:spcAft>
              <a:buFont typeface="Arial" panose="020B0604020202020204" pitchFamily="34" charset="0"/>
              <a:buChar char="•"/>
            </a:pPr>
            <a:r>
              <a:rPr lang="en-US" sz="2400" dirty="0">
                <a:latin typeface="+mn-lt"/>
              </a:rPr>
              <a:t>Why can’t I have my apps in source control?</a:t>
            </a:r>
          </a:p>
          <a:p>
            <a:pPr>
              <a:spcAft>
                <a:spcPts val="600"/>
              </a:spcAft>
              <a:buFont typeface="Arial" panose="020B0604020202020204" pitchFamily="34" charset="0"/>
              <a:buChar char="•"/>
            </a:pPr>
            <a:r>
              <a:rPr lang="en-US" sz="2400" dirty="0">
                <a:latin typeface="+mn-lt"/>
              </a:rPr>
              <a:t>Why do I need to update production environment manually?</a:t>
            </a:r>
          </a:p>
          <a:p>
            <a:pPr>
              <a:spcAft>
                <a:spcPts val="600"/>
              </a:spcAft>
              <a:buFont typeface="Arial" panose="020B0604020202020204" pitchFamily="34" charset="0"/>
              <a:buChar char="•"/>
            </a:pPr>
            <a:r>
              <a:rPr lang="en-US" sz="2400" dirty="0">
                <a:latin typeface="+mn-lt"/>
              </a:rPr>
              <a:t>Why do I need solution packager?</a:t>
            </a:r>
          </a:p>
          <a:p>
            <a:pPr>
              <a:spcAft>
                <a:spcPts val="600"/>
              </a:spcAft>
              <a:buFont typeface="Arial" panose="020B0604020202020204" pitchFamily="34" charset="0"/>
              <a:buChar char="•"/>
            </a:pPr>
            <a:r>
              <a:rPr lang="en-US" sz="2400" dirty="0">
                <a:latin typeface="+mn-lt"/>
              </a:rPr>
              <a:t>Why does Microsoft not offer a 1</a:t>
            </a:r>
            <a:r>
              <a:rPr lang="en-US" sz="2400" baseline="30000" dirty="0">
                <a:latin typeface="+mn-lt"/>
              </a:rPr>
              <a:t>st</a:t>
            </a:r>
            <a:r>
              <a:rPr lang="en-US" sz="2400" dirty="0">
                <a:latin typeface="+mn-lt"/>
              </a:rPr>
              <a:t> party Azure DevOps extension for Power Apps?</a:t>
            </a:r>
          </a:p>
          <a:p>
            <a:pPr>
              <a:spcAft>
                <a:spcPts val="600"/>
              </a:spcAft>
              <a:buFont typeface="Arial" panose="020B0604020202020204" pitchFamily="34" charset="0"/>
              <a:buChar char="•"/>
            </a:pPr>
            <a:r>
              <a:rPr lang="en-US" sz="2400" dirty="0">
                <a:latin typeface="+mn-lt"/>
              </a:rPr>
              <a:t>What’s the ALM story for Canvas Apps and Flows?</a:t>
            </a:r>
          </a:p>
        </p:txBody>
      </p:sp>
      <p:pic>
        <p:nvPicPr>
          <p:cNvPr id="4" name="Content Placeholder 3" descr="Graphic, reads &quot;Mind the Gap&quot;">
            <a:extLst>
              <a:ext uri="{FF2B5EF4-FFF2-40B4-BE49-F238E27FC236}">
                <a16:creationId xmlns:a16="http://schemas.microsoft.com/office/drawing/2014/main" id="{47E40E84-8F72-446E-B404-4925DDF6947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26669" y="1293564"/>
            <a:ext cx="4439729" cy="3575891"/>
          </a:xfrm>
          <a:prstGeom prst="rect">
            <a:avLst/>
          </a:prstGeom>
          <a:noFill/>
        </p:spPr>
      </p:pic>
    </p:spTree>
    <p:extLst>
      <p:ext uri="{BB962C8B-B14F-4D97-AF65-F5344CB8AC3E}">
        <p14:creationId xmlns:p14="http://schemas.microsoft.com/office/powerpoint/2010/main" val="287116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73CB-F3CF-4039-8873-7621DEFF11CF}"/>
              </a:ext>
            </a:extLst>
          </p:cNvPr>
          <p:cNvSpPr>
            <a:spLocks noGrp="1"/>
          </p:cNvSpPr>
          <p:nvPr>
            <p:ph type="title"/>
          </p:nvPr>
        </p:nvSpPr>
        <p:spPr/>
        <p:txBody>
          <a:bodyPr/>
          <a:lstStyle/>
          <a:p>
            <a:r>
              <a:rPr lang="en-AU" sz="3600" dirty="0">
                <a:latin typeface="Segoe UI Semibold" panose="020B0702040204020203" pitchFamily="34" charset="0"/>
                <a:cs typeface="Segoe UI Semibold" panose="020B0702040204020203" pitchFamily="34" charset="0"/>
              </a:rPr>
              <a:t>Solution Tooling</a:t>
            </a:r>
          </a:p>
        </p:txBody>
      </p:sp>
      <p:sp>
        <p:nvSpPr>
          <p:cNvPr id="3" name="Text Placeholder 2">
            <a:extLst>
              <a:ext uri="{FF2B5EF4-FFF2-40B4-BE49-F238E27FC236}">
                <a16:creationId xmlns:a16="http://schemas.microsoft.com/office/drawing/2014/main" id="{E23D75DB-C535-4E28-A3D0-F8F3C906EAA6}"/>
              </a:ext>
            </a:extLst>
          </p:cNvPr>
          <p:cNvSpPr>
            <a:spLocks noGrp="1"/>
          </p:cNvSpPr>
          <p:nvPr>
            <p:ph idx="1"/>
          </p:nvPr>
        </p:nvSpPr>
        <p:spPr>
          <a:xfrm>
            <a:off x="304800" y="1341122"/>
            <a:ext cx="11582400" cy="3180078"/>
          </a:xfrm>
        </p:spPr>
        <p:txBody>
          <a:bodyPr/>
          <a:lstStyle/>
          <a:p>
            <a:pPr marL="457200" indent="-457200">
              <a:buFont typeface="Arial" panose="020B0604020202020204" pitchFamily="34" charset="0"/>
              <a:buChar char="•"/>
            </a:pPr>
            <a:r>
              <a:rPr lang="en-AU" sz="3200" dirty="0">
                <a:latin typeface="+mn-lt"/>
                <a:hlinkClick r:id="rId3"/>
              </a:rPr>
              <a:t>PowerApps Build Tools</a:t>
            </a:r>
            <a:endParaRPr lang="en-AU" sz="3200" dirty="0">
              <a:latin typeface="+mn-lt"/>
            </a:endParaRPr>
          </a:p>
          <a:p>
            <a:pPr marL="457200" indent="-457200">
              <a:buFont typeface="Arial" panose="020B0604020202020204" pitchFamily="34" charset="0"/>
              <a:buChar char="•"/>
            </a:pPr>
            <a:r>
              <a:rPr lang="en-AU" sz="3200" dirty="0">
                <a:latin typeface="+mn-lt"/>
              </a:rPr>
              <a:t>Configuration Migration </a:t>
            </a:r>
          </a:p>
          <a:p>
            <a:pPr marL="457200" indent="-457200">
              <a:buFont typeface="Arial" panose="020B0604020202020204" pitchFamily="34" charset="0"/>
              <a:buChar char="•"/>
            </a:pPr>
            <a:r>
              <a:rPr lang="en-AU" sz="3200" dirty="0">
                <a:latin typeface="+mn-lt"/>
              </a:rPr>
              <a:t>Solution Packager</a:t>
            </a:r>
          </a:p>
          <a:p>
            <a:pPr marL="457200" indent="-457200">
              <a:buFont typeface="Arial" panose="020B0604020202020204" pitchFamily="34" charset="0"/>
              <a:buChar char="•"/>
            </a:pPr>
            <a:r>
              <a:rPr lang="en-AU" sz="3200" dirty="0">
                <a:latin typeface="+mn-lt"/>
              </a:rPr>
              <a:t>Package Deployer</a:t>
            </a:r>
          </a:p>
          <a:p>
            <a:pPr marL="457200" indent="-457200">
              <a:buFont typeface="Arial" panose="020B0604020202020204" pitchFamily="34" charset="0"/>
              <a:buChar char="•"/>
            </a:pPr>
            <a:r>
              <a:rPr lang="en-AU" sz="3200" dirty="0">
                <a:latin typeface="+mn-lt"/>
              </a:rPr>
              <a:t>CDS Web API</a:t>
            </a:r>
          </a:p>
          <a:p>
            <a:pPr marL="457200" indent="-457200">
              <a:buFont typeface="Arial" panose="020B0604020202020204" pitchFamily="34" charset="0"/>
              <a:buChar char="•"/>
            </a:pPr>
            <a:r>
              <a:rPr lang="en-AU" sz="3200" dirty="0">
                <a:latin typeface="+mn-lt"/>
              </a:rPr>
              <a:t>Solution Checker</a:t>
            </a:r>
          </a:p>
        </p:txBody>
      </p:sp>
    </p:spTree>
    <p:extLst>
      <p:ext uri="{BB962C8B-B14F-4D97-AF65-F5344CB8AC3E}">
        <p14:creationId xmlns:p14="http://schemas.microsoft.com/office/powerpoint/2010/main" val="45505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94B2A0-3093-4C2F-A6BE-1E916A90BC6D}"/>
              </a:ext>
            </a:extLst>
          </p:cNvPr>
          <p:cNvSpPr>
            <a:spLocks noGrp="1"/>
          </p:cNvSpPr>
          <p:nvPr>
            <p:ph type="title"/>
          </p:nvPr>
        </p:nvSpPr>
        <p:spPr/>
        <p:txBody>
          <a:bodyPr/>
          <a:lstStyle/>
          <a:p>
            <a:r>
              <a:rPr lang="en-US" sz="2800" dirty="0">
                <a:latin typeface="Segoe UI Semibold" panose="020B0702040204020203" pitchFamily="34" charset="0"/>
                <a:cs typeface="Segoe UI Semibold" panose="020B0702040204020203" pitchFamily="34" charset="0"/>
              </a:rPr>
              <a:t>PowerApps Solution Checker/Health Hub</a:t>
            </a:r>
          </a:p>
        </p:txBody>
      </p:sp>
      <p:sp>
        <p:nvSpPr>
          <p:cNvPr id="5" name="Content Placeholder 4">
            <a:extLst>
              <a:ext uri="{FF2B5EF4-FFF2-40B4-BE49-F238E27FC236}">
                <a16:creationId xmlns:a16="http://schemas.microsoft.com/office/drawing/2014/main" id="{FBF70237-23BC-4096-B59B-02ABB9FEDAAE}"/>
              </a:ext>
            </a:extLst>
          </p:cNvPr>
          <p:cNvSpPr>
            <a:spLocks noGrp="1"/>
          </p:cNvSpPr>
          <p:nvPr>
            <p:ph idx="1"/>
          </p:nvPr>
        </p:nvSpPr>
        <p:spPr>
          <a:xfrm>
            <a:off x="304800" y="1341122"/>
            <a:ext cx="11582400" cy="1633011"/>
          </a:xfrm>
        </p:spPr>
        <p:txBody>
          <a:bodyPr/>
          <a:lstStyle/>
          <a:p>
            <a:r>
              <a:rPr lang="en-US" dirty="0">
                <a:latin typeface="+mn-lt"/>
              </a:rPr>
              <a:t>Solution Checker does static checks to identify performance, stability, and reliability issues with Solutions</a:t>
            </a:r>
            <a:br>
              <a:rPr lang="en-US" dirty="0"/>
            </a:br>
            <a:endParaRPr lang="en-US" dirty="0">
              <a:latin typeface="+mn-lt"/>
            </a:endParaRPr>
          </a:p>
          <a:p>
            <a:r>
              <a:rPr lang="en-US" dirty="0">
                <a:latin typeface="+mn-lt"/>
              </a:rPr>
              <a:t>Solution Health Hub runs rules to validate the configuration of an environment</a:t>
            </a:r>
          </a:p>
        </p:txBody>
      </p:sp>
      <p:pic>
        <p:nvPicPr>
          <p:cNvPr id="3" name="Picture 2" descr="Solution Checker - Screenshot">
            <a:extLst>
              <a:ext uri="{FF2B5EF4-FFF2-40B4-BE49-F238E27FC236}">
                <a16:creationId xmlns:a16="http://schemas.microsoft.com/office/drawing/2014/main" id="{6381F9F0-9E07-470E-92C3-F60ADCBEF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65" y="4417534"/>
            <a:ext cx="7885041" cy="1440160"/>
          </a:xfrm>
          <a:prstGeom prst="rect">
            <a:avLst/>
          </a:prstGeom>
          <a:ln>
            <a:solidFill>
              <a:schemeClr val="tx1"/>
            </a:solidFill>
          </a:ln>
        </p:spPr>
      </p:pic>
      <p:pic>
        <p:nvPicPr>
          <p:cNvPr id="6" name="Picture 5" descr="Solution Health Hub, Dynamics Navigation - Screenshot">
            <a:extLst>
              <a:ext uri="{FF2B5EF4-FFF2-40B4-BE49-F238E27FC236}">
                <a16:creationId xmlns:a16="http://schemas.microsoft.com/office/drawing/2014/main" id="{F7DF862C-6037-488A-94C9-5E350CC2A01F}"/>
              </a:ext>
            </a:extLst>
          </p:cNvPr>
          <p:cNvPicPr>
            <a:picLocks noChangeAspect="1"/>
          </p:cNvPicPr>
          <p:nvPr/>
        </p:nvPicPr>
        <p:blipFill>
          <a:blip r:embed="rId4"/>
          <a:stretch>
            <a:fillRect/>
          </a:stretch>
        </p:blipFill>
        <p:spPr>
          <a:xfrm>
            <a:off x="9264353" y="3909054"/>
            <a:ext cx="2125647" cy="2457121"/>
          </a:xfrm>
          <a:prstGeom prst="rect">
            <a:avLst/>
          </a:prstGeom>
        </p:spPr>
      </p:pic>
    </p:spTree>
    <p:extLst>
      <p:ext uri="{BB962C8B-B14F-4D97-AF65-F5344CB8AC3E}">
        <p14:creationId xmlns:p14="http://schemas.microsoft.com/office/powerpoint/2010/main" val="146344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3574C5-6A18-4D39-A768-DE6545ED9986}"/>
              </a:ext>
            </a:extLst>
          </p:cNvPr>
          <p:cNvSpPr>
            <a:spLocks noGrp="1"/>
          </p:cNvSpPr>
          <p:nvPr>
            <p:ph type="title"/>
          </p:nvPr>
        </p:nvSpPr>
        <p:spPr/>
        <p:txBody>
          <a:bodyPr/>
          <a:lstStyle/>
          <a:p>
            <a:r>
              <a:rPr lang="en-US" sz="2800" dirty="0">
                <a:latin typeface="Segoe UI Semibold" panose="020B0702040204020203" pitchFamily="34" charset="0"/>
                <a:cs typeface="Segoe UI Semibold" panose="020B0702040204020203" pitchFamily="34" charset="0"/>
              </a:rPr>
              <a:t>Solution Health Hub </a:t>
            </a:r>
          </a:p>
        </p:txBody>
      </p:sp>
      <p:sp>
        <p:nvSpPr>
          <p:cNvPr id="2" name="Content Placeholder 1">
            <a:extLst>
              <a:ext uri="{FF2B5EF4-FFF2-40B4-BE49-F238E27FC236}">
                <a16:creationId xmlns:a16="http://schemas.microsoft.com/office/drawing/2014/main" id="{12B6C93F-2D8A-4DBC-94EC-76D25F74757A}"/>
              </a:ext>
            </a:extLst>
          </p:cNvPr>
          <p:cNvSpPr>
            <a:spLocks noGrp="1"/>
          </p:cNvSpPr>
          <p:nvPr>
            <p:ph idx="1"/>
          </p:nvPr>
        </p:nvSpPr>
        <p:spPr>
          <a:xfrm>
            <a:off x="304800" y="1341122"/>
            <a:ext cx="11582400" cy="908839"/>
          </a:xfrm>
        </p:spPr>
        <p:txBody>
          <a:bodyPr/>
          <a:lstStyle/>
          <a:p>
            <a:r>
              <a:rPr lang="en-US" dirty="0">
                <a:latin typeface="+mn-lt"/>
              </a:rPr>
              <a:t>Rules are used to validate configuration </a:t>
            </a:r>
          </a:p>
          <a:p>
            <a:r>
              <a:rPr lang="en-US" dirty="0">
                <a:latin typeface="+mn-lt"/>
              </a:rPr>
              <a:t>Resolve problems by pre-defined corrective actions</a:t>
            </a:r>
          </a:p>
        </p:txBody>
      </p:sp>
      <p:pic>
        <p:nvPicPr>
          <p:cNvPr id="5" name="Picture 4" descr="Analysis Job - Screenshot">
            <a:extLst>
              <a:ext uri="{FF2B5EF4-FFF2-40B4-BE49-F238E27FC236}">
                <a16:creationId xmlns:a16="http://schemas.microsoft.com/office/drawing/2014/main" id="{4858F217-2CB9-460D-A8DC-49DF2FDEE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457" y="2564904"/>
            <a:ext cx="9994063" cy="4266333"/>
          </a:xfrm>
          <a:prstGeom prst="rect">
            <a:avLst/>
          </a:prstGeom>
          <a:ln>
            <a:solidFill>
              <a:schemeClr val="tx1"/>
            </a:solidFill>
          </a:ln>
        </p:spPr>
      </p:pic>
    </p:spTree>
    <p:extLst>
      <p:ext uri="{BB962C8B-B14F-4D97-AF65-F5344CB8AC3E}">
        <p14:creationId xmlns:p14="http://schemas.microsoft.com/office/powerpoint/2010/main" val="312285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C1EC9-DD54-4DCC-9129-1D791E6437A3}"/>
              </a:ext>
            </a:extLst>
          </p:cNvPr>
          <p:cNvSpPr>
            <a:spLocks noGrp="1"/>
          </p:cNvSpPr>
          <p:nvPr>
            <p:ph type="title"/>
          </p:nvPr>
        </p:nvSpPr>
        <p:spPr/>
        <p:txBody>
          <a:bodyPr/>
          <a:lstStyle/>
          <a:p>
            <a:r>
              <a:rPr lang="en-US" sz="3600" dirty="0"/>
              <a:t>Environment Variables </a:t>
            </a:r>
          </a:p>
        </p:txBody>
      </p:sp>
      <p:sp>
        <p:nvSpPr>
          <p:cNvPr id="2" name="Content Placeholder 1">
            <a:extLst>
              <a:ext uri="{FF2B5EF4-FFF2-40B4-BE49-F238E27FC236}">
                <a16:creationId xmlns:a16="http://schemas.microsoft.com/office/drawing/2014/main" id="{5390EAF9-40F6-408D-BB45-3E4E07F857D6}"/>
              </a:ext>
            </a:extLst>
          </p:cNvPr>
          <p:cNvSpPr>
            <a:spLocks noGrp="1"/>
          </p:cNvSpPr>
          <p:nvPr>
            <p:ph idx="1"/>
          </p:nvPr>
        </p:nvSpPr>
        <p:spPr>
          <a:xfrm>
            <a:off x="304800" y="1341122"/>
            <a:ext cx="11582400" cy="3805529"/>
          </a:xfrm>
        </p:spPr>
        <p:txBody>
          <a:bodyPr/>
          <a:lstStyle/>
          <a:p>
            <a:r>
              <a:rPr lang="en-US" dirty="0">
                <a:latin typeface="+mn-lt"/>
              </a:rPr>
              <a:t>Allows values that differ between environments to be dynamically replaced instead of hard coded</a:t>
            </a:r>
            <a:br>
              <a:rPr lang="en-US" dirty="0">
                <a:latin typeface="+mn-lt"/>
              </a:rPr>
            </a:br>
            <a:endParaRPr lang="en-US" dirty="0">
              <a:latin typeface="+mn-lt"/>
            </a:endParaRPr>
          </a:p>
          <a:p>
            <a:r>
              <a:rPr lang="en-US" dirty="0">
                <a:latin typeface="+mn-lt"/>
              </a:rPr>
              <a:t>Defined by makers as part of a Solution</a:t>
            </a:r>
          </a:p>
          <a:p>
            <a:endParaRPr lang="en-US" dirty="0">
              <a:latin typeface="+mn-lt"/>
            </a:endParaRPr>
          </a:p>
          <a:p>
            <a:r>
              <a:rPr lang="en-US" dirty="0">
                <a:latin typeface="+mn-lt"/>
              </a:rPr>
              <a:t>Can be used by flows and via API for initial release</a:t>
            </a:r>
            <a:br>
              <a:rPr lang="en-US" dirty="0">
                <a:latin typeface="+mn-lt"/>
              </a:rPr>
            </a:br>
            <a:endParaRPr lang="en-US" dirty="0">
              <a:latin typeface="+mn-lt"/>
            </a:endParaRPr>
          </a:p>
          <a:p>
            <a:r>
              <a:rPr lang="en-US" dirty="0">
                <a:latin typeface="+mn-lt"/>
              </a:rPr>
              <a:t>Solution can contain default values</a:t>
            </a:r>
            <a:br>
              <a:rPr lang="en-US" dirty="0">
                <a:latin typeface="+mn-lt"/>
              </a:rPr>
            </a:br>
            <a:endParaRPr lang="en-US" dirty="0">
              <a:latin typeface="+mn-lt"/>
            </a:endParaRPr>
          </a:p>
          <a:p>
            <a:r>
              <a:rPr lang="en-US" dirty="0">
                <a:latin typeface="+mn-lt"/>
              </a:rPr>
              <a:t>After import to target environment, blank values must be established</a:t>
            </a:r>
          </a:p>
        </p:txBody>
      </p:sp>
    </p:spTree>
    <p:extLst>
      <p:ext uri="{BB962C8B-B14F-4D97-AF65-F5344CB8AC3E}">
        <p14:creationId xmlns:p14="http://schemas.microsoft.com/office/powerpoint/2010/main" val="141144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51299A-99DD-43F2-9CC6-505013D8DCD6}"/>
              </a:ext>
            </a:extLst>
          </p:cNvPr>
          <p:cNvSpPr>
            <a:spLocks noGrp="1"/>
          </p:cNvSpPr>
          <p:nvPr>
            <p:ph type="title"/>
          </p:nvPr>
        </p:nvSpPr>
        <p:spPr/>
        <p:txBody>
          <a:bodyPr/>
          <a:lstStyle/>
          <a:p>
            <a:r>
              <a:rPr lang="en-US" sz="3600" dirty="0"/>
              <a:t>Example – Environment Variables </a:t>
            </a:r>
          </a:p>
        </p:txBody>
      </p:sp>
      <p:sp>
        <p:nvSpPr>
          <p:cNvPr id="4" name="Rectangle 3">
            <a:extLst>
              <a:ext uri="{FF2B5EF4-FFF2-40B4-BE49-F238E27FC236}">
                <a16:creationId xmlns:a16="http://schemas.microsoft.com/office/drawing/2014/main" id="{87912AAF-3FE4-4082-A354-BA39B55FD62D}"/>
              </a:ext>
            </a:extLst>
          </p:cNvPr>
          <p:cNvSpPr/>
          <p:nvPr/>
        </p:nvSpPr>
        <p:spPr bwMode="auto">
          <a:xfrm>
            <a:off x="527382" y="1316766"/>
            <a:ext cx="3360373" cy="480053"/>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Development</a:t>
            </a:r>
          </a:p>
        </p:txBody>
      </p:sp>
      <p:sp>
        <p:nvSpPr>
          <p:cNvPr id="7" name="Rectangle 6">
            <a:extLst>
              <a:ext uri="{FF2B5EF4-FFF2-40B4-BE49-F238E27FC236}">
                <a16:creationId xmlns:a16="http://schemas.microsoft.com/office/drawing/2014/main" id="{FDF969E1-AB33-4E35-BAB3-F32977199D2A}"/>
              </a:ext>
            </a:extLst>
          </p:cNvPr>
          <p:cNvSpPr/>
          <p:nvPr/>
        </p:nvSpPr>
        <p:spPr bwMode="auto">
          <a:xfrm>
            <a:off x="719403"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From Email</a:t>
            </a:r>
          </a:p>
        </p:txBody>
      </p:sp>
      <p:sp>
        <p:nvSpPr>
          <p:cNvPr id="8" name="Rectangle 7">
            <a:extLst>
              <a:ext uri="{FF2B5EF4-FFF2-40B4-BE49-F238E27FC236}">
                <a16:creationId xmlns:a16="http://schemas.microsoft.com/office/drawing/2014/main" id="{19CCD822-9C14-4AE3-BF47-1EB55AE369BD}"/>
              </a:ext>
            </a:extLst>
          </p:cNvPr>
          <p:cNvSpPr/>
          <p:nvPr/>
        </p:nvSpPr>
        <p:spPr bwMode="auto">
          <a:xfrm>
            <a:off x="1103446"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a:solidFill>
                  <a:srgbClr val="000000"/>
                </a:solidFill>
                <a:latin typeface="Segoe UI Light"/>
              </a:rPr>
              <a:t>Value – dev@contoso.com</a:t>
            </a:r>
          </a:p>
        </p:txBody>
      </p:sp>
      <p:sp>
        <p:nvSpPr>
          <p:cNvPr id="14" name="Rectangle 13">
            <a:extLst>
              <a:ext uri="{FF2B5EF4-FFF2-40B4-BE49-F238E27FC236}">
                <a16:creationId xmlns:a16="http://schemas.microsoft.com/office/drawing/2014/main" id="{BAA194AD-17A3-4361-B3F9-C370245D8F71}"/>
              </a:ext>
            </a:extLst>
          </p:cNvPr>
          <p:cNvSpPr/>
          <p:nvPr/>
        </p:nvSpPr>
        <p:spPr bwMode="auto">
          <a:xfrm>
            <a:off x="719403"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Auto Approve</a:t>
            </a:r>
          </a:p>
        </p:txBody>
      </p:sp>
      <p:sp>
        <p:nvSpPr>
          <p:cNvPr id="15" name="Rectangle 14">
            <a:extLst>
              <a:ext uri="{FF2B5EF4-FFF2-40B4-BE49-F238E27FC236}">
                <a16:creationId xmlns:a16="http://schemas.microsoft.com/office/drawing/2014/main" id="{B55027AD-C86D-42F9-B8FE-87790F2E9BF6}"/>
              </a:ext>
            </a:extLst>
          </p:cNvPr>
          <p:cNvSpPr/>
          <p:nvPr/>
        </p:nvSpPr>
        <p:spPr bwMode="auto">
          <a:xfrm>
            <a:off x="1103446" y="3966332"/>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a:solidFill>
                  <a:srgbClr val="000000"/>
                </a:solidFill>
                <a:latin typeface="Segoe UI Light"/>
              </a:rPr>
              <a:t>Default – Yes</a:t>
            </a:r>
          </a:p>
        </p:txBody>
      </p:sp>
      <p:sp>
        <p:nvSpPr>
          <p:cNvPr id="5" name="Rectangle 4">
            <a:extLst>
              <a:ext uri="{FF2B5EF4-FFF2-40B4-BE49-F238E27FC236}">
                <a16:creationId xmlns:a16="http://schemas.microsoft.com/office/drawing/2014/main" id="{16775AF2-2AF7-49DC-92E0-C37866C68446}"/>
              </a:ext>
            </a:extLst>
          </p:cNvPr>
          <p:cNvSpPr/>
          <p:nvPr/>
        </p:nvSpPr>
        <p:spPr bwMode="auto">
          <a:xfrm>
            <a:off x="4415814" y="1316766"/>
            <a:ext cx="3360373" cy="480053"/>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Test</a:t>
            </a:r>
          </a:p>
        </p:txBody>
      </p:sp>
      <p:sp>
        <p:nvSpPr>
          <p:cNvPr id="10" name="Rectangle 9">
            <a:extLst>
              <a:ext uri="{FF2B5EF4-FFF2-40B4-BE49-F238E27FC236}">
                <a16:creationId xmlns:a16="http://schemas.microsoft.com/office/drawing/2014/main" id="{5F49C68B-8A3E-49C9-8302-2946B9C66BEE}"/>
              </a:ext>
            </a:extLst>
          </p:cNvPr>
          <p:cNvSpPr/>
          <p:nvPr/>
        </p:nvSpPr>
        <p:spPr bwMode="auto">
          <a:xfrm>
            <a:off x="4622247"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a:solidFill>
                  <a:srgbClr val="FFFFFF"/>
                </a:solidFill>
                <a:latin typeface="Segoe UI Light"/>
              </a:rPr>
              <a:t>Var – From Email</a:t>
            </a:r>
          </a:p>
        </p:txBody>
      </p:sp>
      <p:sp>
        <p:nvSpPr>
          <p:cNvPr id="11" name="Rectangle 10">
            <a:extLst>
              <a:ext uri="{FF2B5EF4-FFF2-40B4-BE49-F238E27FC236}">
                <a16:creationId xmlns:a16="http://schemas.microsoft.com/office/drawing/2014/main" id="{2DD26481-0FC5-4BF1-9079-106629C6FB5D}"/>
              </a:ext>
            </a:extLst>
          </p:cNvPr>
          <p:cNvSpPr/>
          <p:nvPr/>
        </p:nvSpPr>
        <p:spPr bwMode="auto">
          <a:xfrm>
            <a:off x="5006290"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a:solidFill>
                  <a:srgbClr val="000000"/>
                </a:solidFill>
                <a:latin typeface="Segoe UI Light"/>
              </a:rPr>
              <a:t>Value – test@contoso.com</a:t>
            </a:r>
          </a:p>
        </p:txBody>
      </p:sp>
      <p:sp>
        <p:nvSpPr>
          <p:cNvPr id="16" name="Rectangle 15">
            <a:extLst>
              <a:ext uri="{FF2B5EF4-FFF2-40B4-BE49-F238E27FC236}">
                <a16:creationId xmlns:a16="http://schemas.microsoft.com/office/drawing/2014/main" id="{D2C6C1D2-99E6-435C-BE40-18BB69167929}"/>
              </a:ext>
            </a:extLst>
          </p:cNvPr>
          <p:cNvSpPr/>
          <p:nvPr/>
        </p:nvSpPr>
        <p:spPr bwMode="auto">
          <a:xfrm>
            <a:off x="4622247"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dirty="0">
                <a:solidFill>
                  <a:srgbClr val="FFFFFF"/>
                </a:solidFill>
                <a:latin typeface="Segoe UI Light"/>
              </a:rPr>
              <a:t>Var – Auto Approve</a:t>
            </a:r>
          </a:p>
        </p:txBody>
      </p:sp>
      <p:sp>
        <p:nvSpPr>
          <p:cNvPr id="19" name="Rectangle 18">
            <a:extLst>
              <a:ext uri="{FF2B5EF4-FFF2-40B4-BE49-F238E27FC236}">
                <a16:creationId xmlns:a16="http://schemas.microsoft.com/office/drawing/2014/main" id="{C9BF0014-9806-48CE-AE66-80D193B9FE90}"/>
              </a:ext>
            </a:extLst>
          </p:cNvPr>
          <p:cNvSpPr/>
          <p:nvPr/>
        </p:nvSpPr>
        <p:spPr bwMode="auto">
          <a:xfrm>
            <a:off x="5006290" y="3966332"/>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a:solidFill>
                  <a:srgbClr val="000000"/>
                </a:solidFill>
                <a:latin typeface="Segoe UI Light"/>
              </a:rPr>
              <a:t>Default – Yes</a:t>
            </a:r>
          </a:p>
        </p:txBody>
      </p:sp>
      <p:sp>
        <p:nvSpPr>
          <p:cNvPr id="6" name="Rectangle 5">
            <a:extLst>
              <a:ext uri="{FF2B5EF4-FFF2-40B4-BE49-F238E27FC236}">
                <a16:creationId xmlns:a16="http://schemas.microsoft.com/office/drawing/2014/main" id="{97BC6C1D-2C2D-4C82-8A9B-55059AFB9673}"/>
              </a:ext>
            </a:extLst>
          </p:cNvPr>
          <p:cNvSpPr/>
          <p:nvPr/>
        </p:nvSpPr>
        <p:spPr bwMode="auto">
          <a:xfrm>
            <a:off x="8379194" y="1316766"/>
            <a:ext cx="3360373" cy="480053"/>
          </a:xfrm>
          <a:prstGeom prst="rect">
            <a:avLst/>
          </a:prstGeom>
          <a:solidFill>
            <a:srgbClr val="0071B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rgbClr val="FFFFFF"/>
                </a:solidFill>
                <a:latin typeface="Segoe UI Light"/>
              </a:rPr>
              <a:t>Production</a:t>
            </a:r>
          </a:p>
        </p:txBody>
      </p:sp>
      <p:sp>
        <p:nvSpPr>
          <p:cNvPr id="12" name="Rectangle 11">
            <a:extLst>
              <a:ext uri="{FF2B5EF4-FFF2-40B4-BE49-F238E27FC236}">
                <a16:creationId xmlns:a16="http://schemas.microsoft.com/office/drawing/2014/main" id="{3144D9AE-5DC1-4E22-9B08-AD2B1871532D}"/>
              </a:ext>
            </a:extLst>
          </p:cNvPr>
          <p:cNvSpPr/>
          <p:nvPr/>
        </p:nvSpPr>
        <p:spPr bwMode="auto">
          <a:xfrm>
            <a:off x="8571215"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a:solidFill>
                  <a:srgbClr val="FFFFFF"/>
                </a:solidFill>
                <a:latin typeface="Segoe UI Light"/>
              </a:rPr>
              <a:t>Var – From Email</a:t>
            </a:r>
          </a:p>
        </p:txBody>
      </p:sp>
      <p:sp>
        <p:nvSpPr>
          <p:cNvPr id="13" name="Rectangle 12">
            <a:extLst>
              <a:ext uri="{FF2B5EF4-FFF2-40B4-BE49-F238E27FC236}">
                <a16:creationId xmlns:a16="http://schemas.microsoft.com/office/drawing/2014/main" id="{5AE7C97A-CB36-4EC1-99AC-E9C226500A5D}"/>
              </a:ext>
            </a:extLst>
          </p:cNvPr>
          <p:cNvSpPr/>
          <p:nvPr/>
        </p:nvSpPr>
        <p:spPr bwMode="auto">
          <a:xfrm>
            <a:off x="8955258"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a:solidFill>
                  <a:srgbClr val="000000"/>
                </a:solidFill>
                <a:latin typeface="Segoe UI Light"/>
              </a:rPr>
              <a:t>Value – prod@contoso.com</a:t>
            </a:r>
          </a:p>
        </p:txBody>
      </p:sp>
      <p:sp>
        <p:nvSpPr>
          <p:cNvPr id="17" name="Rectangle 16">
            <a:extLst>
              <a:ext uri="{FF2B5EF4-FFF2-40B4-BE49-F238E27FC236}">
                <a16:creationId xmlns:a16="http://schemas.microsoft.com/office/drawing/2014/main" id="{02403C17-DA3B-4D80-A913-B39AE79A99AD}"/>
              </a:ext>
            </a:extLst>
          </p:cNvPr>
          <p:cNvSpPr/>
          <p:nvPr/>
        </p:nvSpPr>
        <p:spPr bwMode="auto">
          <a:xfrm>
            <a:off x="8590548"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400">
                <a:solidFill>
                  <a:srgbClr val="FFFFFF"/>
                </a:solidFill>
                <a:latin typeface="Segoe UI Light"/>
              </a:rPr>
              <a:t>Var – Auto Approve</a:t>
            </a:r>
          </a:p>
        </p:txBody>
      </p:sp>
      <p:sp>
        <p:nvSpPr>
          <p:cNvPr id="18" name="Rectangle 17">
            <a:extLst>
              <a:ext uri="{FF2B5EF4-FFF2-40B4-BE49-F238E27FC236}">
                <a16:creationId xmlns:a16="http://schemas.microsoft.com/office/drawing/2014/main" id="{4DAA18F1-6CB8-4FDA-A374-02E85089A099}"/>
              </a:ext>
            </a:extLst>
          </p:cNvPr>
          <p:cNvSpPr/>
          <p:nvPr/>
        </p:nvSpPr>
        <p:spPr bwMode="auto">
          <a:xfrm>
            <a:off x="8974591" y="3966331"/>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rgbClr val="000000"/>
                </a:solidFill>
                <a:latin typeface="Segoe UI Light"/>
              </a:rPr>
              <a:t>Value – No</a:t>
            </a:r>
          </a:p>
        </p:txBody>
      </p:sp>
      <p:sp>
        <p:nvSpPr>
          <p:cNvPr id="20" name="Rectangle 19">
            <a:extLst>
              <a:ext uri="{FF2B5EF4-FFF2-40B4-BE49-F238E27FC236}">
                <a16:creationId xmlns:a16="http://schemas.microsoft.com/office/drawing/2014/main" id="{41324448-A948-4EE2-B3C8-70C564C392F3}"/>
              </a:ext>
            </a:extLst>
          </p:cNvPr>
          <p:cNvSpPr/>
          <p:nvPr/>
        </p:nvSpPr>
        <p:spPr>
          <a:xfrm>
            <a:off x="556220" y="5541235"/>
            <a:ext cx="10340313" cy="461665"/>
          </a:xfrm>
          <a:prstGeom prst="rect">
            <a:avLst/>
          </a:prstGeom>
        </p:spPr>
        <p:txBody>
          <a:bodyPr wrap="square">
            <a:spAutoFit/>
          </a:bodyPr>
          <a:lstStyle/>
          <a:p>
            <a:pPr defTabSz="1219170"/>
            <a:r>
              <a:rPr lang="en-US" sz="2400" dirty="0">
                <a:solidFill>
                  <a:srgbClr val="292929"/>
                </a:solidFill>
              </a:rPr>
              <a:t>Decimal, JSON, Text, and Two Options are supported data types</a:t>
            </a:r>
          </a:p>
        </p:txBody>
      </p:sp>
    </p:spTree>
    <p:extLst>
      <p:ext uri="{BB962C8B-B14F-4D97-AF65-F5344CB8AC3E}">
        <p14:creationId xmlns:p14="http://schemas.microsoft.com/office/powerpoint/2010/main" val="184771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73CB-F3CF-4039-8873-7621DEFF11CF}"/>
              </a:ext>
            </a:extLst>
          </p:cNvPr>
          <p:cNvSpPr>
            <a:spLocks noGrp="1"/>
          </p:cNvSpPr>
          <p:nvPr>
            <p:ph type="title"/>
          </p:nvPr>
        </p:nvSpPr>
        <p:spPr>
          <a:xfrm>
            <a:off x="489079" y="228603"/>
            <a:ext cx="11296416" cy="498598"/>
          </a:xfrm>
        </p:spPr>
        <p:txBody>
          <a:bodyPr/>
          <a:lstStyle/>
          <a:p>
            <a:r>
              <a:rPr lang="en-AU" sz="3600" dirty="0">
                <a:latin typeface="Segoe UI Semibold" panose="020B0702040204020203" pitchFamily="34" charset="0"/>
                <a:cs typeface="Segoe UI Semibold" panose="020B0702040204020203" pitchFamily="34" charset="0"/>
              </a:rPr>
              <a:t>Assigning Security Roles</a:t>
            </a:r>
          </a:p>
        </p:txBody>
      </p:sp>
      <p:sp>
        <p:nvSpPr>
          <p:cNvPr id="3" name="Text Placeholder 2">
            <a:extLst>
              <a:ext uri="{FF2B5EF4-FFF2-40B4-BE49-F238E27FC236}">
                <a16:creationId xmlns:a16="http://schemas.microsoft.com/office/drawing/2014/main" id="{E23D75DB-C535-4E28-A3D0-F8F3C906EAA6}"/>
              </a:ext>
            </a:extLst>
          </p:cNvPr>
          <p:cNvSpPr>
            <a:spLocks noGrp="1"/>
          </p:cNvSpPr>
          <p:nvPr>
            <p:ph type="body" sz="quarter" idx="10"/>
          </p:nvPr>
        </p:nvSpPr>
        <p:spPr>
          <a:xfrm>
            <a:off x="584200" y="1892830"/>
            <a:ext cx="5511800" cy="2499146"/>
          </a:xfrm>
        </p:spPr>
        <p:txBody>
          <a:bodyPr/>
          <a:lstStyle/>
          <a:p>
            <a:r>
              <a:rPr lang="en-AU" sz="2800" dirty="0">
                <a:latin typeface="Segoe UI" panose="020B0502040204020203" pitchFamily="34" charset="0"/>
                <a:cs typeface="Segoe UI" panose="020B0502040204020203" pitchFamily="34" charset="0"/>
              </a:rPr>
              <a:t>User added to environment</a:t>
            </a:r>
            <a:br>
              <a:rPr lang="en-AU" sz="2800" dirty="0">
                <a:latin typeface="Segoe UI" panose="020B0502040204020203" pitchFamily="34" charset="0"/>
                <a:cs typeface="Segoe UI" panose="020B0502040204020203" pitchFamily="34" charset="0"/>
              </a:rPr>
            </a:br>
            <a:endParaRPr lang="en-AU" sz="2800" dirty="0">
              <a:latin typeface="Segoe UI" panose="020B0502040204020203" pitchFamily="34" charset="0"/>
              <a:cs typeface="Segoe UI" panose="020B0502040204020203" pitchFamily="34" charset="0"/>
            </a:endParaRPr>
          </a:p>
          <a:p>
            <a:r>
              <a:rPr lang="en-AU" sz="2800" dirty="0">
                <a:latin typeface="Segoe UI" panose="020B0502040204020203" pitchFamily="34" charset="0"/>
                <a:cs typeface="Segoe UI" panose="020B0502040204020203" pitchFamily="34" charset="0"/>
              </a:rPr>
              <a:t>User optionally added to team</a:t>
            </a:r>
            <a:br>
              <a:rPr lang="en-AU" sz="2800" dirty="0">
                <a:latin typeface="Segoe UI" panose="020B0502040204020203" pitchFamily="34" charset="0"/>
                <a:cs typeface="Segoe UI" panose="020B0502040204020203" pitchFamily="34" charset="0"/>
              </a:rPr>
            </a:br>
            <a:endParaRPr lang="en-AU" sz="2800" dirty="0">
              <a:latin typeface="Segoe UI" panose="020B0502040204020203" pitchFamily="34" charset="0"/>
              <a:cs typeface="Segoe UI" panose="020B0502040204020203" pitchFamily="34" charset="0"/>
            </a:endParaRPr>
          </a:p>
          <a:p>
            <a:r>
              <a:rPr lang="en-AU" sz="2800" dirty="0">
                <a:latin typeface="Segoe UI" panose="020B0502040204020203" pitchFamily="34" charset="0"/>
                <a:cs typeface="Segoe UI" panose="020B0502040204020203" pitchFamily="34" charset="0"/>
              </a:rPr>
              <a:t>Security role assigned to user or team </a:t>
            </a:r>
          </a:p>
        </p:txBody>
      </p:sp>
      <p:sp>
        <p:nvSpPr>
          <p:cNvPr id="4" name="Rectangle 3">
            <a:extLst>
              <a:ext uri="{FF2B5EF4-FFF2-40B4-BE49-F238E27FC236}">
                <a16:creationId xmlns:a16="http://schemas.microsoft.com/office/drawing/2014/main" id="{1FACE1F6-6129-476C-B822-E63D341749DE}"/>
              </a:ext>
            </a:extLst>
          </p:cNvPr>
          <p:cNvSpPr/>
          <p:nvPr/>
        </p:nvSpPr>
        <p:spPr bwMode="auto">
          <a:xfrm>
            <a:off x="623392" y="1316766"/>
            <a:ext cx="5280587"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Manual association </a:t>
            </a:r>
          </a:p>
        </p:txBody>
      </p:sp>
      <p:sp>
        <p:nvSpPr>
          <p:cNvPr id="5" name="Text Placeholder 2">
            <a:extLst>
              <a:ext uri="{FF2B5EF4-FFF2-40B4-BE49-F238E27FC236}">
                <a16:creationId xmlns:a16="http://schemas.microsoft.com/office/drawing/2014/main" id="{BC7F5EBB-2B03-429A-800B-BD2402798870}"/>
              </a:ext>
            </a:extLst>
          </p:cNvPr>
          <p:cNvSpPr txBox="1">
            <a:spLocks/>
          </p:cNvSpPr>
          <p:nvPr/>
        </p:nvSpPr>
        <p:spPr>
          <a:xfrm>
            <a:off x="6536861" y="1892830"/>
            <a:ext cx="5511800" cy="3059299"/>
          </a:xfrm>
          <a:prstGeom prst="rect">
            <a:avLst/>
          </a:prstGeom>
        </p:spPr>
        <p:txBody>
          <a:bodyPr vert="horz" wrap="square" lIns="0" tIns="0" rIns="0" bIns="0" rtlCol="0">
            <a:spAutoFit/>
          </a:bodyPr>
          <a:lstStyle>
            <a:lvl1pPr marL="171450" indent="-171450" algn="l" defTabSz="914325" rtl="0" eaLnBrk="1" latinLnBrk="0" hangingPunct="1">
              <a:lnSpc>
                <a:spcPct val="90000"/>
              </a:lnSpc>
              <a:spcBef>
                <a:spcPct val="20000"/>
              </a:spcBef>
              <a:buClr>
                <a:schemeClr val="tx1"/>
              </a:buClr>
              <a:buSzPct val="90000"/>
              <a:buFont typeface="Wingdings" panose="05000000000000000000"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342900" indent="-171450" algn="l" defTabSz="914325" rtl="0" eaLnBrk="1" latinLnBrk="0" hangingPunct="1">
              <a:lnSpc>
                <a:spcPct val="90000"/>
              </a:lnSpc>
              <a:spcBef>
                <a:spcPct val="20000"/>
              </a:spcBef>
              <a:buClr>
                <a:schemeClr val="tx1"/>
              </a:buClr>
              <a:buSzPct val="90000"/>
              <a:buFont typeface="Wingdings" panose="05000000000000000000"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492919" indent="-150019" algn="l" defTabSz="914325" rtl="0" eaLnBrk="1" latinLnBrk="0" hangingPunct="1">
              <a:lnSpc>
                <a:spcPct val="90000"/>
              </a:lnSpc>
              <a:spcBef>
                <a:spcPct val="20000"/>
              </a:spcBef>
              <a:buClr>
                <a:schemeClr val="tx1"/>
              </a:buClr>
              <a:buSzPct val="90000"/>
              <a:buFont typeface="Wingdings" panose="05000000000000000000"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632222" indent="-135731" algn="l" defTabSz="914325" rtl="0" eaLnBrk="1" latinLnBrk="0" hangingPunct="1">
              <a:lnSpc>
                <a:spcPct val="90000"/>
              </a:lnSpc>
              <a:spcBef>
                <a:spcPct val="20000"/>
              </a:spcBef>
              <a:buClr>
                <a:schemeClr val="tx1"/>
              </a:buClr>
              <a:buSzPct val="90000"/>
              <a:buFont typeface="Wingdings" panose="05000000000000000000"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767954" indent="-126206" algn="l" defTabSz="914325" rtl="0" eaLnBrk="1" latinLnBrk="0" hangingPunct="1">
              <a:lnSpc>
                <a:spcPct val="90000"/>
              </a:lnSpc>
              <a:spcBef>
                <a:spcPct val="20000"/>
              </a:spcBef>
              <a:buClr>
                <a:schemeClr val="tx1"/>
              </a:buClr>
              <a:buSzPct val="90000"/>
              <a:buFont typeface="Wingdings" panose="05000000000000000000"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indent="-228594" defTabSz="1219070">
              <a:buClr>
                <a:srgbClr val="292929"/>
              </a:buClr>
            </a:pPr>
            <a:r>
              <a:rPr lang="en-AU" sz="2800" spc="-95" dirty="0">
                <a:gradFill>
                  <a:gsLst>
                    <a:gs pos="0">
                      <a:srgbClr val="292929"/>
                    </a:gs>
                    <a:gs pos="86000">
                      <a:srgbClr val="292929"/>
                    </a:gs>
                  </a:gsLst>
                  <a:lin ang="5400000" scaled="0"/>
                </a:gradFill>
                <a:latin typeface="Segoe UI" panose="020B0502040204020203" pitchFamily="34" charset="0"/>
                <a:cs typeface="Segoe UI" panose="020B0502040204020203" pitchFamily="34" charset="0"/>
              </a:rPr>
              <a:t>Team created in CDS and associated with Azure AD Group</a:t>
            </a:r>
          </a:p>
          <a:p>
            <a:pPr marL="228594" indent="-228594" defTabSz="1219070">
              <a:buClr>
                <a:srgbClr val="292929"/>
              </a:buClr>
            </a:pPr>
            <a:endParaRPr lang="en-AU" sz="2800" spc="-95" dirty="0">
              <a:gradFill>
                <a:gsLst>
                  <a:gs pos="0">
                    <a:srgbClr val="292929"/>
                  </a:gs>
                  <a:gs pos="86000">
                    <a:srgbClr val="292929"/>
                  </a:gs>
                </a:gsLst>
                <a:lin ang="5400000" scaled="0"/>
              </a:gradFill>
              <a:latin typeface="Segoe UI" panose="020B0502040204020203" pitchFamily="34" charset="0"/>
              <a:cs typeface="Segoe UI" panose="020B0502040204020203" pitchFamily="34" charset="0"/>
            </a:endParaRPr>
          </a:p>
          <a:p>
            <a:pPr marL="228594" indent="-228594" defTabSz="1219070">
              <a:buClr>
                <a:srgbClr val="292929"/>
              </a:buClr>
            </a:pPr>
            <a:r>
              <a:rPr lang="en-AU" sz="2800" spc="-95" dirty="0">
                <a:gradFill>
                  <a:gsLst>
                    <a:gs pos="0">
                      <a:srgbClr val="292929"/>
                    </a:gs>
                    <a:gs pos="86000">
                      <a:srgbClr val="292929"/>
                    </a:gs>
                  </a:gsLst>
                  <a:lin ang="5400000" scaled="0"/>
                </a:gradFill>
                <a:latin typeface="Segoe UI" panose="020B0502040204020203" pitchFamily="34" charset="0"/>
                <a:cs typeface="Segoe UI" panose="020B0502040204020203" pitchFamily="34" charset="0"/>
              </a:rPr>
              <a:t>Security roles assigned to CDS Team</a:t>
            </a:r>
          </a:p>
          <a:p>
            <a:pPr marL="228594" indent="-228594" defTabSz="1219070">
              <a:buClr>
                <a:srgbClr val="292929"/>
              </a:buClr>
            </a:pPr>
            <a:endParaRPr lang="en-AU" sz="2800" spc="-95" dirty="0">
              <a:gradFill>
                <a:gsLst>
                  <a:gs pos="0">
                    <a:srgbClr val="292929"/>
                  </a:gs>
                  <a:gs pos="86000">
                    <a:srgbClr val="292929"/>
                  </a:gs>
                </a:gsLst>
                <a:lin ang="5400000" scaled="0"/>
              </a:gradFill>
              <a:latin typeface="Segoe UI" panose="020B0502040204020203" pitchFamily="34" charset="0"/>
              <a:cs typeface="Segoe UI" panose="020B0502040204020203" pitchFamily="34" charset="0"/>
            </a:endParaRPr>
          </a:p>
          <a:p>
            <a:pPr marL="228594" indent="-228594" defTabSz="1219070">
              <a:buClr>
                <a:srgbClr val="292929"/>
              </a:buClr>
            </a:pPr>
            <a:r>
              <a:rPr lang="en-AU" sz="2800" spc="-95" dirty="0">
                <a:gradFill>
                  <a:gsLst>
                    <a:gs pos="0">
                      <a:srgbClr val="292929"/>
                    </a:gs>
                    <a:gs pos="86000">
                      <a:srgbClr val="292929"/>
                    </a:gs>
                  </a:gsLst>
                  <a:lin ang="5400000" scaled="0"/>
                </a:gradFill>
                <a:latin typeface="Segoe UI" panose="020B0502040204020203" pitchFamily="34" charset="0"/>
                <a:cs typeface="Segoe UI" panose="020B0502040204020203" pitchFamily="34" charset="0"/>
              </a:rPr>
              <a:t>Users added to Azure AD Group automatically added to CDS Team</a:t>
            </a:r>
          </a:p>
        </p:txBody>
      </p:sp>
      <p:sp>
        <p:nvSpPr>
          <p:cNvPr id="6" name="Rectangle 5">
            <a:extLst>
              <a:ext uri="{FF2B5EF4-FFF2-40B4-BE49-F238E27FC236}">
                <a16:creationId xmlns:a16="http://schemas.microsoft.com/office/drawing/2014/main" id="{D23667C4-B038-4E31-B337-355C7BA5DB19}"/>
              </a:ext>
            </a:extLst>
          </p:cNvPr>
          <p:cNvSpPr/>
          <p:nvPr/>
        </p:nvSpPr>
        <p:spPr bwMode="auto">
          <a:xfrm>
            <a:off x="6576053" y="1316766"/>
            <a:ext cx="5280587"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rgbClr val="FFFFFF"/>
                </a:solidFill>
                <a:latin typeface="Segoe UI Light"/>
              </a:rPr>
              <a:t>Using Azure AD Groups</a:t>
            </a:r>
          </a:p>
        </p:txBody>
      </p:sp>
    </p:spTree>
    <p:extLst>
      <p:ext uri="{BB962C8B-B14F-4D97-AF65-F5344CB8AC3E}">
        <p14:creationId xmlns:p14="http://schemas.microsoft.com/office/powerpoint/2010/main" val="83217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4FBFB0-F6CF-4B69-BA7C-2114203908A1}"/>
              </a:ext>
            </a:extLst>
          </p:cNvPr>
          <p:cNvSpPr>
            <a:spLocks noGrp="1"/>
          </p:cNvSpPr>
          <p:nvPr>
            <p:ph type="title"/>
          </p:nvPr>
        </p:nvSpPr>
        <p:spPr/>
        <p:txBody>
          <a:bodyPr/>
          <a:lstStyle/>
          <a:p>
            <a:r>
              <a:rPr lang="en-US"/>
              <a:t>Direct User Team Privileges </a:t>
            </a:r>
          </a:p>
        </p:txBody>
      </p:sp>
      <p:sp>
        <p:nvSpPr>
          <p:cNvPr id="2" name="Content Placeholder 1">
            <a:extLst>
              <a:ext uri="{FF2B5EF4-FFF2-40B4-BE49-F238E27FC236}">
                <a16:creationId xmlns:a16="http://schemas.microsoft.com/office/drawing/2014/main" id="{35FA5726-73DE-4FEA-82B3-63F2B0B311C9}"/>
              </a:ext>
            </a:extLst>
          </p:cNvPr>
          <p:cNvSpPr>
            <a:spLocks noGrp="1"/>
          </p:cNvSpPr>
          <p:nvPr>
            <p:ph idx="1"/>
          </p:nvPr>
        </p:nvSpPr>
        <p:spPr>
          <a:xfrm>
            <a:off x="304800" y="1341122"/>
            <a:ext cx="11582400" cy="546753"/>
          </a:xfrm>
        </p:spPr>
        <p:txBody>
          <a:bodyPr/>
          <a:lstStyle/>
          <a:p>
            <a:r>
              <a:rPr lang="en-US" dirty="0">
                <a:latin typeface="+mn-lt"/>
              </a:rPr>
              <a:t>Changing to Direct User treats privileges as if they were assigned directly to the user</a:t>
            </a:r>
          </a:p>
        </p:txBody>
      </p:sp>
      <p:pic>
        <p:nvPicPr>
          <p:cNvPr id="4" name="Picture 3" descr="Security Role - Screenshot">
            <a:extLst>
              <a:ext uri="{FF2B5EF4-FFF2-40B4-BE49-F238E27FC236}">
                <a16:creationId xmlns:a16="http://schemas.microsoft.com/office/drawing/2014/main" id="{3BEF70AC-41CC-4734-A8FE-135FF0CCC584}"/>
              </a:ext>
            </a:extLst>
          </p:cNvPr>
          <p:cNvPicPr>
            <a:picLocks noChangeAspect="1"/>
          </p:cNvPicPr>
          <p:nvPr/>
        </p:nvPicPr>
        <p:blipFill>
          <a:blip r:embed="rId3"/>
          <a:stretch>
            <a:fillRect/>
          </a:stretch>
        </p:blipFill>
        <p:spPr>
          <a:xfrm>
            <a:off x="2731886" y="2153840"/>
            <a:ext cx="6578939" cy="3877932"/>
          </a:xfrm>
          <a:prstGeom prst="rect">
            <a:avLst/>
          </a:prstGeom>
          <a:ln>
            <a:solidFill>
              <a:schemeClr val="tx1"/>
            </a:solidFill>
          </a:ln>
        </p:spPr>
      </p:pic>
    </p:spTree>
    <p:extLst>
      <p:ext uri="{BB962C8B-B14F-4D97-AF65-F5344CB8AC3E}">
        <p14:creationId xmlns:p14="http://schemas.microsoft.com/office/powerpoint/2010/main" val="42427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C32F3C-6F2B-4B8F-87AB-61066A528E92}"/>
              </a:ext>
            </a:extLst>
          </p:cNvPr>
          <p:cNvSpPr>
            <a:spLocks noGrp="1"/>
          </p:cNvSpPr>
          <p:nvPr>
            <p:ph type="title"/>
          </p:nvPr>
        </p:nvSpPr>
        <p:spPr/>
        <p:txBody>
          <a:bodyPr/>
          <a:lstStyle/>
          <a:p>
            <a:r>
              <a:rPr lang="en-US"/>
              <a:t>Sharing a canvas app</a:t>
            </a:r>
          </a:p>
        </p:txBody>
      </p:sp>
      <p:pic>
        <p:nvPicPr>
          <p:cNvPr id="4" name="Picture 3" descr="Share Admin Dashboard - Screenshot">
            <a:extLst>
              <a:ext uri="{FF2B5EF4-FFF2-40B4-BE49-F238E27FC236}">
                <a16:creationId xmlns:a16="http://schemas.microsoft.com/office/drawing/2014/main" id="{C33E3D7C-5D8F-4D9E-978D-E712EB29C3BD}"/>
              </a:ext>
            </a:extLst>
          </p:cNvPr>
          <p:cNvPicPr>
            <a:picLocks noChangeAspect="1"/>
          </p:cNvPicPr>
          <p:nvPr/>
        </p:nvPicPr>
        <p:blipFill>
          <a:blip r:embed="rId3"/>
          <a:stretch>
            <a:fillRect/>
          </a:stretch>
        </p:blipFill>
        <p:spPr>
          <a:xfrm>
            <a:off x="1882125" y="1081920"/>
            <a:ext cx="8978595" cy="5776080"/>
          </a:xfrm>
          <a:prstGeom prst="rect">
            <a:avLst/>
          </a:prstGeom>
          <a:ln>
            <a:solidFill>
              <a:schemeClr val="tx1"/>
            </a:solidFill>
          </a:ln>
        </p:spPr>
      </p:pic>
    </p:spTree>
    <p:extLst>
      <p:ext uri="{BB962C8B-B14F-4D97-AF65-F5344CB8AC3E}">
        <p14:creationId xmlns:p14="http://schemas.microsoft.com/office/powerpoint/2010/main" val="9102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E104D0-0C48-4BF4-AE39-934715D82ABF}"/>
              </a:ext>
            </a:extLst>
          </p:cNvPr>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Flow Connector User Security Context </a:t>
            </a:r>
          </a:p>
        </p:txBody>
      </p:sp>
      <p:sp>
        <p:nvSpPr>
          <p:cNvPr id="4" name="Rectangle 3">
            <a:extLst>
              <a:ext uri="{FF2B5EF4-FFF2-40B4-BE49-F238E27FC236}">
                <a16:creationId xmlns:a16="http://schemas.microsoft.com/office/drawing/2014/main" id="{836F059A-15FF-473D-BDF3-547A720FA4FB}"/>
              </a:ext>
            </a:extLst>
          </p:cNvPr>
          <p:cNvSpPr/>
          <p:nvPr/>
        </p:nvSpPr>
        <p:spPr>
          <a:xfrm>
            <a:off x="441790" y="1273997"/>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a:solidFill>
                  <a:srgbClr val="FFFFFF"/>
                </a:solidFill>
                <a:latin typeface="Segoe UI Light"/>
              </a:rPr>
              <a:t>Instant Flows</a:t>
            </a:r>
          </a:p>
        </p:txBody>
      </p:sp>
      <p:sp>
        <p:nvSpPr>
          <p:cNvPr id="2" name="Content Placeholder 1">
            <a:extLst>
              <a:ext uri="{FF2B5EF4-FFF2-40B4-BE49-F238E27FC236}">
                <a16:creationId xmlns:a16="http://schemas.microsoft.com/office/drawing/2014/main" id="{2723B915-AF60-4A83-8703-F9A3509781CC}"/>
              </a:ext>
            </a:extLst>
          </p:cNvPr>
          <p:cNvSpPr>
            <a:spLocks noGrp="1"/>
          </p:cNvSpPr>
          <p:nvPr>
            <p:ph idx="1"/>
          </p:nvPr>
        </p:nvSpPr>
        <p:spPr>
          <a:xfrm>
            <a:off x="431371" y="1988840"/>
            <a:ext cx="3840427" cy="3231654"/>
          </a:xfrm>
        </p:spPr>
        <p:txBody>
          <a:bodyPr/>
          <a:lstStyle/>
          <a:p>
            <a:r>
              <a:rPr lang="en-US" sz="2000" dirty="0">
                <a:latin typeface="Segoe UI" panose="020B0502040204020203" pitchFamily="34" charset="0"/>
                <a:cs typeface="Segoe UI" panose="020B0502040204020203" pitchFamily="34" charset="0"/>
              </a:rPr>
              <a:t>Co-Owner  or Run-Only</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Allow using existing connection or require them to use their own</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Can choose for each connection used</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Settings are for all Run-only users, you can’t individually set</a:t>
            </a:r>
          </a:p>
        </p:txBody>
      </p:sp>
      <p:sp>
        <p:nvSpPr>
          <p:cNvPr id="5" name="Rectangle 4">
            <a:extLst>
              <a:ext uri="{FF2B5EF4-FFF2-40B4-BE49-F238E27FC236}">
                <a16:creationId xmlns:a16="http://schemas.microsoft.com/office/drawing/2014/main" id="{CEBB0959-5029-42D5-BC6B-1C7F67D32C24}"/>
              </a:ext>
            </a:extLst>
          </p:cNvPr>
          <p:cNvSpPr/>
          <p:nvPr/>
        </p:nvSpPr>
        <p:spPr>
          <a:xfrm>
            <a:off x="4418745" y="1273995"/>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a:solidFill>
                  <a:srgbClr val="FFFFFF"/>
                </a:solidFill>
                <a:latin typeface="Segoe UI Light"/>
              </a:rPr>
              <a:t>Scheduled Flows</a:t>
            </a:r>
          </a:p>
        </p:txBody>
      </p:sp>
      <p:sp>
        <p:nvSpPr>
          <p:cNvPr id="7" name="Content Placeholder 1">
            <a:extLst>
              <a:ext uri="{FF2B5EF4-FFF2-40B4-BE49-F238E27FC236}">
                <a16:creationId xmlns:a16="http://schemas.microsoft.com/office/drawing/2014/main" id="{D3FF1E44-2F19-4457-9969-25597106D7B6}"/>
              </a:ext>
            </a:extLst>
          </p:cNvPr>
          <p:cNvSpPr txBox="1">
            <a:spLocks/>
          </p:cNvSpPr>
          <p:nvPr/>
        </p:nvSpPr>
        <p:spPr>
          <a:xfrm>
            <a:off x="4487956" y="1988840"/>
            <a:ext cx="3840427" cy="1231106"/>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000" spc="-95">
                <a:solidFill>
                  <a:srgbClr val="292929"/>
                </a:solidFill>
                <a:latin typeface="Segoe UI" panose="020B0502040204020203" pitchFamily="34" charset="0"/>
                <a:cs typeface="Segoe UI" panose="020B0502040204020203" pitchFamily="34" charset="0"/>
              </a:rPr>
              <a:t>Co-Owner</a:t>
            </a:r>
          </a:p>
          <a:p>
            <a:pPr marL="613791" indent="-613791" defTabSz="1219070">
              <a:buClr>
                <a:srgbClr val="292929"/>
              </a:buClr>
            </a:pPr>
            <a:endParaRPr lang="en-US" sz="2000" spc="-95">
              <a:solidFill>
                <a:srgbClr val="292929"/>
              </a:solidFill>
              <a:latin typeface="Segoe UI" panose="020B0502040204020203" pitchFamily="34" charset="0"/>
              <a:cs typeface="Segoe UI" panose="020B0502040204020203" pitchFamily="34" charset="0"/>
            </a:endParaRPr>
          </a:p>
          <a:p>
            <a:pPr marL="613791" indent="-613791" defTabSz="1219070">
              <a:buClr>
                <a:srgbClr val="292929"/>
              </a:buClr>
            </a:pPr>
            <a:r>
              <a:rPr lang="en-US" sz="2000" spc="-95">
                <a:solidFill>
                  <a:srgbClr val="292929"/>
                </a:solidFill>
                <a:latin typeface="Segoe UI" panose="020B0502040204020203" pitchFamily="34" charset="0"/>
                <a:cs typeface="Segoe UI" panose="020B0502040204020203" pitchFamily="34" charset="0"/>
              </a:rPr>
              <a:t>Uses existing connection, any owner can change</a:t>
            </a:r>
          </a:p>
        </p:txBody>
      </p:sp>
      <p:sp>
        <p:nvSpPr>
          <p:cNvPr id="6" name="Rectangle 5">
            <a:extLst>
              <a:ext uri="{FF2B5EF4-FFF2-40B4-BE49-F238E27FC236}">
                <a16:creationId xmlns:a16="http://schemas.microsoft.com/office/drawing/2014/main" id="{748662F5-12C8-4F4F-9F32-3B4D833E0F77}"/>
              </a:ext>
            </a:extLst>
          </p:cNvPr>
          <p:cNvSpPr/>
          <p:nvPr/>
        </p:nvSpPr>
        <p:spPr>
          <a:xfrm>
            <a:off x="8354604" y="1273997"/>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a:solidFill>
                  <a:srgbClr val="FFFFFF"/>
                </a:solidFill>
                <a:latin typeface="Segoe UI Light"/>
              </a:rPr>
              <a:t>Automated Flows</a:t>
            </a:r>
          </a:p>
        </p:txBody>
      </p:sp>
      <p:sp>
        <p:nvSpPr>
          <p:cNvPr id="8" name="Content Placeholder 1">
            <a:extLst>
              <a:ext uri="{FF2B5EF4-FFF2-40B4-BE49-F238E27FC236}">
                <a16:creationId xmlns:a16="http://schemas.microsoft.com/office/drawing/2014/main" id="{0872CF60-37A2-408F-A757-F525C3316E68}"/>
              </a:ext>
            </a:extLst>
          </p:cNvPr>
          <p:cNvSpPr txBox="1">
            <a:spLocks/>
          </p:cNvSpPr>
          <p:nvPr/>
        </p:nvSpPr>
        <p:spPr>
          <a:xfrm>
            <a:off x="8359280" y="1988840"/>
            <a:ext cx="3840427" cy="1231106"/>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Co-Owner</a:t>
            </a:r>
          </a:p>
          <a:p>
            <a:pPr marL="613791" indent="-613791" defTabSz="1219070">
              <a:buClr>
                <a:srgbClr val="292929"/>
              </a:buClr>
            </a:pPr>
            <a:endParaRPr lang="en-US" sz="2000" spc="-95" dirty="0">
              <a:solidFill>
                <a:srgbClr val="292929"/>
              </a:solidFill>
              <a:latin typeface="Segoe UI" panose="020B0502040204020203" pitchFamily="34" charset="0"/>
              <a:cs typeface="Segoe UI" panose="020B0502040204020203" pitchFamily="34" charset="0"/>
            </a:endParaRP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Uses existing connection, any owner can change</a:t>
            </a:r>
          </a:p>
        </p:txBody>
      </p:sp>
    </p:spTree>
    <p:extLst>
      <p:ext uri="{BB962C8B-B14F-4D97-AF65-F5344CB8AC3E}">
        <p14:creationId xmlns:p14="http://schemas.microsoft.com/office/powerpoint/2010/main" val="27667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36558-DD1B-4A60-B426-7978EC6ADAB4}"/>
              </a:ext>
            </a:extLst>
          </p:cNvPr>
          <p:cNvSpPr>
            <a:spLocks noGrp="1"/>
          </p:cNvSpPr>
          <p:nvPr>
            <p:ph type="title"/>
          </p:nvPr>
        </p:nvSpPr>
        <p:spPr/>
        <p:txBody>
          <a:bodyPr/>
          <a:lstStyle/>
          <a:p>
            <a:r>
              <a:rPr lang="en-US"/>
              <a:t>Using a service principal with CDS Connector</a:t>
            </a:r>
          </a:p>
        </p:txBody>
      </p:sp>
      <p:sp>
        <p:nvSpPr>
          <p:cNvPr id="2" name="Content Placeholder 1">
            <a:extLst>
              <a:ext uri="{FF2B5EF4-FFF2-40B4-BE49-F238E27FC236}">
                <a16:creationId xmlns:a16="http://schemas.microsoft.com/office/drawing/2014/main" id="{2BDD3404-5782-40DE-8542-DCBFC3BE6BF0}"/>
              </a:ext>
            </a:extLst>
          </p:cNvPr>
          <p:cNvSpPr>
            <a:spLocks noGrp="1"/>
          </p:cNvSpPr>
          <p:nvPr>
            <p:ph idx="1"/>
          </p:nvPr>
        </p:nvSpPr>
        <p:spPr>
          <a:xfrm>
            <a:off x="304800" y="1341122"/>
            <a:ext cx="11582400" cy="1270925"/>
          </a:xfrm>
        </p:spPr>
        <p:txBody>
          <a:bodyPr/>
          <a:lstStyle/>
          <a:p>
            <a:pPr marL="342900" indent="-342900">
              <a:buFont typeface="Arial" panose="020B0604020202020204" pitchFamily="34" charset="0"/>
              <a:buChar char="•"/>
            </a:pPr>
            <a:r>
              <a:rPr lang="en-US" dirty="0">
                <a:latin typeface="+mn-lt"/>
              </a:rPr>
              <a:t>By default, sign-in uses interactive user that requires an appropriate license, and executes in the user's context</a:t>
            </a:r>
          </a:p>
          <a:p>
            <a:pPr marL="342900" indent="-342900">
              <a:buFont typeface="Arial" panose="020B0604020202020204" pitchFamily="34" charset="0"/>
              <a:buChar char="•"/>
            </a:pPr>
            <a:r>
              <a:rPr lang="en-US" dirty="0">
                <a:latin typeface="+mn-lt"/>
              </a:rPr>
              <a:t>Using a service principal allows actions to be executed using a CDS App User context</a:t>
            </a:r>
          </a:p>
        </p:txBody>
      </p:sp>
      <p:pic>
        <p:nvPicPr>
          <p:cNvPr id="5" name="Picture 4" descr="Add New Connection - Screenshot">
            <a:extLst>
              <a:ext uri="{FF2B5EF4-FFF2-40B4-BE49-F238E27FC236}">
                <a16:creationId xmlns:a16="http://schemas.microsoft.com/office/drawing/2014/main" id="{EF959129-E62A-4099-834D-1897D30D4917}"/>
              </a:ext>
            </a:extLst>
          </p:cNvPr>
          <p:cNvPicPr>
            <a:picLocks noChangeAspect="1"/>
          </p:cNvPicPr>
          <p:nvPr/>
        </p:nvPicPr>
        <p:blipFill>
          <a:blip r:embed="rId3"/>
          <a:stretch>
            <a:fillRect/>
          </a:stretch>
        </p:blipFill>
        <p:spPr>
          <a:xfrm>
            <a:off x="281273" y="3784215"/>
            <a:ext cx="2204319" cy="2031691"/>
          </a:xfrm>
          <a:prstGeom prst="rect">
            <a:avLst/>
          </a:prstGeom>
          <a:ln>
            <a:solidFill>
              <a:schemeClr val="tx1"/>
            </a:solidFill>
          </a:ln>
        </p:spPr>
      </p:pic>
      <p:pic>
        <p:nvPicPr>
          <p:cNvPr id="6" name="Picture 5" descr="Connect - Screenshot">
            <a:extLst>
              <a:ext uri="{FF2B5EF4-FFF2-40B4-BE49-F238E27FC236}">
                <a16:creationId xmlns:a16="http://schemas.microsoft.com/office/drawing/2014/main" id="{D6F1D418-D1B0-4BE8-9490-C9EB5FC1F756}"/>
              </a:ext>
            </a:extLst>
          </p:cNvPr>
          <p:cNvPicPr>
            <a:picLocks noChangeAspect="1"/>
          </p:cNvPicPr>
          <p:nvPr/>
        </p:nvPicPr>
        <p:blipFill>
          <a:blip r:embed="rId4"/>
          <a:stretch>
            <a:fillRect/>
          </a:stretch>
        </p:blipFill>
        <p:spPr>
          <a:xfrm>
            <a:off x="2856717" y="3964060"/>
            <a:ext cx="4396088" cy="1634869"/>
          </a:xfrm>
          <a:prstGeom prst="rect">
            <a:avLst/>
          </a:prstGeom>
          <a:ln>
            <a:solidFill>
              <a:schemeClr val="tx1"/>
            </a:solidFill>
          </a:ln>
        </p:spPr>
      </p:pic>
      <p:pic>
        <p:nvPicPr>
          <p:cNvPr id="7" name="Picture 6" descr="Configure Connection - Screenshot">
            <a:extLst>
              <a:ext uri="{FF2B5EF4-FFF2-40B4-BE49-F238E27FC236}">
                <a16:creationId xmlns:a16="http://schemas.microsoft.com/office/drawing/2014/main" id="{1227E180-FE9D-496A-AE13-4925487BFD8F}"/>
              </a:ext>
            </a:extLst>
          </p:cNvPr>
          <p:cNvPicPr>
            <a:picLocks noChangeAspect="1"/>
          </p:cNvPicPr>
          <p:nvPr/>
        </p:nvPicPr>
        <p:blipFill>
          <a:blip r:embed="rId5"/>
          <a:stretch>
            <a:fillRect/>
          </a:stretch>
        </p:blipFill>
        <p:spPr>
          <a:xfrm>
            <a:off x="7632171" y="3140969"/>
            <a:ext cx="4506835" cy="3038479"/>
          </a:xfrm>
          <a:prstGeom prst="rect">
            <a:avLst/>
          </a:prstGeom>
          <a:ln>
            <a:solidFill>
              <a:schemeClr val="tx1"/>
            </a:solidFill>
          </a:ln>
        </p:spPr>
      </p:pic>
      <p:sp>
        <p:nvSpPr>
          <p:cNvPr id="8" name="Arrow: Right 7">
            <a:extLst>
              <a:ext uri="{FF2B5EF4-FFF2-40B4-BE49-F238E27FC236}">
                <a16:creationId xmlns:a16="http://schemas.microsoft.com/office/drawing/2014/main" id="{E896EF99-B161-4D41-9B69-35881545802A}"/>
              </a:ext>
              <a:ext uri="{C183D7F6-B498-43B3-948B-1728B52AA6E4}">
                <adec:decorative xmlns:adec="http://schemas.microsoft.com/office/drawing/2017/decorative" val="1"/>
              </a:ext>
            </a:extLst>
          </p:cNvPr>
          <p:cNvSpPr/>
          <p:nvPr/>
        </p:nvSpPr>
        <p:spPr bwMode="auto">
          <a:xfrm>
            <a:off x="2564759" y="4781495"/>
            <a:ext cx="291959" cy="288032"/>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rgbClr val="FFFFFF"/>
              </a:solidFill>
              <a:latin typeface="Segoe UI Light"/>
            </a:endParaRPr>
          </a:p>
        </p:txBody>
      </p:sp>
      <p:sp>
        <p:nvSpPr>
          <p:cNvPr id="9" name="Arrow: Right 8">
            <a:extLst>
              <a:ext uri="{FF2B5EF4-FFF2-40B4-BE49-F238E27FC236}">
                <a16:creationId xmlns:a16="http://schemas.microsoft.com/office/drawing/2014/main" id="{41CA770F-B988-47AA-9CD1-0A817F1E487F}"/>
              </a:ext>
              <a:ext uri="{C183D7F6-B498-43B3-948B-1728B52AA6E4}">
                <adec:decorative xmlns:adec="http://schemas.microsoft.com/office/drawing/2017/decorative" val="1"/>
              </a:ext>
            </a:extLst>
          </p:cNvPr>
          <p:cNvSpPr/>
          <p:nvPr/>
        </p:nvSpPr>
        <p:spPr bwMode="auto">
          <a:xfrm>
            <a:off x="7331974" y="4781495"/>
            <a:ext cx="291959" cy="288032"/>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rgbClr val="FFFFFF"/>
              </a:solidFill>
              <a:latin typeface="Segoe UI Light"/>
            </a:endParaRPr>
          </a:p>
        </p:txBody>
      </p:sp>
    </p:spTree>
    <p:extLst>
      <p:ext uri="{BB962C8B-B14F-4D97-AF65-F5344CB8AC3E}">
        <p14:creationId xmlns:p14="http://schemas.microsoft.com/office/powerpoint/2010/main" val="73395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879A-869C-4A6C-9BBE-54DDA8C736D1}"/>
              </a:ext>
            </a:extLst>
          </p:cNvPr>
          <p:cNvSpPr>
            <a:spLocks noGrp="1"/>
          </p:cNvSpPr>
          <p:nvPr>
            <p:ph type="title"/>
          </p:nvPr>
        </p:nvSpPr>
        <p:spPr>
          <a:xfrm>
            <a:off x="762001" y="803325"/>
            <a:ext cx="5314536" cy="1325563"/>
          </a:xfrm>
        </p:spPr>
        <p:txBody>
          <a:bodyPr>
            <a:normAutofit fontScale="90000"/>
          </a:bodyPr>
          <a:lstStyle/>
          <a:p>
            <a:r>
              <a:rPr lang="en-US" sz="4400"/>
              <a:t>What to expect from this session</a:t>
            </a:r>
          </a:p>
        </p:txBody>
      </p:sp>
      <p:sp>
        <p:nvSpPr>
          <p:cNvPr id="3" name="Content Placeholder 2">
            <a:extLst>
              <a:ext uri="{FF2B5EF4-FFF2-40B4-BE49-F238E27FC236}">
                <a16:creationId xmlns:a16="http://schemas.microsoft.com/office/drawing/2014/main" id="{75A86A6D-F6E9-4018-948A-AFE88DC81109}"/>
              </a:ext>
            </a:extLst>
          </p:cNvPr>
          <p:cNvSpPr>
            <a:spLocks noGrp="1"/>
          </p:cNvSpPr>
          <p:nvPr>
            <p:ph idx="1"/>
          </p:nvPr>
        </p:nvSpPr>
        <p:spPr>
          <a:xfrm>
            <a:off x="762000" y="2279018"/>
            <a:ext cx="5314543" cy="1325563"/>
          </a:xfrm>
        </p:spPr>
        <p:txBody>
          <a:bodyPr anchor="t">
            <a:normAutofit/>
          </a:bodyPr>
          <a:lstStyle/>
          <a:p>
            <a:r>
              <a:rPr lang="en-US" sz="1800" dirty="0">
                <a:latin typeface="+mn-lt"/>
              </a:rPr>
              <a:t>Fundamentals: Solutions and ALM Health</a:t>
            </a:r>
          </a:p>
          <a:p>
            <a:r>
              <a:rPr lang="en-US" sz="1800" dirty="0">
                <a:latin typeface="+mn-lt"/>
              </a:rPr>
              <a:t>Azure DevOps: Source Control made simple</a:t>
            </a:r>
          </a:p>
          <a:p>
            <a:r>
              <a:rPr lang="en-US" sz="1800" dirty="0">
                <a:latin typeface="+mn-lt"/>
              </a:rPr>
              <a:t>Pro-dev: Power Apps CLI &amp; Azure DevOps</a:t>
            </a:r>
          </a:p>
        </p:txBody>
      </p:sp>
      <p:pic>
        <p:nvPicPr>
          <p:cNvPr id="4" name="Picture 3" descr="Checklist Photo">
            <a:extLst>
              <a:ext uri="{FF2B5EF4-FFF2-40B4-BE49-F238E27FC236}">
                <a16:creationId xmlns:a16="http://schemas.microsoft.com/office/drawing/2014/main" id="{B259DB1F-0BCF-483D-9E0D-6183F433359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766"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33222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855FE-CE1A-44E4-8F5D-D4F11D98704F}"/>
              </a:ext>
            </a:extLst>
          </p:cNvPr>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Preparing a service principal</a:t>
            </a:r>
          </a:p>
        </p:txBody>
      </p:sp>
      <p:sp>
        <p:nvSpPr>
          <p:cNvPr id="6" name="Rectangle 5">
            <a:extLst>
              <a:ext uri="{FF2B5EF4-FFF2-40B4-BE49-F238E27FC236}">
                <a16:creationId xmlns:a16="http://schemas.microsoft.com/office/drawing/2014/main" id="{A5B7352F-7232-492C-A81B-5A121CC0B2CA}"/>
              </a:ext>
            </a:extLst>
          </p:cNvPr>
          <p:cNvSpPr/>
          <p:nvPr/>
        </p:nvSpPr>
        <p:spPr>
          <a:xfrm>
            <a:off x="304801" y="1028734"/>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a:solidFill>
                  <a:srgbClr val="FFFFFF"/>
                </a:solidFill>
                <a:latin typeface="Segoe UI Light"/>
              </a:rPr>
              <a:t>portal.azure.com</a:t>
            </a:r>
          </a:p>
        </p:txBody>
      </p:sp>
      <p:pic>
        <p:nvPicPr>
          <p:cNvPr id="5" name="Picture 4" descr="App registration - Screenshot">
            <a:extLst>
              <a:ext uri="{FF2B5EF4-FFF2-40B4-BE49-F238E27FC236}">
                <a16:creationId xmlns:a16="http://schemas.microsoft.com/office/drawing/2014/main" id="{25428921-129F-4CFD-BDA0-253470A77F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403" y="1724540"/>
            <a:ext cx="2400267" cy="2554267"/>
          </a:xfrm>
          <a:prstGeom prst="rect">
            <a:avLst/>
          </a:prstGeom>
          <a:ln>
            <a:solidFill>
              <a:schemeClr val="tx1"/>
            </a:solidFill>
          </a:ln>
        </p:spPr>
      </p:pic>
      <p:pic>
        <p:nvPicPr>
          <p:cNvPr id="8" name="Picture 7" descr="Create App Registration - Screenshot">
            <a:extLst>
              <a:ext uri="{FF2B5EF4-FFF2-40B4-BE49-F238E27FC236}">
                <a16:creationId xmlns:a16="http://schemas.microsoft.com/office/drawing/2014/main" id="{860066EF-3698-42DF-948A-F2C3A578E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703" y="4356744"/>
            <a:ext cx="1746925" cy="2430755"/>
          </a:xfrm>
          <a:prstGeom prst="rect">
            <a:avLst/>
          </a:prstGeom>
          <a:ln>
            <a:solidFill>
              <a:schemeClr val="tx1"/>
            </a:solidFill>
          </a:ln>
        </p:spPr>
      </p:pic>
      <p:sp>
        <p:nvSpPr>
          <p:cNvPr id="10" name="Rectangle 9">
            <a:extLst>
              <a:ext uri="{FF2B5EF4-FFF2-40B4-BE49-F238E27FC236}">
                <a16:creationId xmlns:a16="http://schemas.microsoft.com/office/drawing/2014/main" id="{0B994B15-AB08-4EE1-B6F2-848D14B90F1C}"/>
              </a:ext>
            </a:extLst>
          </p:cNvPr>
          <p:cNvSpPr/>
          <p:nvPr/>
        </p:nvSpPr>
        <p:spPr>
          <a:xfrm>
            <a:off x="4226722" y="1028734"/>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a:solidFill>
                  <a:srgbClr val="FFFFFF"/>
                </a:solidFill>
                <a:latin typeface="Segoe UI Light"/>
              </a:rPr>
              <a:t>Create a CDS Security Role</a:t>
            </a:r>
          </a:p>
        </p:txBody>
      </p:sp>
      <p:sp>
        <p:nvSpPr>
          <p:cNvPr id="11" name="Content Placeholder 1">
            <a:extLst>
              <a:ext uri="{FF2B5EF4-FFF2-40B4-BE49-F238E27FC236}">
                <a16:creationId xmlns:a16="http://schemas.microsoft.com/office/drawing/2014/main" id="{7E20D75A-1979-4BE9-8F3E-A87919329DF1}"/>
              </a:ext>
            </a:extLst>
          </p:cNvPr>
          <p:cNvSpPr txBox="1">
            <a:spLocks/>
          </p:cNvSpPr>
          <p:nvPr/>
        </p:nvSpPr>
        <p:spPr>
          <a:xfrm>
            <a:off x="3983763" y="1700809"/>
            <a:ext cx="3688967" cy="2462213"/>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Needs base permissions, currently Environment Maker or similar</a:t>
            </a:r>
          </a:p>
          <a:p>
            <a:pPr marL="613791" indent="-613791" defTabSz="1219070">
              <a:buClr>
                <a:srgbClr val="292929"/>
              </a:buClr>
            </a:pPr>
            <a:endParaRPr lang="en-US" sz="2000" spc="-95" dirty="0">
              <a:solidFill>
                <a:srgbClr val="292929"/>
              </a:solidFill>
              <a:latin typeface="Segoe UI" panose="020B0502040204020203" pitchFamily="34" charset="0"/>
              <a:cs typeface="Segoe UI" panose="020B0502040204020203" pitchFamily="34" charset="0"/>
            </a:endParaRP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Needs permissions to anything your flow will do</a:t>
            </a:r>
          </a:p>
          <a:p>
            <a:pPr marL="613791" indent="-613791" defTabSz="1219070">
              <a:buClr>
                <a:srgbClr val="292929"/>
              </a:buClr>
            </a:pPr>
            <a:endParaRPr lang="en-US" sz="2000" spc="-95" dirty="0">
              <a:solidFill>
                <a:srgbClr val="292929"/>
              </a:solidFill>
              <a:latin typeface="Segoe UI" panose="020B0502040204020203" pitchFamily="34" charset="0"/>
              <a:cs typeface="Segoe UI" panose="020B0502040204020203" pitchFamily="34" charset="0"/>
            </a:endParaRP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Minimal permissions are best</a:t>
            </a:r>
          </a:p>
        </p:txBody>
      </p:sp>
      <p:sp>
        <p:nvSpPr>
          <p:cNvPr id="12" name="Rectangle 11">
            <a:extLst>
              <a:ext uri="{FF2B5EF4-FFF2-40B4-BE49-F238E27FC236}">
                <a16:creationId xmlns:a16="http://schemas.microsoft.com/office/drawing/2014/main" id="{6BE66EBF-D438-4741-B889-3C2E89D69A89}"/>
              </a:ext>
            </a:extLst>
          </p:cNvPr>
          <p:cNvSpPr/>
          <p:nvPr/>
        </p:nvSpPr>
        <p:spPr>
          <a:xfrm>
            <a:off x="8299729" y="1028733"/>
            <a:ext cx="3354513" cy="49315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800">
                <a:solidFill>
                  <a:srgbClr val="FFFFFF"/>
                </a:solidFill>
                <a:latin typeface="Segoe UI Light"/>
              </a:rPr>
              <a:t>Create a CDS App User</a:t>
            </a:r>
          </a:p>
        </p:txBody>
      </p:sp>
      <p:sp>
        <p:nvSpPr>
          <p:cNvPr id="13" name="Content Placeholder 1">
            <a:extLst>
              <a:ext uri="{FF2B5EF4-FFF2-40B4-BE49-F238E27FC236}">
                <a16:creationId xmlns:a16="http://schemas.microsoft.com/office/drawing/2014/main" id="{C2C2EED4-9901-43B2-B720-B53AE697D350}"/>
              </a:ext>
            </a:extLst>
          </p:cNvPr>
          <p:cNvSpPr txBox="1">
            <a:spLocks/>
          </p:cNvSpPr>
          <p:nvPr/>
        </p:nvSpPr>
        <p:spPr>
          <a:xfrm>
            <a:off x="8056771" y="1724541"/>
            <a:ext cx="3840427" cy="2862322"/>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solidFill>
                  <a:schemeClr val="tx1"/>
                </a:soli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0" baseline="0">
                <a:solidFill>
                  <a:schemeClr val="tx1"/>
                </a:soli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1"/>
                </a:soli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0" baseline="0">
                <a:solidFill>
                  <a:schemeClr val="tx2"/>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In the Classic web app</a:t>
            </a:r>
          </a:p>
          <a:p>
            <a:pPr marL="613791" indent="-613791" defTabSz="1219070">
              <a:buClr>
                <a:srgbClr val="292929"/>
              </a:buClr>
            </a:pPr>
            <a:endParaRPr lang="en-US" sz="2000" spc="-95" dirty="0">
              <a:solidFill>
                <a:srgbClr val="292929"/>
              </a:solidFill>
              <a:latin typeface="Segoe UI" panose="020B0502040204020203" pitchFamily="34" charset="0"/>
              <a:cs typeface="Segoe UI" panose="020B0502040204020203" pitchFamily="34" charset="0"/>
            </a:endParaRP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Settings - &gt;Users</a:t>
            </a: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Set view to App User</a:t>
            </a: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Set form to App User</a:t>
            </a: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Use Azure AD App Info</a:t>
            </a:r>
            <a:br>
              <a:rPr lang="en-US" sz="2000" spc="-95" dirty="0">
                <a:solidFill>
                  <a:srgbClr val="292929"/>
                </a:solidFill>
                <a:latin typeface="Segoe UI" panose="020B0502040204020203" pitchFamily="34" charset="0"/>
                <a:cs typeface="Segoe UI" panose="020B0502040204020203" pitchFamily="34" charset="0"/>
              </a:rPr>
            </a:br>
            <a:endParaRPr lang="en-US" sz="2000" spc="-95" dirty="0">
              <a:solidFill>
                <a:srgbClr val="292929"/>
              </a:solidFill>
              <a:latin typeface="Segoe UI" panose="020B0502040204020203" pitchFamily="34" charset="0"/>
              <a:cs typeface="Segoe UI" panose="020B0502040204020203" pitchFamily="34" charset="0"/>
            </a:endParaRPr>
          </a:p>
          <a:p>
            <a:pPr marL="613791" indent="-613791" defTabSz="1219070">
              <a:buClr>
                <a:srgbClr val="292929"/>
              </a:buClr>
            </a:pPr>
            <a:r>
              <a:rPr lang="en-US" sz="2000" spc="-95" dirty="0">
                <a:solidFill>
                  <a:srgbClr val="292929"/>
                </a:solidFill>
                <a:latin typeface="Segoe UI" panose="020B0502040204020203" pitchFamily="34" charset="0"/>
                <a:cs typeface="Segoe UI" panose="020B0502040204020203" pitchFamily="34" charset="0"/>
              </a:rPr>
              <a:t>Assign security role after creation</a:t>
            </a:r>
          </a:p>
        </p:txBody>
      </p:sp>
    </p:spTree>
    <p:extLst>
      <p:ext uri="{BB962C8B-B14F-4D97-AF65-F5344CB8AC3E}">
        <p14:creationId xmlns:p14="http://schemas.microsoft.com/office/powerpoint/2010/main" val="62817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Resources: Documentation</a:t>
            </a:r>
          </a:p>
        </p:txBody>
      </p:sp>
      <p:sp>
        <p:nvSpPr>
          <p:cNvPr id="5" name="Text Placeholder 4"/>
          <p:cNvSpPr>
            <a:spLocks noGrp="1"/>
          </p:cNvSpPr>
          <p:nvPr>
            <p:ph type="body" sz="quarter" idx="10"/>
          </p:nvPr>
        </p:nvSpPr>
        <p:spPr>
          <a:xfrm>
            <a:off x="586390" y="1434370"/>
            <a:ext cx="11018520" cy="4713042"/>
          </a:xfrm>
        </p:spPr>
        <p:txBody>
          <a:bodyPr>
            <a:normAutofit fontScale="85000" lnSpcReduction="10000"/>
          </a:bodyPr>
          <a:lstStyle/>
          <a:p>
            <a:r>
              <a:rPr lang="en-US" dirty="0"/>
              <a:t>Solution Checker Documentation:</a:t>
            </a:r>
          </a:p>
          <a:p>
            <a:r>
              <a:rPr lang="en-US" dirty="0">
                <a:latin typeface="Segoe UI Semilight"/>
                <a:cs typeface="Segoe UI Semilight"/>
                <a:hlinkClick r:id="rId3"/>
              </a:rPr>
              <a:t>https://docs.microsoft.com/en-us/powerapps/maker/common-data-service/use-powerapps-checker</a:t>
            </a:r>
            <a:endParaRPr lang="en-US" dirty="0">
              <a:latin typeface="Segoe UI Semilight"/>
              <a:cs typeface="Segoe UI Semilight"/>
            </a:endParaRPr>
          </a:p>
          <a:p>
            <a:endParaRPr lang="en-US" dirty="0">
              <a:latin typeface="Segoe UI Semilight"/>
              <a:cs typeface="Segoe UI Semilight"/>
            </a:endParaRPr>
          </a:p>
          <a:p>
            <a:r>
              <a:rPr lang="en-US" dirty="0">
                <a:latin typeface="Segoe UI Semilight"/>
                <a:cs typeface="Segoe UI Semilight"/>
              </a:rPr>
              <a:t>PowerApps Blog:</a:t>
            </a:r>
          </a:p>
          <a:p>
            <a:r>
              <a:rPr lang="en-US" dirty="0">
                <a:latin typeface="Segoe UI Semilight"/>
                <a:cs typeface="Segoe UI Semilight"/>
                <a:hlinkClick r:id="rId4"/>
              </a:rPr>
              <a:t>https://powerapps.microsoft.com/blog/</a:t>
            </a:r>
            <a:r>
              <a:rPr lang="en-US" dirty="0">
                <a:latin typeface="Segoe UI Semilight"/>
                <a:cs typeface="Segoe UI Semilight"/>
              </a:rPr>
              <a:t> </a:t>
            </a:r>
          </a:p>
          <a:p>
            <a:endParaRPr lang="en-US" dirty="0">
              <a:latin typeface="Segoe UI Semilight"/>
              <a:cs typeface="Segoe UI Semilight"/>
            </a:endParaRPr>
          </a:p>
          <a:p>
            <a:r>
              <a:rPr lang="en-US" dirty="0"/>
              <a:t>Working with Solutions in PowerApps</a:t>
            </a:r>
          </a:p>
          <a:p>
            <a:r>
              <a:rPr lang="en-US" dirty="0">
                <a:hlinkClick r:id="rId5"/>
              </a:rPr>
              <a:t>https://docs.microsoft.com/en-us/powerapps/maker/common-data-service/solutions-overview</a:t>
            </a:r>
            <a:r>
              <a:rPr lang="en-US" dirty="0"/>
              <a:t> </a:t>
            </a:r>
          </a:p>
          <a:p>
            <a:endParaRPr lang="en-US" dirty="0"/>
          </a:p>
          <a:p>
            <a:r>
              <a:rPr lang="en-US" dirty="0"/>
              <a:t>Introduction to Solutions</a:t>
            </a:r>
          </a:p>
          <a:p>
            <a:r>
              <a:rPr lang="en-US" dirty="0">
                <a:hlinkClick r:id="rId6"/>
              </a:rPr>
              <a:t>https://docs.microsoft.com/en-us/dynamics365/customer-engagement/developer/introduction-solutions</a:t>
            </a:r>
            <a:r>
              <a:rPr lang="en-US" dirty="0"/>
              <a:t> </a:t>
            </a:r>
          </a:p>
          <a:p>
            <a:endParaRPr lang="en-US" dirty="0"/>
          </a:p>
          <a:p>
            <a:r>
              <a:rPr lang="en-US" dirty="0"/>
              <a:t>Solution Lifecycle Management Whitepaper (Phil Hand)</a:t>
            </a:r>
          </a:p>
          <a:p>
            <a:r>
              <a:rPr lang="en-US" dirty="0">
                <a:hlinkClick r:id="rId7"/>
              </a:rPr>
              <a:t>https://www.microsoft.com/en-us/download/details.aspx?id=57777</a:t>
            </a:r>
            <a:r>
              <a:rPr lang="en-US" dirty="0"/>
              <a:t> </a:t>
            </a:r>
          </a:p>
          <a:p>
            <a:endParaRPr lang="en-US" dirty="0">
              <a:latin typeface="Segoe UI Semilight"/>
              <a:cs typeface="Segoe UI Semilight"/>
            </a:endParaRPr>
          </a:p>
          <a:p>
            <a:endParaRPr lang="en-US" dirty="0"/>
          </a:p>
          <a:p>
            <a:pPr lvl="1"/>
            <a:endParaRPr lang="en-US" dirty="0"/>
          </a:p>
        </p:txBody>
      </p:sp>
    </p:spTree>
    <p:extLst>
      <p:ext uri="{BB962C8B-B14F-4D97-AF65-F5344CB8AC3E}">
        <p14:creationId xmlns:p14="http://schemas.microsoft.com/office/powerpoint/2010/main" val="172286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Resources: Tools</a:t>
            </a:r>
          </a:p>
        </p:txBody>
      </p:sp>
      <p:sp>
        <p:nvSpPr>
          <p:cNvPr id="5" name="Text Placeholder 4"/>
          <p:cNvSpPr>
            <a:spLocks noGrp="1"/>
          </p:cNvSpPr>
          <p:nvPr>
            <p:ph type="body" sz="quarter" idx="10"/>
          </p:nvPr>
        </p:nvSpPr>
        <p:spPr>
          <a:xfrm>
            <a:off x="586390" y="1434369"/>
            <a:ext cx="11018520" cy="3853727"/>
          </a:xfrm>
        </p:spPr>
        <p:txBody>
          <a:bodyPr>
            <a:normAutofit fontScale="92500" lnSpcReduction="20000"/>
          </a:bodyPr>
          <a:lstStyle/>
          <a:p>
            <a:r>
              <a:rPr lang="en-US" dirty="0" err="1"/>
              <a:t>CoreTools</a:t>
            </a:r>
            <a:r>
              <a:rPr lang="en-US" dirty="0"/>
              <a:t> (including Solution Packager) of SDK:</a:t>
            </a:r>
          </a:p>
          <a:p>
            <a:r>
              <a:rPr lang="en-US" dirty="0">
                <a:hlinkClick r:id="rId3"/>
              </a:rPr>
              <a:t>https://www.nuget.org/packages/Microsoft.CrmSdk.CoreTools</a:t>
            </a:r>
            <a:endParaRPr lang="en-US" dirty="0"/>
          </a:p>
          <a:p>
            <a:endParaRPr lang="en-US" dirty="0"/>
          </a:p>
          <a:p>
            <a:r>
              <a:rPr lang="en-US" dirty="0" err="1"/>
              <a:t>Powershell</a:t>
            </a:r>
            <a:r>
              <a:rPr lang="en-US" dirty="0"/>
              <a:t> modules of the SDK:</a:t>
            </a:r>
          </a:p>
          <a:p>
            <a:r>
              <a:rPr lang="en-US" dirty="0">
                <a:hlinkClick r:id="rId4"/>
              </a:rPr>
              <a:t>https://docs.microsoft.com/en-us/powershell/dynamics365/customer-engagement/overview?view=dynamics365ce-ps</a:t>
            </a:r>
            <a:endParaRPr lang="en-US" dirty="0"/>
          </a:p>
          <a:p>
            <a:endParaRPr lang="en-US" dirty="0"/>
          </a:p>
          <a:p>
            <a:r>
              <a:rPr lang="en-US" dirty="0"/>
              <a:t>Azure DevOps CI/CD tools by MVP Wael </a:t>
            </a:r>
            <a:r>
              <a:rPr lang="en-US" dirty="0" err="1"/>
              <a:t>Hamze</a:t>
            </a:r>
            <a:endParaRPr lang="en-US" dirty="0"/>
          </a:p>
          <a:p>
            <a:r>
              <a:rPr lang="en-US" u="sng" dirty="0">
                <a:hlinkClick r:id="rId5"/>
              </a:rPr>
              <a:t>https://marketplace.visualstudio.com/items?itemName=WaelHamze.xrm-ci-framework-build-tasks</a:t>
            </a:r>
            <a:endParaRPr lang="en-US" dirty="0"/>
          </a:p>
          <a:p>
            <a:endParaRPr lang="en-US" dirty="0"/>
          </a:p>
          <a:p>
            <a:r>
              <a:rPr lang="en-US" dirty="0" err="1"/>
              <a:t>Microsoft.Xrm.Data.Powershell</a:t>
            </a:r>
            <a:r>
              <a:rPr lang="en-US" dirty="0"/>
              <a:t> modules</a:t>
            </a:r>
          </a:p>
          <a:p>
            <a:r>
              <a:rPr lang="en-US" u="sng" dirty="0">
                <a:hlinkClick r:id="rId6"/>
              </a:rPr>
              <a:t>https://github.com/seanmcne/Microsoft.Xrm.Data.PowerShell</a:t>
            </a:r>
            <a:endParaRPr lang="en-US" dirty="0"/>
          </a:p>
          <a:p>
            <a:pPr lvl="1"/>
            <a:endParaRPr lang="en-US" dirty="0"/>
          </a:p>
        </p:txBody>
      </p:sp>
    </p:spTree>
    <p:extLst>
      <p:ext uri="{BB962C8B-B14F-4D97-AF65-F5344CB8AC3E}">
        <p14:creationId xmlns:p14="http://schemas.microsoft.com/office/powerpoint/2010/main" val="320534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Videos</a:t>
            </a:r>
          </a:p>
        </p:txBody>
      </p:sp>
      <p:sp>
        <p:nvSpPr>
          <p:cNvPr id="5" name="Text Placeholder 4"/>
          <p:cNvSpPr>
            <a:spLocks noGrp="1"/>
          </p:cNvSpPr>
          <p:nvPr>
            <p:ph type="body" sz="quarter" idx="10"/>
          </p:nvPr>
        </p:nvSpPr>
        <p:spPr>
          <a:xfrm>
            <a:off x="586390" y="1434370"/>
            <a:ext cx="11018520" cy="5031413"/>
          </a:xfrm>
        </p:spPr>
        <p:txBody>
          <a:bodyPr>
            <a:normAutofit/>
          </a:bodyPr>
          <a:lstStyle/>
          <a:p>
            <a:r>
              <a:rPr lang="en-US" sz="2000"/>
              <a:t>Zero to full source control of a model-driven PowerApp using </a:t>
            </a:r>
            <a:r>
              <a:rPr lang="en-US" sz="2000" err="1"/>
              <a:t>spkl</a:t>
            </a:r>
            <a:r>
              <a:rPr lang="en-US" sz="2000"/>
              <a:t> (Marc Schweigert)</a:t>
            </a:r>
          </a:p>
          <a:p>
            <a:r>
              <a:rPr lang="en-US" sz="2000" u="sng">
                <a:hlinkClick r:id="rId3"/>
              </a:rPr>
              <a:t>https://www.youtube.com/watch?v=Vvl1fYt8To0</a:t>
            </a:r>
            <a:endParaRPr lang="en-US" sz="2000"/>
          </a:p>
          <a:p>
            <a:endParaRPr lang="en-US" sz="2000"/>
          </a:p>
          <a:p>
            <a:r>
              <a:rPr lang="en-US" sz="2000"/>
              <a:t>Productive web resource development for model-driven PowerApps (Marc Schweigert)</a:t>
            </a:r>
          </a:p>
          <a:p>
            <a:r>
              <a:rPr lang="en-US" sz="2000" u="sng">
                <a:hlinkClick r:id="rId3"/>
              </a:rPr>
              <a:t>https://www.youtube.com/watch?v=Vvl1fYt8To0</a:t>
            </a:r>
            <a:endParaRPr lang="en-US" sz="2000"/>
          </a:p>
          <a:p>
            <a:endParaRPr lang="en-US" sz="2000"/>
          </a:p>
          <a:p>
            <a:r>
              <a:rPr lang="en-US" sz="2000"/>
              <a:t>Build and deployment automation of a model-driven PowerApp using VSTS (Marc Schweigert)</a:t>
            </a:r>
          </a:p>
          <a:p>
            <a:r>
              <a:rPr lang="en-US" sz="2000" u="sng">
                <a:hlinkClick r:id="rId4"/>
              </a:rPr>
              <a:t>https://www.youtube.com/watch?v=R18HOh2j40k</a:t>
            </a:r>
            <a:endParaRPr lang="en-US" sz="2000" u="sng"/>
          </a:p>
          <a:p>
            <a:endParaRPr lang="en-US" sz="2000"/>
          </a:p>
        </p:txBody>
      </p:sp>
    </p:spTree>
    <p:extLst>
      <p:ext uri="{BB962C8B-B14F-4D97-AF65-F5344CB8AC3E}">
        <p14:creationId xmlns:p14="http://schemas.microsoft.com/office/powerpoint/2010/main" val="21094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C753-AA50-4265-9CBA-DE5E57B412D8}"/>
              </a:ext>
            </a:extLst>
          </p:cNvPr>
          <p:cNvSpPr>
            <a:spLocks noGrp="1"/>
          </p:cNvSpPr>
          <p:nvPr>
            <p:ph type="title"/>
          </p:nvPr>
        </p:nvSpPr>
        <p:spPr/>
        <p:txBody>
          <a:bodyPr>
            <a:normAutofit/>
          </a:bodyPr>
          <a:lstStyle/>
          <a:p>
            <a:r>
              <a:rPr lang="en-US" sz="3200" dirty="0">
                <a:solidFill>
                  <a:schemeClr val="tx1"/>
                </a:solidFill>
                <a:cs typeface="Segoe UI"/>
              </a:rPr>
              <a:t>Fundamentals: Solutions</a:t>
            </a:r>
          </a:p>
        </p:txBody>
      </p:sp>
      <p:graphicFrame>
        <p:nvGraphicFramePr>
          <p:cNvPr id="31" name="Content Placeholder 2" descr="Two Icons.&#10;&#10;First reads: &quot;Solutions are used to package and maintain components that make up one or more powerapps&quot;&#10;&#10;Second reads: &quot;Solutions are created and Authored by a Publisher&quot;">
            <a:extLst>
              <a:ext uri="{FF2B5EF4-FFF2-40B4-BE49-F238E27FC236}">
                <a16:creationId xmlns:a16="http://schemas.microsoft.com/office/drawing/2014/main" id="{70D56DDF-5DB3-4D1E-A54F-61B39DA853DE}"/>
              </a:ext>
            </a:extLst>
          </p:cNvPr>
          <p:cNvGraphicFramePr>
            <a:graphicFrameLocks noGrp="1"/>
          </p:cNvGraphicFramePr>
          <p:nvPr>
            <p:ph idx="4294967295"/>
            <p:extLst>
              <p:ext uri="{D42A27DB-BD31-4B8C-83A1-F6EECF244321}">
                <p14:modId xmlns:p14="http://schemas.microsoft.com/office/powerpoint/2010/main" val="3334453893"/>
              </p:ext>
            </p:extLst>
          </p:nvPr>
        </p:nvGraphicFramePr>
        <p:xfrm>
          <a:off x="760101" y="1578348"/>
          <a:ext cx="5835650" cy="380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8" name="Group 57" descr="Solution Graphic. &#10;&#10;Large box reads &quot;Solution&quot; and includes four smaller boxes reading &quot;Data Mode,&quot; &quot;User Interface,&quot; &quot;Process/Code,&quot; and &quot;Other.&quot;&#10;&#10;The Data Model box contains Entities (Attributes, Forms, Views, Charts, Relationships) and Global Option Sets&#10;&#10;User Interface Box containsModel Apps, Canvas Apps, Web Resources, PCF Controls, Dashboards, Sitemap, Dialogs&#10;&#10;Process/Code box contains Assemblies (Custom Activities, Plugins) and Workflow Definitions (Flows, Workflow, Business Process Rules)&#10;&#10;Other Box contains Reports, Templates, Security Roles, FLS Profiles, System Settings, Virtual Entities, App Modules">
            <a:extLst>
              <a:ext uri="{FF2B5EF4-FFF2-40B4-BE49-F238E27FC236}">
                <a16:creationId xmlns:a16="http://schemas.microsoft.com/office/drawing/2014/main" id="{BA186360-5C14-4951-AD42-026468836F5E}"/>
              </a:ext>
            </a:extLst>
          </p:cNvPr>
          <p:cNvGrpSpPr/>
          <p:nvPr/>
        </p:nvGrpSpPr>
        <p:grpSpPr>
          <a:xfrm>
            <a:off x="7315200" y="952500"/>
            <a:ext cx="4312355" cy="5166078"/>
            <a:chOff x="3471169" y="28728"/>
            <a:chExt cx="4808704" cy="4836235"/>
          </a:xfrm>
        </p:grpSpPr>
        <p:grpSp>
          <p:nvGrpSpPr>
            <p:cNvPr id="59" name="Group 58">
              <a:extLst>
                <a:ext uri="{FF2B5EF4-FFF2-40B4-BE49-F238E27FC236}">
                  <a16:creationId xmlns:a16="http://schemas.microsoft.com/office/drawing/2014/main" id="{E6C63A33-1196-4A02-94AB-F180C847E87B}"/>
                </a:ext>
              </a:extLst>
            </p:cNvPr>
            <p:cNvGrpSpPr/>
            <p:nvPr/>
          </p:nvGrpSpPr>
          <p:grpSpPr>
            <a:xfrm>
              <a:off x="3471169" y="104292"/>
              <a:ext cx="4808704" cy="4760671"/>
              <a:chOff x="992" y="194138"/>
              <a:chExt cx="3869531" cy="2321718"/>
            </a:xfrm>
            <a:solidFill>
              <a:schemeClr val="accent1">
                <a:lumMod val="60000"/>
                <a:lumOff val="40000"/>
              </a:schemeClr>
            </a:solidFill>
          </p:grpSpPr>
          <p:sp>
            <p:nvSpPr>
              <p:cNvPr id="82" name="Rectangle 81">
                <a:extLst>
                  <a:ext uri="{FF2B5EF4-FFF2-40B4-BE49-F238E27FC236}">
                    <a16:creationId xmlns:a16="http://schemas.microsoft.com/office/drawing/2014/main" id="{72593312-1B6A-4454-B0B5-65530A5EBA8D}"/>
                  </a:ext>
                </a:extLst>
              </p:cNvPr>
              <p:cNvSpPr/>
              <p:nvPr/>
            </p:nvSpPr>
            <p:spPr>
              <a:xfrm>
                <a:off x="992" y="194138"/>
                <a:ext cx="3869531" cy="2321718"/>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TextBox 82">
                <a:extLst>
                  <a:ext uri="{FF2B5EF4-FFF2-40B4-BE49-F238E27FC236}">
                    <a16:creationId xmlns:a16="http://schemas.microsoft.com/office/drawing/2014/main" id="{1464C62D-63BC-4B51-A88D-015278165561}"/>
                  </a:ext>
                </a:extLst>
              </p:cNvPr>
              <p:cNvSpPr txBox="1"/>
              <p:nvPr/>
            </p:nvSpPr>
            <p:spPr>
              <a:xfrm>
                <a:off x="992" y="194138"/>
                <a:ext cx="3869531" cy="2321718"/>
              </a:xfrm>
              <a:prstGeom prst="rect">
                <a:avLst/>
              </a:prstGeom>
              <a:solidFill>
                <a:srgbClr val="404040"/>
              </a:solidFill>
            </p:spPr>
            <p:style>
              <a:lnRef idx="0">
                <a:scrgbClr r="0" g="0" b="0"/>
              </a:lnRef>
              <a:fillRef idx="0">
                <a:scrgbClr r="0" g="0" b="0"/>
              </a:fillRef>
              <a:effectRef idx="0">
                <a:scrgbClr r="0" g="0" b="0"/>
              </a:effectRef>
              <a:fontRef idx="minor">
                <a:schemeClr val="lt1"/>
              </a:fontRef>
            </p:style>
            <p:txBody>
              <a:bodyPr spcFirstLastPara="0" vert="horz" wrap="square" lIns="176484" tIns="105890" rIns="176484" bIns="105890" numCol="1" spcCol="1270" anchor="t" anchorCtr="0">
                <a:noAutofit/>
              </a:bodyPr>
              <a:lstStyle/>
              <a:p>
                <a:pPr marL="0" marR="0" lvl="0" indent="0" algn="l" defTabSz="784498" rtl="0" eaLnBrk="1" fontAlgn="auto" latinLnBrk="0" hangingPunct="1">
                  <a:lnSpc>
                    <a:spcPct val="150000"/>
                  </a:lnSpc>
                  <a:spcBef>
                    <a:spcPts val="981"/>
                  </a:spcBef>
                  <a:spcAft>
                    <a:spcPct val="35000"/>
                  </a:spcAft>
                  <a:buClrTx/>
                  <a:buSzTx/>
                  <a:buFontTx/>
                  <a:buNone/>
                  <a:tabLst/>
                  <a:defRPr/>
                </a:pPr>
                <a:r>
                  <a:rPr kumimoji="0" lang="en-US" sz="1373"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Solution</a:t>
                </a:r>
              </a:p>
            </p:txBody>
          </p:sp>
        </p:grpSp>
        <p:grpSp>
          <p:nvGrpSpPr>
            <p:cNvPr id="60" name="Group 59">
              <a:extLst>
                <a:ext uri="{FF2B5EF4-FFF2-40B4-BE49-F238E27FC236}">
                  <a16:creationId xmlns:a16="http://schemas.microsoft.com/office/drawing/2014/main" id="{01EDEB06-C1DE-4B1C-BFEB-7E14CCB02722}"/>
                </a:ext>
              </a:extLst>
            </p:cNvPr>
            <p:cNvGrpSpPr/>
            <p:nvPr/>
          </p:nvGrpSpPr>
          <p:grpSpPr>
            <a:xfrm>
              <a:off x="3770718" y="920610"/>
              <a:ext cx="2078856" cy="1836000"/>
              <a:chOff x="992" y="194138"/>
              <a:chExt cx="3869531" cy="2382653"/>
            </a:xfrm>
          </p:grpSpPr>
          <p:sp>
            <p:nvSpPr>
              <p:cNvPr id="80" name="Rectangle 79">
                <a:extLst>
                  <a:ext uri="{FF2B5EF4-FFF2-40B4-BE49-F238E27FC236}">
                    <a16:creationId xmlns:a16="http://schemas.microsoft.com/office/drawing/2014/main" id="{25E3A7A4-C29F-41C6-9720-2134E2308305}"/>
                  </a:ext>
                </a:extLst>
              </p:cNvPr>
              <p:cNvSpPr/>
              <p:nvPr/>
            </p:nvSpPr>
            <p:spPr>
              <a:xfrm>
                <a:off x="992" y="194138"/>
                <a:ext cx="3869531" cy="232171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TextBox 80">
                <a:extLst>
                  <a:ext uri="{FF2B5EF4-FFF2-40B4-BE49-F238E27FC236}">
                    <a16:creationId xmlns:a16="http://schemas.microsoft.com/office/drawing/2014/main" id="{BEBF59BB-02DA-46B0-BA80-C6C77EF378FE}"/>
                  </a:ext>
                </a:extLst>
              </p:cNvPr>
              <p:cNvSpPr txBox="1"/>
              <p:nvPr/>
            </p:nvSpPr>
            <p:spPr>
              <a:xfrm>
                <a:off x="992" y="194138"/>
                <a:ext cx="3869531" cy="2382653"/>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176484" tIns="105890" rIns="176484" bIns="105890" numCol="1" spcCol="1270" anchor="t" anchorCtr="0">
                <a:noAutofit/>
              </a:bodyPr>
              <a:lstStyle/>
              <a:p>
                <a:pPr marL="0" marR="0" lvl="0" indent="0" algn="l" defTabSz="784498" rtl="0" eaLnBrk="1" fontAlgn="auto" latinLnBrk="0" hangingPunct="1">
                  <a:lnSpc>
                    <a:spcPct val="150000"/>
                  </a:lnSpc>
                  <a:spcBef>
                    <a:spcPts val="981"/>
                  </a:spcBef>
                  <a:spcAft>
                    <a:spcPct val="3500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Data Model</a:t>
                </a:r>
                <a:endParaRPr kumimoji="0" lang="en-US" sz="1100" b="0" i="0" u="none" strike="noStrike" kern="1200" cap="none" spc="0" normalizeH="0" baseline="0" noProof="0" dirty="0">
                  <a:ln>
                    <a:noFill/>
                  </a:ln>
                  <a:solidFill>
                    <a:schemeClr val="bg1"/>
                  </a:solidFill>
                  <a:effectLst/>
                  <a:uLnTx/>
                  <a:uFillTx/>
                  <a:latin typeface="Segoe UI"/>
                  <a:ea typeface="+mn-ea"/>
                </a:endParaRP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Entities</a:t>
                </a:r>
                <a:endParaRPr kumimoji="0" lang="en-GB"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endParaRP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Attributes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Forms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Views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Charts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Relationships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Global Option Sets</a:t>
                </a:r>
              </a:p>
            </p:txBody>
          </p:sp>
        </p:grpSp>
        <p:grpSp>
          <p:nvGrpSpPr>
            <p:cNvPr id="61" name="Group 60">
              <a:extLst>
                <a:ext uri="{FF2B5EF4-FFF2-40B4-BE49-F238E27FC236}">
                  <a16:creationId xmlns:a16="http://schemas.microsoft.com/office/drawing/2014/main" id="{E9B5AC37-4527-4EE1-B1B4-23C17BCACEF4}"/>
                </a:ext>
              </a:extLst>
            </p:cNvPr>
            <p:cNvGrpSpPr/>
            <p:nvPr/>
          </p:nvGrpSpPr>
          <p:grpSpPr>
            <a:xfrm>
              <a:off x="5922576" y="920610"/>
              <a:ext cx="2078857" cy="1836000"/>
              <a:chOff x="4257474" y="194138"/>
              <a:chExt cx="3869533" cy="2382653"/>
            </a:xfrm>
          </p:grpSpPr>
          <p:sp>
            <p:nvSpPr>
              <p:cNvPr id="78" name="Rectangle 77">
                <a:extLst>
                  <a:ext uri="{FF2B5EF4-FFF2-40B4-BE49-F238E27FC236}">
                    <a16:creationId xmlns:a16="http://schemas.microsoft.com/office/drawing/2014/main" id="{F328AF9C-CC5A-4580-9DD9-2213740E0B61}"/>
                  </a:ext>
                </a:extLst>
              </p:cNvPr>
              <p:cNvSpPr/>
              <p:nvPr/>
            </p:nvSpPr>
            <p:spPr>
              <a:xfrm>
                <a:off x="4257476" y="194138"/>
                <a:ext cx="3869531" cy="232171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TextBox 78">
                <a:extLst>
                  <a:ext uri="{FF2B5EF4-FFF2-40B4-BE49-F238E27FC236}">
                    <a16:creationId xmlns:a16="http://schemas.microsoft.com/office/drawing/2014/main" id="{E8A36DDA-3F2D-4934-A189-E36BE7DBD87D}"/>
                  </a:ext>
                </a:extLst>
              </p:cNvPr>
              <p:cNvSpPr txBox="1"/>
              <p:nvPr/>
            </p:nvSpPr>
            <p:spPr>
              <a:xfrm>
                <a:off x="4257474" y="194138"/>
                <a:ext cx="3869531" cy="2382653"/>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176484" tIns="105890" rIns="176484" bIns="105890" numCol="1" spcCol="1270" anchor="t" anchorCtr="0">
                <a:noAutofit/>
              </a:bodyPr>
              <a:lstStyle/>
              <a:p>
                <a:pPr marL="0" marR="0" lvl="0" indent="0" algn="l" defTabSz="784498" rtl="0" eaLnBrk="1" fontAlgn="auto" latinLnBrk="0" hangingPunct="1">
                  <a:lnSpc>
                    <a:spcPct val="150000"/>
                  </a:lnSpc>
                  <a:spcBef>
                    <a:spcPts val="981"/>
                  </a:spcBef>
                  <a:spcAft>
                    <a:spcPct val="3500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User Interface</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Model Apps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Canvas Apps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Web Resources</a:t>
                </a:r>
                <a:endParaRPr kumimoji="0" lang="en-GB"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PCF Controls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Dashboards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Sitemap </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Dialogs</a:t>
                </a:r>
                <a:endParaRPr kumimoji="0" lang="en-GB"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62" name="Group 61">
              <a:extLst>
                <a:ext uri="{FF2B5EF4-FFF2-40B4-BE49-F238E27FC236}">
                  <a16:creationId xmlns:a16="http://schemas.microsoft.com/office/drawing/2014/main" id="{4F428E99-F054-43E6-95A3-F6042EF3635C}"/>
                </a:ext>
              </a:extLst>
            </p:cNvPr>
            <p:cNvGrpSpPr/>
            <p:nvPr/>
          </p:nvGrpSpPr>
          <p:grpSpPr>
            <a:xfrm>
              <a:off x="3770718" y="2795794"/>
              <a:ext cx="2078856" cy="1836000"/>
              <a:chOff x="992" y="2902810"/>
              <a:chExt cx="3869531" cy="2382653"/>
            </a:xfrm>
          </p:grpSpPr>
          <p:sp>
            <p:nvSpPr>
              <p:cNvPr id="76" name="Rectangle 75">
                <a:extLst>
                  <a:ext uri="{FF2B5EF4-FFF2-40B4-BE49-F238E27FC236}">
                    <a16:creationId xmlns:a16="http://schemas.microsoft.com/office/drawing/2014/main" id="{FC6A06A8-996C-4791-BEBD-5C73FFA99954}"/>
                  </a:ext>
                </a:extLst>
              </p:cNvPr>
              <p:cNvSpPr/>
              <p:nvPr/>
            </p:nvSpPr>
            <p:spPr>
              <a:xfrm>
                <a:off x="992" y="2902810"/>
                <a:ext cx="3869531" cy="232171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TextBox 76">
                <a:extLst>
                  <a:ext uri="{FF2B5EF4-FFF2-40B4-BE49-F238E27FC236}">
                    <a16:creationId xmlns:a16="http://schemas.microsoft.com/office/drawing/2014/main" id="{7FB8379F-23C0-4CAC-BB3D-E04B986BF2C6}"/>
                  </a:ext>
                </a:extLst>
              </p:cNvPr>
              <p:cNvSpPr txBox="1"/>
              <p:nvPr/>
            </p:nvSpPr>
            <p:spPr>
              <a:xfrm>
                <a:off x="992" y="2902810"/>
                <a:ext cx="3869531" cy="2382653"/>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176484" tIns="105890" rIns="176484" bIns="105890" numCol="1" spcCol="1270" anchor="t" anchorCtr="0">
                <a:noAutofit/>
              </a:bodyPr>
              <a:lstStyle/>
              <a:p>
                <a:pPr marL="0" marR="0" lvl="0" indent="0" algn="l" defTabSz="784498" rtl="0" eaLnBrk="1" fontAlgn="auto" latinLnBrk="0" hangingPunct="1">
                  <a:lnSpc>
                    <a:spcPct val="150000"/>
                  </a:lnSpc>
                  <a:spcBef>
                    <a:spcPts val="981"/>
                  </a:spcBef>
                  <a:spcAft>
                    <a:spcPct val="3500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Process/Code</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Assemblies</a:t>
                </a:r>
                <a:endParaRPr kumimoji="0" lang="en-GB"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Custom Activities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Plug-ins </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Workflow Definitions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Flows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Workflow</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Business Process</a:t>
                </a:r>
              </a:p>
              <a:p>
                <a:pPr marL="211788" marR="0" lvl="2"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Rules</a:t>
                </a:r>
              </a:p>
            </p:txBody>
          </p:sp>
        </p:grpSp>
        <p:grpSp>
          <p:nvGrpSpPr>
            <p:cNvPr id="63" name="Group 62">
              <a:extLst>
                <a:ext uri="{FF2B5EF4-FFF2-40B4-BE49-F238E27FC236}">
                  <a16:creationId xmlns:a16="http://schemas.microsoft.com/office/drawing/2014/main" id="{184F667E-DC7D-4E46-B938-D77744FDBBE1}"/>
                </a:ext>
              </a:extLst>
            </p:cNvPr>
            <p:cNvGrpSpPr/>
            <p:nvPr/>
          </p:nvGrpSpPr>
          <p:grpSpPr>
            <a:xfrm>
              <a:off x="5922577" y="2795794"/>
              <a:ext cx="2078856" cy="1836000"/>
              <a:chOff x="4257476" y="2902810"/>
              <a:chExt cx="3869531" cy="2382653"/>
            </a:xfrm>
          </p:grpSpPr>
          <p:sp>
            <p:nvSpPr>
              <p:cNvPr id="74" name="Rectangle 73">
                <a:extLst>
                  <a:ext uri="{FF2B5EF4-FFF2-40B4-BE49-F238E27FC236}">
                    <a16:creationId xmlns:a16="http://schemas.microsoft.com/office/drawing/2014/main" id="{952AA3D2-67D2-4C59-824A-5FD97A499171}"/>
                  </a:ext>
                </a:extLst>
              </p:cNvPr>
              <p:cNvSpPr/>
              <p:nvPr/>
            </p:nvSpPr>
            <p:spPr>
              <a:xfrm>
                <a:off x="4257476" y="2902810"/>
                <a:ext cx="3869531" cy="232171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TextBox 74">
                <a:extLst>
                  <a:ext uri="{FF2B5EF4-FFF2-40B4-BE49-F238E27FC236}">
                    <a16:creationId xmlns:a16="http://schemas.microsoft.com/office/drawing/2014/main" id="{BD0A0162-42B6-47BA-8C7B-8069C75D667D}"/>
                  </a:ext>
                </a:extLst>
              </p:cNvPr>
              <p:cNvSpPr txBox="1"/>
              <p:nvPr/>
            </p:nvSpPr>
            <p:spPr>
              <a:xfrm>
                <a:off x="4257476" y="2902810"/>
                <a:ext cx="3869531" cy="2382653"/>
              </a:xfrm>
              <a:prstGeom prst="rect">
                <a:avLst/>
              </a:prstGeom>
              <a:solidFill>
                <a:srgbClr val="0070C0"/>
              </a:solidFill>
            </p:spPr>
            <p:style>
              <a:lnRef idx="0">
                <a:scrgbClr r="0" g="0" b="0"/>
              </a:lnRef>
              <a:fillRef idx="0">
                <a:scrgbClr r="0" g="0" b="0"/>
              </a:fillRef>
              <a:effectRef idx="0">
                <a:scrgbClr r="0" g="0" b="0"/>
              </a:effectRef>
              <a:fontRef idx="minor">
                <a:schemeClr val="lt1"/>
              </a:fontRef>
            </p:style>
            <p:txBody>
              <a:bodyPr spcFirstLastPara="0" vert="horz" wrap="square" lIns="176484" tIns="105890" rIns="105890" bIns="105890" numCol="1" spcCol="1270" anchor="t" anchorCtr="0">
                <a:noAutofit/>
              </a:bodyPr>
              <a:lstStyle/>
              <a:p>
                <a:pPr marL="0" marR="0" lvl="0" indent="0" algn="l" defTabSz="784498" rtl="0" eaLnBrk="1" fontAlgn="auto" latinLnBrk="0" hangingPunct="1">
                  <a:lnSpc>
                    <a:spcPct val="150000"/>
                  </a:lnSpc>
                  <a:spcBef>
                    <a:spcPts val="981"/>
                  </a:spcBef>
                  <a:spcAft>
                    <a:spcPct val="3500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Other</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Reports</a:t>
                </a:r>
                <a:endParaRPr kumimoji="0" lang="en-GB"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Templates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 Roles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FLS Profiles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System Settings (transport only)</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Virtual Entities</a:t>
                </a:r>
              </a:p>
              <a:p>
                <a:pPr marL="0" marR="0" lvl="1" indent="0" algn="l" defTabSz="610165"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App Modules</a:t>
                </a:r>
              </a:p>
            </p:txBody>
          </p:sp>
        </p:grpSp>
        <p:pic>
          <p:nvPicPr>
            <p:cNvPr id="64" name="Picture 63">
              <a:extLst>
                <a:ext uri="{FF2B5EF4-FFF2-40B4-BE49-F238E27FC236}">
                  <a16:creationId xmlns:a16="http://schemas.microsoft.com/office/drawing/2014/main" id="{33EB3000-079B-4F77-9FCF-5A8FAECE4E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98" y="1041827"/>
              <a:ext cx="338810" cy="350793"/>
            </a:xfrm>
            <a:prstGeom prst="rect">
              <a:avLst/>
            </a:prstGeom>
          </p:spPr>
        </p:pic>
        <p:sp>
          <p:nvSpPr>
            <p:cNvPr id="65" name="Freeform 25">
              <a:extLst>
                <a:ext uri="{FF2B5EF4-FFF2-40B4-BE49-F238E27FC236}">
                  <a16:creationId xmlns:a16="http://schemas.microsoft.com/office/drawing/2014/main" id="{E7E2F4EC-F714-4A0E-AC51-AFBA38D582C0}"/>
                </a:ext>
              </a:extLst>
            </p:cNvPr>
            <p:cNvSpPr>
              <a:spLocks noEditPoints="1"/>
            </p:cNvSpPr>
            <p:nvPr/>
          </p:nvSpPr>
          <p:spPr bwMode="black">
            <a:xfrm>
              <a:off x="7546531" y="2882332"/>
              <a:ext cx="337561" cy="35093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97" tIns="40349" rIns="80697" bIns="4034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3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6" name="Picture 65">
              <a:extLst>
                <a:ext uri="{FF2B5EF4-FFF2-40B4-BE49-F238E27FC236}">
                  <a16:creationId xmlns:a16="http://schemas.microsoft.com/office/drawing/2014/main" id="{FEFBE276-E7A3-4E3F-BB54-B13FEBF7DE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3516" y="2882332"/>
              <a:ext cx="363602" cy="350793"/>
            </a:xfrm>
            <a:prstGeom prst="rect">
              <a:avLst/>
            </a:prstGeom>
          </p:spPr>
        </p:pic>
        <p:pic>
          <p:nvPicPr>
            <p:cNvPr id="67" name="Picture 5" descr="C:\Users\v-junyo\Dropbox\ZumTeam\Team_Resources\Design inspirations\Metro_Style_Icons\app_64.png">
              <a:extLst>
                <a:ext uri="{FF2B5EF4-FFF2-40B4-BE49-F238E27FC236}">
                  <a16:creationId xmlns:a16="http://schemas.microsoft.com/office/drawing/2014/main" id="{BAF4ED91-41C7-45BC-904D-016EDCDB0416}"/>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flipH="1">
              <a:off x="7546531" y="1041827"/>
              <a:ext cx="337814" cy="350793"/>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24">
              <a:extLst>
                <a:ext uri="{FF2B5EF4-FFF2-40B4-BE49-F238E27FC236}">
                  <a16:creationId xmlns:a16="http://schemas.microsoft.com/office/drawing/2014/main" id="{10742267-2A26-40AB-85C6-D9360CE78405}"/>
                </a:ext>
              </a:extLst>
            </p:cNvPr>
            <p:cNvSpPr>
              <a:spLocks noEditPoints="1"/>
            </p:cNvSpPr>
            <p:nvPr/>
          </p:nvSpPr>
          <p:spPr bwMode="black">
            <a:xfrm>
              <a:off x="7621923" y="28728"/>
              <a:ext cx="549099" cy="70561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0697" tIns="40349" rIns="80697" bIns="4034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84" b="0" i="0" u="none" strike="noStrike" kern="1200" cap="none" spc="0" normalizeH="0" baseline="0" noProof="0">
                <a:ln>
                  <a:noFill/>
                </a:ln>
                <a:solidFill>
                  <a:prstClr val="black"/>
                </a:solidFill>
                <a:effectLst/>
                <a:uLnTx/>
                <a:uFillTx/>
                <a:latin typeface="Segoe UI" pitchFamily="34" charset="0"/>
                <a:ea typeface="+mn-ea"/>
                <a:cs typeface="+mn-cs"/>
              </a:endParaRPr>
            </a:p>
          </p:txBody>
        </p:sp>
        <p:grpSp>
          <p:nvGrpSpPr>
            <p:cNvPr id="69" name="Group 68">
              <a:extLst>
                <a:ext uri="{FF2B5EF4-FFF2-40B4-BE49-F238E27FC236}">
                  <a16:creationId xmlns:a16="http://schemas.microsoft.com/office/drawing/2014/main" id="{47CE143F-C5BD-47BC-A789-AB7C9A3DE76B}"/>
                </a:ext>
              </a:extLst>
            </p:cNvPr>
            <p:cNvGrpSpPr/>
            <p:nvPr/>
          </p:nvGrpSpPr>
          <p:grpSpPr>
            <a:xfrm>
              <a:off x="7519030" y="104292"/>
              <a:ext cx="668520" cy="375459"/>
              <a:chOff x="992" y="194138"/>
              <a:chExt cx="3869531" cy="2321718"/>
            </a:xfrm>
            <a:solidFill>
              <a:schemeClr val="accent1">
                <a:lumMod val="60000"/>
                <a:lumOff val="40000"/>
              </a:schemeClr>
            </a:solidFill>
          </p:grpSpPr>
          <p:sp>
            <p:nvSpPr>
              <p:cNvPr id="72" name="Rectangle 71">
                <a:extLst>
                  <a:ext uri="{FF2B5EF4-FFF2-40B4-BE49-F238E27FC236}">
                    <a16:creationId xmlns:a16="http://schemas.microsoft.com/office/drawing/2014/main" id="{751F7EFB-0FFC-44DB-B384-E30932FB7BA4}"/>
                  </a:ext>
                </a:extLst>
              </p:cNvPr>
              <p:cNvSpPr/>
              <p:nvPr/>
            </p:nvSpPr>
            <p:spPr>
              <a:xfrm>
                <a:off x="992" y="194138"/>
                <a:ext cx="3869531" cy="2321718"/>
              </a:xfrm>
              <a:prstGeom prst="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TextBox 72">
                <a:extLst>
                  <a:ext uri="{FF2B5EF4-FFF2-40B4-BE49-F238E27FC236}">
                    <a16:creationId xmlns:a16="http://schemas.microsoft.com/office/drawing/2014/main" id="{8879F00E-1C54-40CA-90EA-2164586EE2F0}"/>
                  </a:ext>
                </a:extLst>
              </p:cNvPr>
              <p:cNvSpPr txBox="1"/>
              <p:nvPr/>
            </p:nvSpPr>
            <p:spPr>
              <a:xfrm>
                <a:off x="992" y="194138"/>
                <a:ext cx="3869531" cy="2321718"/>
              </a:xfrm>
              <a:prstGeom prst="rect">
                <a:avLst/>
              </a:prstGeom>
              <a:solidFill>
                <a:srgbClr val="404040"/>
              </a:solidFill>
              <a:ln>
                <a:noFill/>
              </a:ln>
            </p:spPr>
            <p:style>
              <a:lnRef idx="0">
                <a:scrgbClr r="0" g="0" b="0"/>
              </a:lnRef>
              <a:fillRef idx="0">
                <a:scrgbClr r="0" g="0" b="0"/>
              </a:fillRef>
              <a:effectRef idx="0">
                <a:scrgbClr r="0" g="0" b="0"/>
              </a:effectRef>
              <a:fontRef idx="minor">
                <a:schemeClr val="lt1"/>
              </a:fontRef>
            </p:style>
            <p:txBody>
              <a:bodyPr spcFirstLastPara="0" vert="horz" wrap="square" lIns="176484" tIns="105890" rIns="176484" bIns="105890" numCol="1" spcCol="1270" anchor="t" anchorCtr="0">
                <a:noAutofit/>
              </a:bodyPr>
              <a:lstStyle/>
              <a:p>
                <a:pPr marL="0" marR="0" lvl="0" indent="0" algn="l" defTabSz="784498" rtl="0" eaLnBrk="1" fontAlgn="auto" latinLnBrk="0" hangingPunct="1">
                  <a:lnSpc>
                    <a:spcPct val="90000"/>
                  </a:lnSpc>
                  <a:spcBef>
                    <a:spcPct val="0"/>
                  </a:spcBef>
                  <a:spcAft>
                    <a:spcPct val="35000"/>
                  </a:spcAft>
                  <a:buClrTx/>
                  <a:buSzTx/>
                  <a:buFontTx/>
                  <a:buNone/>
                  <a:tabLst/>
                  <a:defRPr/>
                </a:pPr>
                <a:endParaRPr kumimoji="0" lang="en-US" sz="1961" b="0" i="0" u="none" strike="noStrike" kern="1200" cap="none" spc="0" normalizeH="0" baseline="0" noProof="0">
                  <a:ln>
                    <a:noFill/>
                  </a:ln>
                  <a:solidFill>
                    <a:prstClr val="white"/>
                  </a:solidFill>
                  <a:effectLst/>
                  <a:uLnTx/>
                  <a:uFillTx/>
                  <a:latin typeface="Segoe UI"/>
                  <a:ea typeface="+mn-ea"/>
                  <a:cs typeface="+mn-cs"/>
                </a:endParaRPr>
              </a:p>
            </p:txBody>
          </p:sp>
        </p:grpSp>
        <p:sp>
          <p:nvSpPr>
            <p:cNvPr id="70" name="Arrow: Curved Down 69">
              <a:extLst>
                <a:ext uri="{FF2B5EF4-FFF2-40B4-BE49-F238E27FC236}">
                  <a16:creationId xmlns:a16="http://schemas.microsoft.com/office/drawing/2014/main" id="{9D23DE5A-25AA-4BE8-9143-0D22BF97037C}"/>
                </a:ext>
              </a:extLst>
            </p:cNvPr>
            <p:cNvSpPr/>
            <p:nvPr/>
          </p:nvSpPr>
          <p:spPr>
            <a:xfrm>
              <a:off x="7632019" y="236137"/>
              <a:ext cx="214951" cy="225266"/>
            </a:xfrm>
            <a:prstGeom prst="curvedDownArrow">
              <a:avLst>
                <a:gd name="adj1" fmla="val 25000"/>
                <a:gd name="adj2" fmla="val 43055"/>
                <a:gd name="adj3" fmla="val 18397"/>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731"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Arrow: Curved Down 70">
              <a:extLst>
                <a:ext uri="{FF2B5EF4-FFF2-40B4-BE49-F238E27FC236}">
                  <a16:creationId xmlns:a16="http://schemas.microsoft.com/office/drawing/2014/main" id="{0312E0FC-C7D6-4085-9231-DD7A79F04BE7}"/>
                </a:ext>
              </a:extLst>
            </p:cNvPr>
            <p:cNvSpPr/>
            <p:nvPr/>
          </p:nvSpPr>
          <p:spPr>
            <a:xfrm flipH="1">
              <a:off x="7949238" y="237682"/>
              <a:ext cx="214951" cy="225266"/>
            </a:xfrm>
            <a:prstGeom prst="curvedDownArrow">
              <a:avLst>
                <a:gd name="adj1" fmla="val 25000"/>
                <a:gd name="adj2" fmla="val 43055"/>
                <a:gd name="adj3" fmla="val 18397"/>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731"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4874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7CA4-5877-4E3D-99C4-8A26B5D07B65}"/>
              </a:ext>
            </a:extLst>
          </p:cNvPr>
          <p:cNvSpPr>
            <a:spLocks noGrp="1"/>
          </p:cNvSpPr>
          <p:nvPr>
            <p:ph type="title" idx="4294967295"/>
          </p:nvPr>
        </p:nvSpPr>
        <p:spPr>
          <a:xfrm>
            <a:off x="0" y="1011238"/>
            <a:ext cx="3416300" cy="4795837"/>
          </a:xfrm>
        </p:spPr>
        <p:txBody>
          <a:bodyPr>
            <a:normAutofit/>
          </a:bodyPr>
          <a:lstStyle/>
          <a:p>
            <a:r>
              <a:rPr lang="en-US" dirty="0">
                <a:solidFill>
                  <a:srgbClr val="FFFFFF"/>
                </a:solidFill>
              </a:rPr>
              <a:t>Fundamentals Managed vs. Unmanaged</a:t>
            </a:r>
          </a:p>
        </p:txBody>
      </p:sp>
      <p:graphicFrame>
        <p:nvGraphicFramePr>
          <p:cNvPr id="51" name="Content Placeholder 2" descr="Unmanaged Solutions and Managed Solutions&#10;">
            <a:extLst>
              <a:ext uri="{FF2B5EF4-FFF2-40B4-BE49-F238E27FC236}">
                <a16:creationId xmlns:a16="http://schemas.microsoft.com/office/drawing/2014/main" id="{B8AA42A3-23E4-4BB1-AC45-E7C2B709506D}"/>
              </a:ext>
            </a:extLst>
          </p:cNvPr>
          <p:cNvGraphicFramePr>
            <a:graphicFrameLocks noGrp="1"/>
          </p:cNvGraphicFramePr>
          <p:nvPr>
            <p:ph idx="4294967295"/>
            <p:extLst>
              <p:ext uri="{D42A27DB-BD31-4B8C-83A1-F6EECF244321}">
                <p14:modId xmlns:p14="http://schemas.microsoft.com/office/powerpoint/2010/main" val="1431309681"/>
              </p:ext>
            </p:extLst>
          </p:nvPr>
        </p:nvGraphicFramePr>
        <p:xfrm>
          <a:off x="2774196" y="657871"/>
          <a:ext cx="6513513" cy="588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52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6E2-C942-4329-9F80-952174D00339}"/>
              </a:ext>
            </a:extLst>
          </p:cNvPr>
          <p:cNvSpPr>
            <a:spLocks noGrp="1"/>
          </p:cNvSpPr>
          <p:nvPr>
            <p:ph type="title"/>
          </p:nvPr>
        </p:nvSpPr>
        <p:spPr/>
        <p:txBody>
          <a:bodyPr/>
          <a:lstStyle/>
          <a:p>
            <a:r>
              <a:rPr lang="en-US" sz="2800" dirty="0">
                <a:solidFill>
                  <a:schemeClr val="bg1"/>
                </a:solidFill>
              </a:rPr>
              <a:t>Fundamentals: Solution Layering</a:t>
            </a:r>
          </a:p>
        </p:txBody>
      </p:sp>
      <p:sp>
        <p:nvSpPr>
          <p:cNvPr id="3" name="Content Placeholder 2">
            <a:extLst>
              <a:ext uri="{FF2B5EF4-FFF2-40B4-BE49-F238E27FC236}">
                <a16:creationId xmlns:a16="http://schemas.microsoft.com/office/drawing/2014/main" id="{FD0FDC37-1A1F-46FF-AF34-9C75D5E87DDD}"/>
              </a:ext>
            </a:extLst>
          </p:cNvPr>
          <p:cNvSpPr>
            <a:spLocks noGrp="1"/>
          </p:cNvSpPr>
          <p:nvPr>
            <p:ph idx="4294967295"/>
          </p:nvPr>
        </p:nvSpPr>
        <p:spPr>
          <a:xfrm>
            <a:off x="7813675" y="1698625"/>
            <a:ext cx="4378325" cy="4351338"/>
          </a:xfrm>
        </p:spPr>
        <p:txBody>
          <a:bodyPr>
            <a:normAutofit fontScale="92500" lnSpcReduction="20000"/>
          </a:bodyPr>
          <a:lstStyle/>
          <a:p>
            <a:r>
              <a:rPr lang="en-US" dirty="0">
                <a:solidFill>
                  <a:schemeClr val="bg1"/>
                </a:solidFill>
                <a:latin typeface="+mn-lt"/>
              </a:rPr>
              <a:t>Layering occurs on import of solutions</a:t>
            </a:r>
            <a:br>
              <a:rPr lang="en-US" dirty="0">
                <a:solidFill>
                  <a:schemeClr val="bg1"/>
                </a:solidFill>
                <a:latin typeface="+mn-lt"/>
              </a:rPr>
            </a:br>
            <a:endParaRPr lang="en-US" dirty="0">
              <a:solidFill>
                <a:schemeClr val="bg1"/>
              </a:solidFill>
              <a:latin typeface="+mn-lt"/>
            </a:endParaRPr>
          </a:p>
          <a:p>
            <a:r>
              <a:rPr lang="en-US" dirty="0">
                <a:solidFill>
                  <a:schemeClr val="bg1"/>
                </a:solidFill>
                <a:latin typeface="+mn-lt"/>
              </a:rPr>
              <a:t>Layers describe the dependency chain of component from the root solution introducing it, through each solution that extends or changes the component’s behavior</a:t>
            </a:r>
          </a:p>
          <a:p>
            <a:endParaRPr lang="en-US" dirty="0">
              <a:solidFill>
                <a:schemeClr val="bg1"/>
              </a:solidFill>
              <a:latin typeface="+mn-lt"/>
            </a:endParaRPr>
          </a:p>
          <a:p>
            <a:r>
              <a:rPr lang="en-US" dirty="0">
                <a:solidFill>
                  <a:schemeClr val="bg1"/>
                </a:solidFill>
                <a:latin typeface="+mn-lt"/>
              </a:rPr>
              <a:t>Layers are created through extension of an existing component (taking a dependency on it) or through creation of a new component or version of a solution.  </a:t>
            </a:r>
            <a:endParaRPr lang="en-GB" dirty="0">
              <a:solidFill>
                <a:schemeClr val="bg1"/>
              </a:solidFill>
              <a:latin typeface="+mn-lt"/>
            </a:endParaRPr>
          </a:p>
          <a:p>
            <a:pPr marL="0" indent="0">
              <a:buNone/>
            </a:pPr>
            <a:endParaRPr lang="en-US" dirty="0">
              <a:solidFill>
                <a:schemeClr val="bg1"/>
              </a:solidFill>
            </a:endParaRPr>
          </a:p>
        </p:txBody>
      </p:sp>
      <p:grpSp>
        <p:nvGrpSpPr>
          <p:cNvPr id="4" name="Group 3" descr="Four layers of Solution Layering, with an arrow going from the bottom layer to the top.&#10;&#10;Bottom Layer: System Layer&#10;Second Layer: Managed Solutions&#10;Third Layer: Unmanaged Customizations&#10;Top Layer: Application Behavior (What the user sees)">
            <a:extLst>
              <a:ext uri="{FF2B5EF4-FFF2-40B4-BE49-F238E27FC236}">
                <a16:creationId xmlns:a16="http://schemas.microsoft.com/office/drawing/2014/main" id="{5C9800E0-8741-4059-BDE9-DED3E7538514}"/>
              </a:ext>
            </a:extLst>
          </p:cNvPr>
          <p:cNvGrpSpPr/>
          <p:nvPr/>
        </p:nvGrpSpPr>
        <p:grpSpPr>
          <a:xfrm>
            <a:off x="381240" y="1793560"/>
            <a:ext cx="6234164" cy="4351339"/>
            <a:chOff x="2392219" y="230909"/>
            <a:chExt cx="5503426" cy="3788641"/>
          </a:xfrm>
        </p:grpSpPr>
        <p:sp>
          <p:nvSpPr>
            <p:cNvPr id="5" name="Rectangle: Rounded Corners 4">
              <a:extLst>
                <a:ext uri="{FF2B5EF4-FFF2-40B4-BE49-F238E27FC236}">
                  <a16:creationId xmlns:a16="http://schemas.microsoft.com/office/drawing/2014/main" id="{03E1FF39-18CA-4751-811E-DF181C2079F6}"/>
                </a:ext>
              </a:extLst>
            </p:cNvPr>
            <p:cNvSpPr/>
            <p:nvPr/>
          </p:nvSpPr>
          <p:spPr>
            <a:xfrm>
              <a:off x="2392219" y="230909"/>
              <a:ext cx="5503426" cy="3788641"/>
            </a:xfrm>
            <a:prstGeom prst="roundRect">
              <a:avLst>
                <a:gd name="adj" fmla="val 1140"/>
              </a:avLst>
            </a:prstGeom>
            <a:solidFill>
              <a:srgbClr val="40404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78AFEA78-32C9-4AA9-ACA1-C7EFBFE041E9}"/>
                </a:ext>
              </a:extLst>
            </p:cNvPr>
            <p:cNvSpPr/>
            <p:nvPr/>
          </p:nvSpPr>
          <p:spPr>
            <a:xfrm>
              <a:off x="2509981" y="330197"/>
              <a:ext cx="5274347" cy="432957"/>
            </a:xfrm>
            <a:prstGeom prst="roundRect">
              <a:avLst>
                <a:gd name="adj" fmla="val 7007"/>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t"/>
            <a:lstStyle/>
            <a:p>
              <a:pPr marL="0" marR="0" lvl="0" indent="0" algn="l"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Application Behaviour</a:t>
              </a:r>
            </a:p>
          </p:txBody>
        </p:sp>
        <p:sp>
          <p:nvSpPr>
            <p:cNvPr id="7" name="Rectangle: Rounded Corners 6">
              <a:extLst>
                <a:ext uri="{FF2B5EF4-FFF2-40B4-BE49-F238E27FC236}">
                  <a16:creationId xmlns:a16="http://schemas.microsoft.com/office/drawing/2014/main" id="{9973A79C-2D65-43DF-9990-E6C11291670E}"/>
                </a:ext>
              </a:extLst>
            </p:cNvPr>
            <p:cNvSpPr/>
            <p:nvPr/>
          </p:nvSpPr>
          <p:spPr>
            <a:xfrm>
              <a:off x="2509981" y="3416234"/>
              <a:ext cx="5274347" cy="475673"/>
            </a:xfrm>
            <a:prstGeom prst="roundRect">
              <a:avLst>
                <a:gd name="adj" fmla="val 6480"/>
              </a:avLst>
            </a:prstGeom>
            <a:solidFill>
              <a:srgbClr val="FF0000">
                <a:alpha val="50000"/>
              </a:srgbClr>
            </a:solidFill>
            <a:ln w="12700" cap="flat" cmpd="sng" algn="ctr">
              <a:solidFill>
                <a:srgbClr val="FF0000"/>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System Layer*</a:t>
              </a:r>
              <a:b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b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CDS Managed Layer</a:t>
              </a:r>
            </a:p>
          </p:txBody>
        </p:sp>
        <p:sp>
          <p:nvSpPr>
            <p:cNvPr id="8" name="TextBox 7">
              <a:extLst>
                <a:ext uri="{FF2B5EF4-FFF2-40B4-BE49-F238E27FC236}">
                  <a16:creationId xmlns:a16="http://schemas.microsoft.com/office/drawing/2014/main" id="{921506D0-BCCE-41A8-8B00-F445F9916A3A}"/>
                </a:ext>
              </a:extLst>
            </p:cNvPr>
            <p:cNvSpPr txBox="1"/>
            <p:nvPr/>
          </p:nvSpPr>
          <p:spPr>
            <a:xfrm>
              <a:off x="4941372" y="501351"/>
              <a:ext cx="1492250" cy="209722"/>
            </a:xfrm>
            <a:prstGeom prst="rect">
              <a:avLst/>
            </a:prstGeom>
            <a:noFill/>
          </p:spPr>
          <p:txBody>
            <a:bodyPr wrap="square" rtlCol="0">
              <a:spAutoFit/>
            </a:bodyP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What the user sees</a:t>
              </a:r>
            </a:p>
          </p:txBody>
        </p:sp>
        <p:sp>
          <p:nvSpPr>
            <p:cNvPr id="9" name="Rectangle: Rounded Corners 8">
              <a:extLst>
                <a:ext uri="{FF2B5EF4-FFF2-40B4-BE49-F238E27FC236}">
                  <a16:creationId xmlns:a16="http://schemas.microsoft.com/office/drawing/2014/main" id="{B610E22A-C96C-45D1-9992-70172C100D34}"/>
                </a:ext>
              </a:extLst>
            </p:cNvPr>
            <p:cNvSpPr/>
            <p:nvPr/>
          </p:nvSpPr>
          <p:spPr>
            <a:xfrm>
              <a:off x="2509982" y="1995056"/>
              <a:ext cx="5274346" cy="1306944"/>
            </a:xfrm>
            <a:prstGeom prst="roundRect">
              <a:avLst>
                <a:gd name="adj" fmla="val 3499"/>
              </a:avLst>
            </a:prstGeom>
            <a:solidFill>
              <a:srgbClr val="ED7D31">
                <a:alpha val="50000"/>
              </a:srgbClr>
            </a:solidFill>
            <a:ln w="12700" cap="flat" cmpd="sng" algn="ctr">
              <a:solidFill>
                <a:srgbClr val="ED7D31"/>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Managed Layers</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1 per managed solution</a:t>
              </a:r>
            </a:p>
          </p:txBody>
        </p:sp>
        <p:sp>
          <p:nvSpPr>
            <p:cNvPr id="10" name="Rectangle: Rounded Corners 9">
              <a:extLst>
                <a:ext uri="{FF2B5EF4-FFF2-40B4-BE49-F238E27FC236}">
                  <a16:creationId xmlns:a16="http://schemas.microsoft.com/office/drawing/2014/main" id="{4280EA40-1E01-4F6C-AC24-0D1B8C9B82E0}"/>
                </a:ext>
              </a:extLst>
            </p:cNvPr>
            <p:cNvSpPr/>
            <p:nvPr/>
          </p:nvSpPr>
          <p:spPr>
            <a:xfrm>
              <a:off x="2509981" y="873988"/>
              <a:ext cx="5274347" cy="1011384"/>
            </a:xfrm>
            <a:prstGeom prst="roundRect">
              <a:avLst>
                <a:gd name="adj" fmla="val 3024"/>
              </a:avLst>
            </a:prstGeom>
            <a:solidFill>
              <a:srgbClr val="5B9BD5">
                <a:alpha val="50000"/>
              </a:srgbClr>
            </a:solidFill>
            <a:ln w="12700" cap="flat" cmpd="sng" algn="ctr">
              <a:solidFill>
                <a:srgbClr val="5B9BD5"/>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Unmanaged “layer”</a:t>
              </a:r>
            </a:p>
          </p:txBody>
        </p:sp>
        <p:sp>
          <p:nvSpPr>
            <p:cNvPr id="11" name="Rectangle: Rounded Corners 10">
              <a:extLst>
                <a:ext uri="{FF2B5EF4-FFF2-40B4-BE49-F238E27FC236}">
                  <a16:creationId xmlns:a16="http://schemas.microsoft.com/office/drawing/2014/main" id="{B2A73AB5-6605-4BC5-9C27-20AFFCE9F350}"/>
                </a:ext>
              </a:extLst>
            </p:cNvPr>
            <p:cNvSpPr/>
            <p:nvPr/>
          </p:nvSpPr>
          <p:spPr>
            <a:xfrm>
              <a:off x="2559407" y="3455168"/>
              <a:ext cx="2930238" cy="388571"/>
            </a:xfrm>
            <a:prstGeom prst="roundRect">
              <a:avLst>
                <a:gd name="adj" fmla="val 6480"/>
              </a:avLst>
            </a:prstGeom>
            <a:solidFill>
              <a:srgbClr val="C00000"/>
            </a:solidFill>
            <a:ln w="12700" cap="flat" cmpd="sng" algn="ctr">
              <a:no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System Solution*</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Base CDS entities</a:t>
              </a:r>
            </a:p>
          </p:txBody>
        </p:sp>
        <p:sp>
          <p:nvSpPr>
            <p:cNvPr id="12" name="Rectangle: Rounded Corners 11">
              <a:extLst>
                <a:ext uri="{FF2B5EF4-FFF2-40B4-BE49-F238E27FC236}">
                  <a16:creationId xmlns:a16="http://schemas.microsoft.com/office/drawing/2014/main" id="{BFDE5D40-46B0-4AFB-8F62-ADC3DB6EE8C7}"/>
                </a:ext>
              </a:extLst>
            </p:cNvPr>
            <p:cNvSpPr/>
            <p:nvPr/>
          </p:nvSpPr>
          <p:spPr>
            <a:xfrm>
              <a:off x="2559407" y="2043060"/>
              <a:ext cx="2930238" cy="1167249"/>
            </a:xfrm>
            <a:prstGeom prst="roundRect">
              <a:avLst>
                <a:gd name="adj" fmla="val 3499"/>
              </a:avLst>
            </a:prstGeom>
            <a:solidFill>
              <a:srgbClr val="D76213"/>
            </a:solidFill>
            <a:ln w="6350" cap="flat" cmpd="sng" algn="ctr">
              <a:solidFill>
                <a:srgbClr val="ED7D31"/>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srgbClr val="000000"/>
                  </a:solidFill>
                  <a:effectLst/>
                  <a:uLnTx/>
                  <a:uFillTx/>
                  <a:latin typeface="Calibri" panose="020F0502020204030204"/>
                  <a:ea typeface="+mn-ea"/>
                  <a:cs typeface="+mn-cs"/>
                </a:rPr>
                <a:t>Managed Solutions</a:t>
              </a:r>
            </a:p>
          </p:txBody>
        </p:sp>
        <p:sp>
          <p:nvSpPr>
            <p:cNvPr id="13" name="Rectangle: Rounded Corners 12">
              <a:extLst>
                <a:ext uri="{FF2B5EF4-FFF2-40B4-BE49-F238E27FC236}">
                  <a16:creationId xmlns:a16="http://schemas.microsoft.com/office/drawing/2014/main" id="{CDBA0E0A-AA59-481A-8BF8-26360AFA4EC4}"/>
                </a:ext>
              </a:extLst>
            </p:cNvPr>
            <p:cNvSpPr/>
            <p:nvPr/>
          </p:nvSpPr>
          <p:spPr>
            <a:xfrm>
              <a:off x="2559407" y="922023"/>
              <a:ext cx="2930238" cy="915314"/>
            </a:xfrm>
            <a:prstGeom prst="roundRect">
              <a:avLst>
                <a:gd name="adj" fmla="val 4596"/>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srgbClr val="000000"/>
                  </a:solidFill>
                  <a:effectLst/>
                  <a:uLnTx/>
                  <a:uFillTx/>
                  <a:latin typeface="Calibri" panose="020F0502020204030204"/>
                  <a:ea typeface="+mn-ea"/>
                  <a:cs typeface="+mn-cs"/>
                </a:rPr>
                <a:t>Unmanaged Customizations</a:t>
              </a:r>
            </a:p>
          </p:txBody>
        </p:sp>
        <p:sp>
          <p:nvSpPr>
            <p:cNvPr id="14" name="Rectangle: Rounded Corners 13">
              <a:extLst>
                <a:ext uri="{FF2B5EF4-FFF2-40B4-BE49-F238E27FC236}">
                  <a16:creationId xmlns:a16="http://schemas.microsoft.com/office/drawing/2014/main" id="{2DCF6719-8E9A-41E8-8180-D21BFD48B234}"/>
                </a:ext>
              </a:extLst>
            </p:cNvPr>
            <p:cNvSpPr/>
            <p:nvPr/>
          </p:nvSpPr>
          <p:spPr>
            <a:xfrm>
              <a:off x="2640269" y="1233967"/>
              <a:ext cx="1286087" cy="367559"/>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Unmanaged Solution C</a:t>
              </a:r>
            </a:p>
          </p:txBody>
        </p:sp>
        <p:sp>
          <p:nvSpPr>
            <p:cNvPr id="15" name="Rectangle: Rounded Corners 14">
              <a:extLst>
                <a:ext uri="{FF2B5EF4-FFF2-40B4-BE49-F238E27FC236}">
                  <a16:creationId xmlns:a16="http://schemas.microsoft.com/office/drawing/2014/main" id="{D1D943C6-0E34-43B3-A65D-E189D20198DA}"/>
                </a:ext>
              </a:extLst>
            </p:cNvPr>
            <p:cNvSpPr/>
            <p:nvPr/>
          </p:nvSpPr>
          <p:spPr>
            <a:xfrm>
              <a:off x="4115560" y="1402359"/>
              <a:ext cx="1285200" cy="367200"/>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Unmanaged Solution D</a:t>
              </a:r>
            </a:p>
          </p:txBody>
        </p:sp>
        <p:sp>
          <p:nvSpPr>
            <p:cNvPr id="16" name="Arrow: Down 15">
              <a:extLst>
                <a:ext uri="{FF2B5EF4-FFF2-40B4-BE49-F238E27FC236}">
                  <a16:creationId xmlns:a16="http://schemas.microsoft.com/office/drawing/2014/main" id="{3FF2B5DA-E8BE-4509-B001-EDDC2DDBDF0F}"/>
                </a:ext>
              </a:extLst>
            </p:cNvPr>
            <p:cNvSpPr/>
            <p:nvPr/>
          </p:nvSpPr>
          <p:spPr>
            <a:xfrm rot="10800000">
              <a:off x="5539067" y="763154"/>
              <a:ext cx="296861" cy="2829793"/>
            </a:xfrm>
            <a:prstGeom prst="downArrow">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0400E469-87E4-4AFA-869C-D8182CC3254C}"/>
                </a:ext>
              </a:extLst>
            </p:cNvPr>
            <p:cNvSpPr/>
            <p:nvPr/>
          </p:nvSpPr>
          <p:spPr>
            <a:xfrm>
              <a:off x="2665625" y="2505365"/>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Managed Solution B</a:t>
              </a:r>
            </a:p>
          </p:txBody>
        </p:sp>
        <p:sp>
          <p:nvSpPr>
            <p:cNvPr id="18" name="Rectangle: Rounded Corners 17">
              <a:extLst>
                <a:ext uri="{FF2B5EF4-FFF2-40B4-BE49-F238E27FC236}">
                  <a16:creationId xmlns:a16="http://schemas.microsoft.com/office/drawing/2014/main" id="{4A5AF466-4B03-4452-856F-87126FE827F2}"/>
                </a:ext>
              </a:extLst>
            </p:cNvPr>
            <p:cNvSpPr/>
            <p:nvPr/>
          </p:nvSpPr>
          <p:spPr>
            <a:xfrm>
              <a:off x="2665624" y="2931900"/>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Managed Solution A</a:t>
              </a:r>
            </a:p>
          </p:txBody>
        </p:sp>
        <p:sp>
          <p:nvSpPr>
            <p:cNvPr id="19" name="Rectangle: Rounded Corners 18">
              <a:extLst>
                <a:ext uri="{FF2B5EF4-FFF2-40B4-BE49-F238E27FC236}">
                  <a16:creationId xmlns:a16="http://schemas.microsoft.com/office/drawing/2014/main" id="{D4B63B76-DF54-47DB-AC61-2D7757B68887}"/>
                </a:ext>
              </a:extLst>
            </p:cNvPr>
            <p:cNvSpPr/>
            <p:nvPr/>
          </p:nvSpPr>
          <p:spPr>
            <a:xfrm>
              <a:off x="2609850" y="2452682"/>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ectangle: Rounded Corners 19">
              <a:extLst>
                <a:ext uri="{FF2B5EF4-FFF2-40B4-BE49-F238E27FC236}">
                  <a16:creationId xmlns:a16="http://schemas.microsoft.com/office/drawing/2014/main" id="{E4F6B7E7-43F1-4A21-8CCA-DE177F5982C5}"/>
                </a:ext>
              </a:extLst>
            </p:cNvPr>
            <p:cNvSpPr/>
            <p:nvPr/>
          </p:nvSpPr>
          <p:spPr>
            <a:xfrm>
              <a:off x="2609850" y="2873193"/>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4596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9C23-3159-41A4-91C8-657F392FD979}"/>
              </a:ext>
            </a:extLst>
          </p:cNvPr>
          <p:cNvSpPr>
            <a:spLocks noGrp="1"/>
          </p:cNvSpPr>
          <p:nvPr>
            <p:ph type="title"/>
          </p:nvPr>
        </p:nvSpPr>
        <p:spPr/>
        <p:txBody>
          <a:bodyPr>
            <a:normAutofit/>
          </a:bodyPr>
          <a:lstStyle/>
          <a:p>
            <a:r>
              <a:rPr lang="en-US" sz="2800" dirty="0"/>
              <a:t>Fundamentals: ALM Health Check</a:t>
            </a:r>
          </a:p>
        </p:txBody>
      </p:sp>
      <p:sp>
        <p:nvSpPr>
          <p:cNvPr id="3" name="Content Placeholder 2">
            <a:extLst>
              <a:ext uri="{FF2B5EF4-FFF2-40B4-BE49-F238E27FC236}">
                <a16:creationId xmlns:a16="http://schemas.microsoft.com/office/drawing/2014/main" id="{36D25C0E-567B-4B95-8269-F9F3B363FE3C}"/>
              </a:ext>
            </a:extLst>
          </p:cNvPr>
          <p:cNvSpPr>
            <a:spLocks noGrp="1"/>
          </p:cNvSpPr>
          <p:nvPr>
            <p:ph type="body" sz="quarter" idx="11"/>
          </p:nvPr>
        </p:nvSpPr>
        <p:spPr>
          <a:xfrm>
            <a:off x="455995" y="2123023"/>
            <a:ext cx="5417755" cy="3275242"/>
          </a:xfrm>
        </p:spPr>
        <p:txBody>
          <a:bodyPr anchor="t">
            <a:noAutofit/>
          </a:bodyPr>
          <a:lstStyle/>
          <a:p>
            <a:pPr marL="514350" indent="-514350">
              <a:buFont typeface="Wingdings" panose="05000000000000000000" pitchFamily="2" charset="2"/>
              <a:buChar char="ü"/>
            </a:pPr>
            <a:r>
              <a:rPr lang="en-US" sz="1800" dirty="0">
                <a:latin typeface="+mn-lt"/>
              </a:rPr>
              <a:t>Source control definitive source of truth</a:t>
            </a:r>
          </a:p>
          <a:p>
            <a:pPr marL="514350" indent="-514350">
              <a:buFont typeface="Wingdings" panose="05000000000000000000" pitchFamily="2" charset="2"/>
              <a:buChar char="ü"/>
            </a:pPr>
            <a:r>
              <a:rPr lang="en-US" sz="1800" dirty="0">
                <a:latin typeface="+mn-lt"/>
              </a:rPr>
              <a:t>Are you shipping as managed?</a:t>
            </a:r>
          </a:p>
          <a:p>
            <a:pPr marL="514350" indent="-514350">
              <a:buFont typeface="Wingdings" panose="05000000000000000000" pitchFamily="2" charset="2"/>
              <a:buChar char="ü"/>
            </a:pPr>
            <a:r>
              <a:rPr lang="en-US" sz="1800" dirty="0">
                <a:latin typeface="+mn-lt"/>
              </a:rPr>
              <a:t>Are your dev environments disposable?</a:t>
            </a:r>
          </a:p>
          <a:p>
            <a:pPr marL="514350" indent="-514350">
              <a:buFont typeface="Wingdings" panose="05000000000000000000" pitchFamily="2" charset="2"/>
              <a:buChar char="ü"/>
            </a:pPr>
            <a:r>
              <a:rPr lang="en-US" sz="1800" dirty="0">
                <a:latin typeface="+mn-lt"/>
              </a:rPr>
              <a:t>100% automated ALM?</a:t>
            </a:r>
          </a:p>
          <a:p>
            <a:pPr marL="514350" indent="-514350">
              <a:buFont typeface="Wingdings" panose="05000000000000000000" pitchFamily="2" charset="2"/>
              <a:buChar char="ü"/>
            </a:pPr>
            <a:r>
              <a:rPr lang="en-US" sz="1800" dirty="0">
                <a:latin typeface="+mn-lt"/>
              </a:rPr>
              <a:t>Developer isolation?</a:t>
            </a:r>
          </a:p>
          <a:p>
            <a:pPr marL="514350" indent="-514350">
              <a:buFont typeface="Wingdings" panose="05000000000000000000" pitchFamily="2" charset="2"/>
              <a:buChar char="ü"/>
            </a:pPr>
            <a:r>
              <a:rPr lang="en-US" sz="1800" dirty="0">
                <a:latin typeface="+mn-lt"/>
              </a:rPr>
              <a:t>Service production while working on v-next?</a:t>
            </a:r>
          </a:p>
          <a:p>
            <a:pPr marL="514350" indent="-514350">
              <a:buFont typeface="Wingdings" panose="05000000000000000000" pitchFamily="2" charset="2"/>
              <a:buChar char="ü"/>
            </a:pPr>
            <a:r>
              <a:rPr lang="en-US" sz="1800" dirty="0">
                <a:latin typeface="+mn-lt"/>
              </a:rPr>
              <a:t>Using Solution Packager?</a:t>
            </a:r>
            <a:br>
              <a:rPr lang="en-US" sz="1800" dirty="0">
                <a:latin typeface="+mn-lt"/>
              </a:rPr>
            </a:br>
            <a:br>
              <a:rPr lang="en-US" sz="1800" dirty="0">
                <a:latin typeface="+mn-lt"/>
              </a:rPr>
            </a:br>
            <a:endParaRPr lang="en-US" sz="1800" dirty="0">
              <a:latin typeface="+mn-lt"/>
            </a:endParaRPr>
          </a:p>
        </p:txBody>
      </p:sp>
      <p:pic>
        <p:nvPicPr>
          <p:cNvPr id="6" name="Picture 5" descr="Thermometer - photo">
            <a:extLst>
              <a:ext uri="{FF2B5EF4-FFF2-40B4-BE49-F238E27FC236}">
                <a16:creationId xmlns:a16="http://schemas.microsoft.com/office/drawing/2014/main" id="{9E62797F-8DB1-44A9-B763-D72786C3A6E0}"/>
              </a:ext>
            </a:extLst>
          </p:cNvPr>
          <p:cNvPicPr>
            <a:picLocks noChangeAspect="1"/>
          </p:cNvPicPr>
          <p:nvPr/>
        </p:nvPicPr>
        <p:blipFill>
          <a:blip r:embed="rId2"/>
          <a:stretch>
            <a:fillRect/>
          </a:stretch>
        </p:blipFill>
        <p:spPr>
          <a:xfrm>
            <a:off x="6933551" y="0"/>
            <a:ext cx="5527955" cy="6858000"/>
          </a:xfrm>
          <a:prstGeom prst="rect">
            <a:avLst/>
          </a:prstGeom>
        </p:spPr>
      </p:pic>
    </p:spTree>
    <p:extLst>
      <p:ext uri="{BB962C8B-B14F-4D97-AF65-F5344CB8AC3E}">
        <p14:creationId xmlns:p14="http://schemas.microsoft.com/office/powerpoint/2010/main" val="5490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THENA.CUSTOMXMLID" val="{8E683E67-E83E-4E24-82F6-95C2402C68CF}"/>
  <p:tag name="ATHENA.CUSTOMXMLCONTENT" val="&lt;?xml version=&quot;1.0&quot;?&gt;&lt;athena xmlns=&quot;http://schemas.microsoft.com/edu/athena&quot; version=&quot;0.1.5120.0&quot;&gt;&lt;timings duration=&quot;92340&quot;&gt;&lt;event time=&quot;64617&quot; type=&quot;OnNext&quot; clickIndex=&quot;1&quot; wacClickIndex=&quot;1&quot;/&gt;&lt;event time=&quot;77166&quot; type=&quot;OnNext&quot; clickIndex=&quot;2&quot; wacClickIndex=&quot;2&quot;/&gt;&lt;/timings&gt;&lt;/athena&gt;"/>
</p:tagLst>
</file>

<file path=ppt/theme/theme1.xml><?xml version="1.0" encoding="utf-8"?>
<a:theme xmlns:a="http://schemas.openxmlformats.org/drawingml/2006/main" name="1_Power Platform Template">
  <a:themeElements>
    <a:clrScheme name="Dynamics365">
      <a:dk1>
        <a:srgbClr val="3C3C41"/>
      </a:dk1>
      <a:lt1>
        <a:srgbClr val="FFFFFF"/>
      </a:lt1>
      <a:dk2>
        <a:srgbClr val="008272"/>
      </a:dk2>
      <a:lt2>
        <a:srgbClr val="FFFFFF"/>
      </a:lt2>
      <a:accent1>
        <a:srgbClr val="EBEBEB"/>
      </a:accent1>
      <a:accent2>
        <a:srgbClr val="75757A"/>
      </a:accent2>
      <a:accent3>
        <a:srgbClr val="3C3C41"/>
      </a:accent3>
      <a:accent4>
        <a:srgbClr val="008272"/>
      </a:accent4>
      <a:accent5>
        <a:srgbClr val="30E5D0"/>
      </a:accent5>
      <a:accent6>
        <a:srgbClr val="FEF000"/>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YNAMICS 2018" id="{5AD884F1-22B7-44DE-8F65-AD4A3772C65B}" vid="{FB5868D2-A4D0-42F5-887A-39846773B8D2}"/>
    </a:ext>
  </a:extLst>
</a:theme>
</file>

<file path=ppt/theme/theme2.xml><?xml version="1.0" encoding="utf-8"?>
<a:theme xmlns:a="http://schemas.openxmlformats.org/drawingml/2006/main" name="MicrosoftDynamicsCRM_TDM_Deck EXAMPLE STYLE">
  <a:themeElements>
    <a:clrScheme name="Custom 2">
      <a:dk1>
        <a:srgbClr val="292929"/>
      </a:dk1>
      <a:lt1>
        <a:srgbClr val="FFFFFF"/>
      </a:lt1>
      <a:dk2>
        <a:srgbClr val="00AEEF"/>
      </a:dk2>
      <a:lt2>
        <a:srgbClr val="DDDDDD"/>
      </a:lt2>
      <a:accent1>
        <a:srgbClr val="00AEEF"/>
      </a:accent1>
      <a:accent2>
        <a:srgbClr val="0071BC"/>
      </a:accent2>
      <a:accent3>
        <a:srgbClr val="00A600"/>
      </a:accent3>
      <a:accent4>
        <a:srgbClr val="8CC600"/>
      </a:accent4>
      <a:accent5>
        <a:srgbClr val="FFBE00"/>
      </a:accent5>
      <a:accent6>
        <a:srgbClr val="FF5300"/>
      </a:accent6>
      <a:hlink>
        <a:srgbClr val="00AEEF"/>
      </a:hlink>
      <a:folHlink>
        <a:srgbClr val="FF5300"/>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_v03.potx" id="{5FAABC39-8A35-4994-BADD-F8DAFFD86D81}" vid="{09F683D5-A652-43F1-891A-316456425E6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C1795788187346AB76A77043A8D3E6" ma:contentTypeVersion="15" ma:contentTypeDescription="Create a new document." ma:contentTypeScope="" ma:versionID="44674666eb4ed31f4ab9d40155aa0781">
  <xsd:schema xmlns:xsd="http://www.w3.org/2001/XMLSchema" xmlns:xs="http://www.w3.org/2001/XMLSchema" xmlns:p="http://schemas.microsoft.com/office/2006/metadata/properties" xmlns:ns1="http://schemas.microsoft.com/sharepoint/v3" xmlns:ns2="413917e0-3c85-4042-b3d6-b66207b014b2" xmlns:ns3="121cbfdf-642d-47d5-bb31-23acd4d6d77c" targetNamespace="http://schemas.microsoft.com/office/2006/metadata/properties" ma:root="true" ma:fieldsID="228616c3723b99adfeaade7cb0a6810e" ns1:_="" ns2:_="" ns3:_="">
    <xsd:import namespace="http://schemas.microsoft.com/sharepoint/v3"/>
    <xsd:import namespace="413917e0-3c85-4042-b3d6-b66207b014b2"/>
    <xsd:import namespace="121cbfdf-642d-47d5-bb31-23acd4d6d7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3917e0-3c85-4042-b3d6-b66207b01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1cbfdf-642d-47d5-bb31-23acd4d6d77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13917e0-3c85-4042-b3d6-b66207b014b2"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athena xmlns="http://schemas.microsoft.com/edu/athena" version="0.1.5120.0">
  <timings duration="92340">
    <event time="64617" type="OnNext" clickIndex="1" wacClickIndex="1"/>
    <event time="77166" type="OnNext" clickIndex="2" wacClickIndex="2"/>
  </timings>
</athena>
</file>

<file path=customXml/itemProps1.xml><?xml version="1.0" encoding="utf-8"?>
<ds:datastoreItem xmlns:ds="http://schemas.openxmlformats.org/officeDocument/2006/customXml" ds:itemID="{962D8838-5FA8-4540-A13F-70F24E7B5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3917e0-3c85-4042-b3d6-b66207b014b2"/>
    <ds:schemaRef ds:uri="121cbfdf-642d-47d5-bb31-23acd4d6d7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www.w3.org/XML/1998/namespace"/>
    <ds:schemaRef ds:uri="http://schemas.microsoft.com/office/2006/metadata/properties"/>
    <ds:schemaRef ds:uri="http://schemas.microsoft.com/sharepoint/v3"/>
    <ds:schemaRef ds:uri="http://purl.org/dc/dcmitype/"/>
    <ds:schemaRef ds:uri="121cbfdf-642d-47d5-bb31-23acd4d6d77c"/>
    <ds:schemaRef ds:uri="http://schemas.microsoft.com/office/2006/documentManagement/types"/>
    <ds:schemaRef ds:uri="413917e0-3c85-4042-b3d6-b66207b014b2"/>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99D18277-1256-4FD9-AD89-1B0F4517F5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otalTime>223</TotalTime>
  <Words>3976</Words>
  <Application>Microsoft Office PowerPoint</Application>
  <PresentationFormat>Widescreen</PresentationFormat>
  <Paragraphs>593</Paragraphs>
  <Slides>53</Slides>
  <Notes>25</Notes>
  <HiddenSlides>16</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53</vt:i4>
      </vt:variant>
    </vt:vector>
  </HeadingPairs>
  <TitlesOfParts>
    <vt:vector size="66" baseType="lpstr">
      <vt:lpstr>Arial</vt:lpstr>
      <vt:lpstr>Calibri</vt:lpstr>
      <vt:lpstr>Calibri Light</vt:lpstr>
      <vt:lpstr>Consolas</vt:lpstr>
      <vt:lpstr>Segoe</vt:lpstr>
      <vt:lpstr>Segoe UI</vt:lpstr>
      <vt:lpstr>Segoe UI Light</vt:lpstr>
      <vt:lpstr>Segoe UI Semibold</vt:lpstr>
      <vt:lpstr>Segoe UI Semilight</vt:lpstr>
      <vt:lpstr>Wingdings</vt:lpstr>
      <vt:lpstr>1_Power Platform Template</vt:lpstr>
      <vt:lpstr>MicrosoftDynamicsCRM_TDM_Deck EXAMPLE STYLE</vt:lpstr>
      <vt:lpstr>9-51120_Microsoft_Ready_Template_Light</vt:lpstr>
      <vt:lpstr>Deploy</vt:lpstr>
      <vt:lpstr>Governance – Practically Applied</vt:lpstr>
      <vt:lpstr>ALM Overview + Toolset + Roadmap</vt:lpstr>
      <vt:lpstr>The GAP is real</vt:lpstr>
      <vt:lpstr>What to expect from this session</vt:lpstr>
      <vt:lpstr>Fundamentals: Solutions</vt:lpstr>
      <vt:lpstr>Fundamentals Managed vs. Unmanaged</vt:lpstr>
      <vt:lpstr>Fundamentals: Solution Layering</vt:lpstr>
      <vt:lpstr>Fundamentals: ALM Health Check</vt:lpstr>
      <vt:lpstr>What’s new for Solutions</vt:lpstr>
      <vt:lpstr>What’s next for Solutions</vt:lpstr>
      <vt:lpstr>Environment variables</vt:lpstr>
      <vt:lpstr>Demo</vt:lpstr>
      <vt:lpstr>What is DevOps?</vt:lpstr>
      <vt:lpstr>DevOps – what’s the value?</vt:lpstr>
      <vt:lpstr>Power Platform Build Tools ALM Powered by Azure DevOps</vt:lpstr>
      <vt:lpstr>From Environment Centric to Source Control</vt:lpstr>
      <vt:lpstr>Build Pipeline: Export Solution from Dev</vt:lpstr>
      <vt:lpstr>Build Pipeline: Build Managed Solution</vt:lpstr>
      <vt:lpstr>Release Pipeline: Deploy to Production</vt:lpstr>
      <vt:lpstr>Demo </vt:lpstr>
      <vt:lpstr>But what about my code?</vt:lpstr>
      <vt:lpstr>CLI Option 1</vt:lpstr>
      <vt:lpstr>Demo  </vt:lpstr>
      <vt:lpstr>CLI Option 2</vt:lpstr>
      <vt:lpstr>Demo   </vt:lpstr>
      <vt:lpstr>What’s coming for PowerApps Build Tools</vt:lpstr>
      <vt:lpstr>Documentation refresh and deprecation of old assets</vt:lpstr>
      <vt:lpstr>Resources</vt:lpstr>
      <vt:lpstr>Next Steps</vt:lpstr>
      <vt:lpstr>Module Review</vt:lpstr>
      <vt:lpstr>Deployment scenarios</vt:lpstr>
      <vt:lpstr>High level deployment tasks</vt:lpstr>
      <vt:lpstr>Working with individual resources</vt:lpstr>
      <vt:lpstr>Solutions Overview</vt:lpstr>
      <vt:lpstr>Contoso Device Ordering Solution Example</vt:lpstr>
      <vt:lpstr>Types of Solutions</vt:lpstr>
      <vt:lpstr>Application Lifecycle with Solutions</vt:lpstr>
      <vt:lpstr>Environment with Multiple Solutions</vt:lpstr>
      <vt:lpstr>Solution Tooling</vt:lpstr>
      <vt:lpstr>PowerApps Solution Checker/Health Hub</vt:lpstr>
      <vt:lpstr>Solution Health Hub </vt:lpstr>
      <vt:lpstr>Environment Variables </vt:lpstr>
      <vt:lpstr>Example – Environment Variables </vt:lpstr>
      <vt:lpstr>Assigning Security Roles</vt:lpstr>
      <vt:lpstr>Direct User Team Privileges </vt:lpstr>
      <vt:lpstr>Sharing a canvas app</vt:lpstr>
      <vt:lpstr>Flow Connector User Security Context </vt:lpstr>
      <vt:lpstr>Using a service principal with CDS Connector</vt:lpstr>
      <vt:lpstr>Preparing a service principal</vt:lpstr>
      <vt:lpstr>Session Resources: Documentation</vt:lpstr>
      <vt:lpstr>Session Resources: Tools</vt:lpstr>
      <vt:lpstr>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dc:title>
  <dc:creator>Tiffany Duppong</dc:creator>
  <cp:lastModifiedBy>Manuela Pichler</cp:lastModifiedBy>
  <cp:revision>17</cp:revision>
  <dcterms:created xsi:type="dcterms:W3CDTF">2020-07-01T04:19:50Z</dcterms:created>
  <dcterms:modified xsi:type="dcterms:W3CDTF">2020-09-30T16:18:33Z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0x01010093C1795788187346AB76A77043A8D3E6</vt:lpwstr>
  </property>
</Properties>
</file>