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400" r:id="rId3"/>
    <p:sldId id="401" r:id="rId4"/>
    <p:sldId id="473" r:id="rId5"/>
    <p:sldId id="474" r:id="rId6"/>
    <p:sldId id="475" r:id="rId7"/>
    <p:sldId id="476" r:id="rId8"/>
    <p:sldId id="477" r:id="rId9"/>
    <p:sldId id="478" r:id="rId10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tableStyles" Target="tableStyle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6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1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"/>
          <p:cNvSpPr txBox="1"/>
          <p:nvPr/>
        </p:nvSpPr>
        <p:spPr>
          <a:xfrm rot="20869520">
            <a:off x="679727" y="3636116"/>
            <a:ext cx="8569216" cy="2593340"/>
          </a:xfrm>
          <a:prstGeom prst="rect"/>
        </p:spPr>
        <p:txBody>
          <a:bodyPr rtlCol="0" wrap="square">
            <a:spAutoFit/>
          </a:bodyPr>
          <a:p>
            <a:r>
              <a:rPr sz="5400" lang="en-US">
                <a:solidFill>
                  <a:srgbClr val="FFFF00"/>
                </a:solidFill>
              </a:rPr>
              <a:t>Present</a:t>
            </a:r>
            <a:r>
              <a:rPr sz="5400" lang="en-US">
                <a:solidFill>
                  <a:srgbClr val="FFFF00"/>
                </a:solidFill>
              </a:rPr>
              <a:t>ed</a:t>
            </a:r>
            <a:r>
              <a:rPr sz="5400" lang="en-US">
                <a:solidFill>
                  <a:srgbClr val="FFFF00"/>
                </a:solidFill>
              </a:rPr>
              <a:t> </a:t>
            </a:r>
            <a:r>
              <a:rPr sz="5400" lang="en-US">
                <a:solidFill>
                  <a:srgbClr val="FFFF00"/>
                </a:solidFill>
              </a:rPr>
              <a:t>b</a:t>
            </a:r>
            <a:r>
              <a:rPr sz="5400" lang="en-US">
                <a:solidFill>
                  <a:srgbClr val="FFFF00"/>
                </a:solidFill>
              </a:rPr>
              <a:t>y</a:t>
            </a:r>
            <a:r>
              <a:rPr sz="5400" lang="en-US">
                <a:solidFill>
                  <a:srgbClr val="FFFF00"/>
                </a:solidFill>
              </a:rPr>
              <a:t> </a:t>
            </a:r>
            <a:endParaRPr sz="2800" lang="en-IN">
              <a:solidFill>
                <a:srgbClr val="FFFF00"/>
              </a:solidFill>
            </a:endParaRPr>
          </a:p>
          <a:p>
            <a:r>
              <a:rPr sz="5400" lang="en-US">
                <a:solidFill>
                  <a:srgbClr val="FFFF00"/>
                </a:solidFill>
              </a:rPr>
              <a:t> </a:t>
            </a:r>
            <a:r>
              <a:rPr sz="5400" lang="en-US">
                <a:solidFill>
                  <a:srgbClr val="FFFF00"/>
                </a:solidFill>
              </a:rPr>
              <a:t> </a:t>
            </a:r>
            <a:r>
              <a:rPr sz="5400" lang="en-US">
                <a:solidFill>
                  <a:srgbClr val="FFFF00"/>
                </a:solidFill>
              </a:rPr>
              <a:t> </a:t>
            </a:r>
            <a:r>
              <a:rPr sz="5400" lang="en-US">
                <a:solidFill>
                  <a:srgbClr val="FFFF00"/>
                </a:solidFill>
              </a:rPr>
              <a:t> </a:t>
            </a:r>
            <a:r>
              <a:rPr sz="5400" lang="en-US">
                <a:solidFill>
                  <a:srgbClr val="FFFF00"/>
                </a:solidFill>
              </a:rPr>
              <a:t> </a:t>
            </a:r>
            <a:r>
              <a:rPr sz="5400" lang="en-US">
                <a:solidFill>
                  <a:srgbClr val="FFFF00"/>
                </a:solidFill>
              </a:rPr>
              <a:t> </a:t>
            </a:r>
            <a:r>
              <a:rPr sz="5400" lang="en-US">
                <a:solidFill>
                  <a:srgbClr val="FFFF00"/>
                </a:solidFill>
              </a:rPr>
              <a:t> </a:t>
            </a:r>
            <a:r>
              <a:rPr sz="3200" lang="en-US">
                <a:solidFill>
                  <a:srgbClr val="FFFF00"/>
                </a:solidFill>
              </a:rPr>
              <a:t>B</a:t>
            </a:r>
            <a:r>
              <a:rPr sz="3200" lang="en-US">
                <a:solidFill>
                  <a:srgbClr val="FFFF00"/>
                </a:solidFill>
              </a:rPr>
              <a:t>.</a:t>
            </a:r>
            <a:r>
              <a:rPr sz="3200" lang="en-US">
                <a:solidFill>
                  <a:srgbClr val="FFFF00"/>
                </a:solidFill>
              </a:rPr>
              <a:t>Jos</a:t>
            </a:r>
            <a:r>
              <a:rPr sz="3200" lang="en-US">
                <a:solidFill>
                  <a:srgbClr val="FFFF00"/>
                </a:solidFill>
              </a:rPr>
              <a:t>y</a:t>
            </a:r>
            <a:r>
              <a:rPr sz="3200" lang="en-US">
                <a:solidFill>
                  <a:srgbClr val="FFFF00"/>
                </a:solidFill>
              </a:rPr>
              <a:t>,</a:t>
            </a:r>
            <a:r>
              <a:rPr sz="3200" lang="en-US">
                <a:solidFill>
                  <a:srgbClr val="FFFF00"/>
                </a:solidFill>
              </a:rPr>
              <a:t> </a:t>
            </a:r>
            <a:endParaRPr sz="2800" lang="en-IN">
              <a:solidFill>
                <a:srgbClr val="FFFF00"/>
              </a:solidFill>
            </a:endParaRPr>
          </a:p>
          <a:p>
            <a:r>
              <a:rPr sz="3200" lang="en-US">
                <a:solidFill>
                  <a:srgbClr val="FFFF00"/>
                </a:solidFill>
              </a:rPr>
              <a:t> </a:t>
            </a:r>
            <a:r>
              <a:rPr sz="3200" lang="en-US">
                <a:solidFill>
                  <a:srgbClr val="FFFF00"/>
                </a:solidFill>
              </a:rPr>
              <a:t> </a:t>
            </a:r>
            <a:r>
              <a:rPr sz="3200" lang="en-US">
                <a:solidFill>
                  <a:srgbClr val="FFFF00"/>
                </a:solidFill>
              </a:rPr>
              <a:t> </a:t>
            </a:r>
            <a:r>
              <a:rPr sz="3200" lang="en-US">
                <a:solidFill>
                  <a:srgbClr val="FFFF00"/>
                </a:solidFill>
              </a:rPr>
              <a:t> </a:t>
            </a:r>
            <a:r>
              <a:rPr sz="3200" lang="en-US">
                <a:solidFill>
                  <a:srgbClr val="FFFF00"/>
                </a:solidFill>
              </a:rPr>
              <a:t> </a:t>
            </a:r>
            <a:r>
              <a:rPr sz="3200" lang="en-US">
                <a:solidFill>
                  <a:srgbClr val="FFFF00"/>
                </a:solidFill>
              </a:rPr>
              <a:t> </a:t>
            </a:r>
            <a:r>
              <a:rPr sz="3200" lang="en-US">
                <a:solidFill>
                  <a:srgbClr val="FFFF00"/>
                </a:solidFill>
              </a:rPr>
              <a:t> </a:t>
            </a:r>
            <a:r>
              <a:rPr sz="3200" lang="en-US">
                <a:solidFill>
                  <a:srgbClr val="FFFF00"/>
                </a:solidFill>
              </a:rPr>
              <a:t> </a:t>
            </a:r>
            <a:r>
              <a:rPr sz="3200" lang="en-US">
                <a:solidFill>
                  <a:srgbClr val="FFFF00"/>
                </a:solidFill>
              </a:rPr>
              <a:t>3</a:t>
            </a:r>
            <a:r>
              <a:rPr sz="3200" lang="en-US">
                <a:solidFill>
                  <a:srgbClr val="FFFF00"/>
                </a:solidFill>
              </a:rPr>
              <a:t>r</a:t>
            </a:r>
            <a:r>
              <a:rPr sz="3200" lang="en-US">
                <a:solidFill>
                  <a:srgbClr val="FFFF00"/>
                </a:solidFill>
              </a:rPr>
              <a:t>d</a:t>
            </a:r>
            <a:r>
              <a:rPr sz="3200" lang="en-US">
                <a:solidFill>
                  <a:srgbClr val="FFFF00"/>
                </a:solidFill>
              </a:rPr>
              <a:t> </a:t>
            </a:r>
            <a:r>
              <a:rPr sz="3200" lang="en-US">
                <a:solidFill>
                  <a:srgbClr val="FFFF00"/>
                </a:solidFill>
              </a:rPr>
              <a:t>y</a:t>
            </a:r>
            <a:r>
              <a:rPr sz="3200" lang="en-US">
                <a:solidFill>
                  <a:srgbClr val="FFFF00"/>
                </a:solidFill>
              </a:rPr>
              <a:t>e</a:t>
            </a:r>
            <a:r>
              <a:rPr sz="3200" lang="en-US">
                <a:solidFill>
                  <a:srgbClr val="FFFF00"/>
                </a:solidFill>
              </a:rPr>
              <a:t>a</a:t>
            </a:r>
            <a:r>
              <a:rPr sz="3200" lang="en-US">
                <a:solidFill>
                  <a:srgbClr val="FFFF00"/>
                </a:solidFill>
              </a:rPr>
              <a:t>r</a:t>
            </a:r>
            <a:r>
              <a:rPr sz="3200" lang="en-US">
                <a:solidFill>
                  <a:srgbClr val="FFFF00"/>
                </a:solidFill>
              </a:rPr>
              <a:t> </a:t>
            </a:r>
            <a:r>
              <a:rPr sz="3200" lang="en-US">
                <a:solidFill>
                  <a:srgbClr val="FFFF00"/>
                </a:solidFill>
              </a:rPr>
              <a:t>c</a:t>
            </a:r>
            <a:r>
              <a:rPr sz="3200" lang="en-US">
                <a:solidFill>
                  <a:srgbClr val="FFFF00"/>
                </a:solidFill>
              </a:rPr>
              <a:t>o</a:t>
            </a:r>
            <a:r>
              <a:rPr sz="3200" lang="en-US">
                <a:solidFill>
                  <a:srgbClr val="FFFF00"/>
                </a:solidFill>
              </a:rPr>
              <a:t>m</a:t>
            </a:r>
            <a:r>
              <a:rPr sz="3200" lang="en-US">
                <a:solidFill>
                  <a:srgbClr val="FFFF00"/>
                </a:solidFill>
              </a:rPr>
              <a:t>p</a:t>
            </a:r>
            <a:r>
              <a:rPr sz="3200" lang="en-US">
                <a:solidFill>
                  <a:srgbClr val="FFFF00"/>
                </a:solidFill>
              </a:rPr>
              <a:t>u</a:t>
            </a:r>
            <a:r>
              <a:rPr sz="3200" lang="en-US">
                <a:solidFill>
                  <a:srgbClr val="FFFF00"/>
                </a:solidFill>
              </a:rPr>
              <a:t>ter</a:t>
            </a:r>
            <a:r>
              <a:rPr sz="3200" lang="en-US">
                <a:solidFill>
                  <a:srgbClr val="FFFF00"/>
                </a:solidFill>
              </a:rPr>
              <a:t> </a:t>
            </a:r>
            <a:r>
              <a:rPr sz="3200" lang="en-US">
                <a:solidFill>
                  <a:srgbClr val="FFFF00"/>
                </a:solidFill>
              </a:rPr>
              <a:t>s</a:t>
            </a:r>
            <a:r>
              <a:rPr sz="3200" lang="en-US">
                <a:solidFill>
                  <a:srgbClr val="FFFF00"/>
                </a:solidFill>
              </a:rPr>
              <a:t>c</a:t>
            </a:r>
            <a:r>
              <a:rPr sz="3200" lang="en-US">
                <a:solidFill>
                  <a:srgbClr val="FFFF00"/>
                </a:solidFill>
              </a:rPr>
              <a:t>ience</a:t>
            </a:r>
            <a:r>
              <a:rPr sz="3200" lang="en-US">
                <a:solidFill>
                  <a:srgbClr val="FFFF00"/>
                </a:solidFill>
              </a:rPr>
              <a:t> </a:t>
            </a:r>
            <a:r>
              <a:rPr sz="3200" lang="en-US">
                <a:solidFill>
                  <a:srgbClr val="FFFF00"/>
                </a:solidFill>
              </a:rPr>
              <a:t>and</a:t>
            </a:r>
            <a:r>
              <a:rPr sz="3200" lang="en-US">
                <a:solidFill>
                  <a:srgbClr val="FFFF00"/>
                </a:solidFill>
              </a:rPr>
              <a:t> </a:t>
            </a:r>
            <a:r>
              <a:rPr sz="3200" lang="en-US">
                <a:solidFill>
                  <a:srgbClr val="FFFF00"/>
                </a:solidFill>
              </a:rPr>
              <a:t>engineerin</a:t>
            </a:r>
            <a:r>
              <a:rPr sz="3200" lang="en-US">
                <a:solidFill>
                  <a:srgbClr val="FFFF00"/>
                </a:solidFill>
              </a:rPr>
              <a:t>g</a:t>
            </a:r>
            <a:r>
              <a:rPr sz="3200" lang="en-US">
                <a:solidFill>
                  <a:srgbClr val="FFFF00"/>
                </a:solidFill>
              </a:rPr>
              <a:t>,</a:t>
            </a:r>
            <a:r>
              <a:rPr sz="3200" lang="en-US">
                <a:solidFill>
                  <a:srgbClr val="FFFF00"/>
                </a:solidFill>
              </a:rPr>
              <a:t> </a:t>
            </a:r>
            <a:endParaRPr sz="2800" lang="en-IN">
              <a:solidFill>
                <a:srgbClr val="FFFF00"/>
              </a:solidFill>
            </a:endParaRPr>
          </a:p>
          <a:p>
            <a:r>
              <a:rPr sz="2800" lang="en-US">
                <a:solidFill>
                  <a:srgbClr val="FFFF00"/>
                </a:solidFill>
              </a:rPr>
              <a:t> </a:t>
            </a:r>
            <a:r>
              <a:rPr sz="2800" lang="en-US">
                <a:solidFill>
                  <a:srgbClr val="FFFF00"/>
                </a:solidFill>
              </a:rPr>
              <a:t> </a:t>
            </a:r>
            <a:r>
              <a:rPr sz="2800" lang="en-US">
                <a:solidFill>
                  <a:srgbClr val="FFFF00"/>
                </a:solidFill>
              </a:rPr>
              <a:t> </a:t>
            </a:r>
            <a:r>
              <a:rPr sz="2800" lang="en-US">
                <a:solidFill>
                  <a:srgbClr val="FFFF00"/>
                </a:solidFill>
              </a:rPr>
              <a:t> </a:t>
            </a:r>
            <a:r>
              <a:rPr sz="2800" lang="en-US">
                <a:solidFill>
                  <a:srgbClr val="FFFF00"/>
                </a:solidFill>
              </a:rPr>
              <a:t> </a:t>
            </a:r>
            <a:r>
              <a:rPr sz="2800" lang="en-US">
                <a:solidFill>
                  <a:srgbClr val="FFFF00"/>
                </a:solidFill>
              </a:rPr>
              <a:t> </a:t>
            </a:r>
            <a:r>
              <a:rPr sz="2800" lang="en-US">
                <a:solidFill>
                  <a:srgbClr val="FFFF00"/>
                </a:solidFill>
              </a:rPr>
              <a:t> </a:t>
            </a:r>
            <a:r>
              <a:rPr sz="2800" lang="en-US">
                <a:solidFill>
                  <a:srgbClr val="FFFF00"/>
                </a:solidFill>
              </a:rPr>
              <a:t> </a:t>
            </a:r>
            <a:r>
              <a:rPr sz="2800" lang="en-US">
                <a:solidFill>
                  <a:srgbClr val="FFFF00"/>
                </a:solidFill>
              </a:rPr>
              <a:t>U</a:t>
            </a:r>
            <a:r>
              <a:rPr sz="2800" lang="en-US">
                <a:solidFill>
                  <a:srgbClr val="FFFF00"/>
                </a:solidFill>
              </a:rPr>
              <a:t>n</a:t>
            </a:r>
            <a:r>
              <a:rPr sz="2800" lang="en-US">
                <a:solidFill>
                  <a:srgbClr val="FFFF00"/>
                </a:solidFill>
              </a:rPr>
              <a:t>i</a:t>
            </a:r>
            <a:r>
              <a:rPr sz="2800" lang="en-US">
                <a:solidFill>
                  <a:srgbClr val="FFFF00"/>
                </a:solidFill>
              </a:rPr>
              <a:t>v</a:t>
            </a:r>
            <a:r>
              <a:rPr sz="2800" lang="en-US">
                <a:solidFill>
                  <a:srgbClr val="FFFF00"/>
                </a:solidFill>
              </a:rPr>
              <a:t>e</a:t>
            </a:r>
            <a:r>
              <a:rPr sz="2800" lang="en-US">
                <a:solidFill>
                  <a:srgbClr val="FFFF00"/>
                </a:solidFill>
              </a:rPr>
              <a:t>r</a:t>
            </a:r>
            <a:r>
              <a:rPr sz="2800" lang="en-US">
                <a:solidFill>
                  <a:srgbClr val="FFFF00"/>
                </a:solidFill>
              </a:rPr>
              <a:t>sal</a:t>
            </a:r>
            <a:r>
              <a:rPr sz="2800" lang="en-US">
                <a:solidFill>
                  <a:srgbClr val="FFFF00"/>
                </a:solidFill>
              </a:rPr>
              <a:t> </a:t>
            </a:r>
            <a:r>
              <a:rPr sz="2800" lang="en-US">
                <a:solidFill>
                  <a:srgbClr val="FFFF00"/>
                </a:solidFill>
              </a:rPr>
              <a:t>c</a:t>
            </a:r>
            <a:r>
              <a:rPr sz="2800" lang="en-US">
                <a:solidFill>
                  <a:srgbClr val="FFFF00"/>
                </a:solidFill>
              </a:rPr>
              <a:t>o</a:t>
            </a:r>
            <a:r>
              <a:rPr sz="2800" lang="en-US">
                <a:solidFill>
                  <a:srgbClr val="FFFF00"/>
                </a:solidFill>
              </a:rPr>
              <a:t>l</a:t>
            </a:r>
            <a:r>
              <a:rPr sz="2800" lang="en-US">
                <a:solidFill>
                  <a:srgbClr val="FFFF00"/>
                </a:solidFill>
              </a:rPr>
              <a:t>lege</a:t>
            </a:r>
            <a:r>
              <a:rPr sz="2800" lang="en-US">
                <a:solidFill>
                  <a:srgbClr val="FFFF00"/>
                </a:solidFill>
              </a:rPr>
              <a:t> </a:t>
            </a:r>
            <a:r>
              <a:rPr sz="2800" lang="en-US">
                <a:solidFill>
                  <a:srgbClr val="FFFF00"/>
                </a:solidFill>
              </a:rPr>
              <a:t>o</a:t>
            </a:r>
            <a:r>
              <a:rPr sz="2800" lang="en-US">
                <a:solidFill>
                  <a:srgbClr val="FFFF00"/>
                </a:solidFill>
              </a:rPr>
              <a:t>f</a:t>
            </a:r>
            <a:r>
              <a:rPr sz="2800" lang="en-US">
                <a:solidFill>
                  <a:srgbClr val="FFFF00"/>
                </a:solidFill>
              </a:rPr>
              <a:t> </a:t>
            </a:r>
            <a:r>
              <a:rPr sz="2800" lang="en-US">
                <a:solidFill>
                  <a:srgbClr val="FFFF00"/>
                </a:solidFill>
              </a:rPr>
              <a:t>e</a:t>
            </a:r>
            <a:r>
              <a:rPr sz="2800" lang="en-US">
                <a:solidFill>
                  <a:srgbClr val="FFFF00"/>
                </a:solidFill>
              </a:rPr>
              <a:t>n</a:t>
            </a:r>
            <a:r>
              <a:rPr sz="2800" lang="en-US">
                <a:solidFill>
                  <a:srgbClr val="FFFF00"/>
                </a:solidFill>
              </a:rPr>
              <a:t>g</a:t>
            </a:r>
            <a:r>
              <a:rPr sz="2800" lang="en-US">
                <a:solidFill>
                  <a:srgbClr val="FFFF00"/>
                </a:solidFill>
              </a:rPr>
              <a:t>i</a:t>
            </a:r>
            <a:r>
              <a:rPr sz="2800" lang="en-US">
                <a:solidFill>
                  <a:srgbClr val="FFFF00"/>
                </a:solidFill>
              </a:rPr>
              <a:t>n</a:t>
            </a:r>
            <a:r>
              <a:rPr sz="2800" lang="en-US">
                <a:solidFill>
                  <a:srgbClr val="FFFF00"/>
                </a:solidFill>
              </a:rPr>
              <a:t>e</a:t>
            </a:r>
            <a:r>
              <a:rPr sz="2800" lang="en-US">
                <a:solidFill>
                  <a:srgbClr val="FFFF00"/>
                </a:solidFill>
              </a:rPr>
              <a:t>e</a:t>
            </a:r>
            <a:r>
              <a:rPr sz="2800" lang="en-US">
                <a:solidFill>
                  <a:srgbClr val="FFFF00"/>
                </a:solidFill>
              </a:rPr>
              <a:t>ring</a:t>
            </a:r>
            <a:r>
              <a:rPr sz="2800" lang="en-US">
                <a:solidFill>
                  <a:srgbClr val="FFFF00"/>
                </a:solidFill>
              </a:rPr>
              <a:t> </a:t>
            </a:r>
            <a:r>
              <a:rPr sz="2800" lang="en-US">
                <a:solidFill>
                  <a:srgbClr val="FFFF00"/>
                </a:solidFill>
              </a:rPr>
              <a:t>and</a:t>
            </a:r>
            <a:r>
              <a:rPr sz="2800" lang="en-US">
                <a:solidFill>
                  <a:srgbClr val="FFFF00"/>
                </a:solidFill>
              </a:rPr>
              <a:t> </a:t>
            </a:r>
            <a:r>
              <a:rPr sz="2800" lang="en-US">
                <a:solidFill>
                  <a:srgbClr val="FFFF00"/>
                </a:solidFill>
              </a:rPr>
              <a:t>technology</a:t>
            </a:r>
            <a:r>
              <a:rPr sz="2800" lang="en-US">
                <a:solidFill>
                  <a:srgbClr val="FFFF00"/>
                </a:solidFill>
              </a:rPr>
              <a:t>.</a:t>
            </a:r>
            <a:r>
              <a:rPr sz="2800" lang="en-US">
                <a:solidFill>
                  <a:srgbClr val="FFFF00"/>
                </a:solidFill>
              </a:rPr>
              <a:t> </a:t>
            </a:r>
            <a:endParaRPr sz="2800" lang="en-IN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 </a:t>
            </a:r>
            <a:r>
              <a:rPr lang="en-US"/>
              <a:t>K</a:t>
            </a:r>
            <a:r>
              <a:rPr lang="en-US"/>
              <a:t>e</a:t>
            </a:r>
            <a:r>
              <a:rPr lang="en-US"/>
              <a:t>y</a:t>
            </a:r>
            <a:r>
              <a:rPr lang="en-US"/>
              <a:t>l</a:t>
            </a:r>
            <a:r>
              <a:rPr lang="en-US"/>
              <a:t>o</a:t>
            </a:r>
            <a:r>
              <a:rPr lang="en-US"/>
              <a:t>ggers</a:t>
            </a:r>
            <a:r>
              <a:rPr lang="en-US"/>
              <a:t> </a:t>
            </a:r>
            <a:r>
              <a:rPr lang="en-US"/>
              <a:t>d</a:t>
            </a:r>
            <a:r>
              <a:rPr lang="en-US"/>
              <a:t>e</a:t>
            </a:r>
            <a:r>
              <a:rPr lang="en-US"/>
              <a:t>f</a:t>
            </a:r>
            <a:r>
              <a:rPr lang="en-US"/>
              <a:t>i</a:t>
            </a:r>
            <a:r>
              <a:rPr lang="en-US"/>
              <a:t>nition</a:t>
            </a:r>
            <a:endParaRPr lang="en-IN"/>
          </a:p>
        </p:txBody>
      </p:sp>
      <p:sp>
        <p:nvSpPr>
          <p:cNvPr id="1048652" name=""/>
          <p:cNvSpPr>
            <a:spLocks noGrp="1"/>
          </p:cNvSpPr>
          <p:nvPr/>
        </p:nvSpPr>
        <p:spPr>
          <a:xfrm>
            <a:off x="628650" y="1944690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/>
            <a:r>
              <a:rPr sz="3200" lang="en-US">
                <a:latin typeface="Arial"/>
              </a:rPr>
              <a:t>A keyloggeris a type of software or hardware device that records every keystroke </a:t>
            </a:r>
            <a:endParaRPr sz="3600" lang="en-IN"/>
          </a:p>
          <a:p>
            <a:pPr/>
            <a:r>
              <a:rPr sz="3200" lang="en-US">
                <a:latin typeface="Arial"/>
              </a:rPr>
              <a:t>made by a user on a computer or mobile device.This includes capturing keyboard </a:t>
            </a:r>
            <a:endParaRPr sz="3600" lang="en-IN"/>
          </a:p>
          <a:p>
            <a:pPr/>
            <a:r>
              <a:rPr sz="3200" lang="en-US">
                <a:latin typeface="Arial"/>
              </a:rPr>
              <a:t>inputs such as passwords,usernames,messages,and other sensitive information.</a:t>
            </a:r>
            <a:endParaRPr sz="3600" lang="en-IN"/>
          </a:p>
          <a:p>
            <a:pPr/>
            <a:r>
              <a:rPr sz="3200" lang="en-US">
                <a:latin typeface="Arial"/>
              </a:rPr>
              <a:t>Keyloggerscan be used for various purposes,such as monitoring computer activity,parental control,or in malicious activities like stealing confiden</a:t>
            </a:r>
            <a:r>
              <a:rPr sz="3200" lang="en-US">
                <a:latin typeface="Arial"/>
              </a:rPr>
              <a:t>t</a:t>
            </a:r>
            <a:r>
              <a:rPr sz="3200" lang="en-US">
                <a:latin typeface="Arial"/>
              </a:rPr>
              <a:t>i</a:t>
            </a:r>
            <a:r>
              <a:rPr sz="3200" lang="en-US">
                <a:latin typeface="Arial"/>
              </a:rPr>
              <a:t>n</a:t>
            </a:r>
            <a:r>
              <a:rPr sz="3200" lang="en-US">
                <a:latin typeface="Arial"/>
              </a:rPr>
              <a:t>a</a:t>
            </a:r>
            <a:r>
              <a:rPr sz="3200" lang="en-US">
                <a:latin typeface="Arial"/>
              </a:rPr>
              <a:t>l</a:t>
            </a:r>
            <a:r>
              <a:rPr sz="3200" lang="en-US">
                <a:latin typeface="Arial"/>
              </a:rPr>
              <a:t> </a:t>
            </a:r>
            <a:r>
              <a:rPr sz="3200" lang="en-US">
                <a:latin typeface="Arial"/>
              </a:rPr>
              <a:t>informatio</a:t>
            </a:r>
            <a:r>
              <a:rPr sz="3200" lang="en-US">
                <a:latin typeface="Arial"/>
              </a:rPr>
              <a:t>n</a:t>
            </a:r>
            <a:endParaRPr sz="3600" lang="en-IN"/>
          </a:p>
          <a:p>
            <a:pPr/>
            <a:endParaRPr sz="3600"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</a:t>
            </a:r>
            <a:r>
              <a:rPr lang="en-US"/>
              <a:t>y</a:t>
            </a:r>
            <a:r>
              <a:rPr lang="en-US"/>
              <a:t>p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f</a:t>
            </a:r>
            <a:r>
              <a:rPr lang="en-US"/>
              <a:t> </a:t>
            </a:r>
            <a:r>
              <a:rPr lang="en-US"/>
              <a:t>k</a:t>
            </a:r>
            <a:r>
              <a:rPr lang="en-US"/>
              <a:t>e</a:t>
            </a:r>
            <a:r>
              <a:rPr lang="en-US"/>
              <a:t>y</a:t>
            </a:r>
            <a:r>
              <a:rPr lang="en-US"/>
              <a:t>l</a:t>
            </a:r>
            <a:r>
              <a:rPr lang="en-US"/>
              <a:t>oggers</a:t>
            </a:r>
            <a:endParaRPr lang="en-IN"/>
          </a:p>
        </p:txBody>
      </p:sp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22556">
            <a:off x="636757" y="3856494"/>
            <a:ext cx="7365330" cy="2495585"/>
          </a:xfrm>
          <a:prstGeom prst="rect"/>
        </p:spPr>
      </p:pic>
      <p:sp>
        <p:nvSpPr>
          <p:cNvPr id="1048655" name=""/>
          <p:cNvSpPr txBox="1"/>
          <p:nvPr/>
        </p:nvSpPr>
        <p:spPr>
          <a:xfrm>
            <a:off x="1718918" y="1690689"/>
            <a:ext cx="6651676" cy="1767840"/>
          </a:xfrm>
          <a:prstGeom prst="rect"/>
        </p:spPr>
        <p:txBody>
          <a:bodyPr rtlCol="0" wrap="square">
            <a:spAutoFit/>
          </a:bodyPr>
          <a:p>
            <a:pPr indent="-457200" marL="457200">
              <a:buFont typeface="Arial"/>
              <a:buChar char="•"/>
            </a:pP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are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two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types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keylogger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endParaRPr sz="2800" lang="en-IN">
              <a:solidFill>
                <a:srgbClr val="000000"/>
              </a:solidFill>
            </a:endParaRPr>
          </a:p>
          <a:p>
            <a:pPr algn="ctr" indent="-457200" marL="457200">
              <a:buFont typeface="Arial"/>
              <a:buChar char="•"/>
            </a:pP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re</a:t>
            </a:r>
            <a:endParaRPr sz="2800" lang="en-IN">
              <a:solidFill>
                <a:srgbClr val="000000"/>
              </a:solidFill>
            </a:endParaRPr>
          </a:p>
          <a:p>
            <a:pPr algn="ctr" indent="-457200" marL="457200">
              <a:buFont typeface="Arial"/>
              <a:buChar char="•"/>
            </a:pP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ware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325563"/>
          </a:xfrm>
        </p:spPr>
        <p:txBody>
          <a:bodyPr/>
          <a:p>
            <a:r>
              <a:rPr lang="en-US"/>
              <a:t>H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d</a:t>
            </a:r>
            <a:r>
              <a:rPr lang="en-US"/>
              <a:t>ware</a:t>
            </a:r>
            <a:endParaRPr lang="en-IN"/>
          </a:p>
        </p:txBody>
      </p:sp>
      <p:sp>
        <p:nvSpPr>
          <p:cNvPr id="1048657" name=""/>
          <p:cNvSpPr txBox="1"/>
          <p:nvPr/>
        </p:nvSpPr>
        <p:spPr>
          <a:xfrm>
            <a:off x="442589" y="974388"/>
            <a:ext cx="8258821" cy="5539739"/>
          </a:xfrm>
          <a:prstGeom prst="rect"/>
        </p:spPr>
        <p:txBody>
          <a:bodyPr rtlCol="0" wrap="square">
            <a:spAutoFit/>
          </a:bodyPr>
          <a:p>
            <a:pPr indent="-457200" marL="457200">
              <a:buFont typeface="Arial"/>
              <a:buChar char="•"/>
            </a:pPr>
            <a:r>
              <a:rPr sz="2800" lang="en-IN">
                <a:solidFill>
                  <a:srgbClr val="000000"/>
                </a:solidFill>
              </a:rPr>
              <a:t>They are the most common method hackers use to access a user’s 
keystrokes.
▪A software keyloggeris put on a computer when the user downloads an infected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sz="2800" lang="en-IN">
                <a:solidFill>
                  <a:srgbClr val="000000"/>
                </a:solidFill>
              </a:rPr>
              <a:t>Once installed,the keyloggermonitors the keystrokes on the operating </a:t>
            </a:r>
            <a:endParaRPr sz="2800" lang="en-IN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sz="2800" lang="en-IN">
                <a:solidFill>
                  <a:srgbClr val="000000"/>
                </a:solidFill>
              </a:rPr>
              <a:t>system you are using,checking the paths each keystroke goes through.In this way,a </a:t>
            </a:r>
            <a:endParaRPr sz="2800" lang="en-IN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sz="2800" lang="en-IN">
                <a:solidFill>
                  <a:srgbClr val="000000"/>
                </a:solidFill>
              </a:rPr>
              <a:t>software keyloggercan keep track of your keystrokes and record each one.</a:t>
            </a:r>
            <a:endParaRPr sz="2800" lang="en-IN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sz="2800" lang="en-IN">
                <a:solidFill>
                  <a:srgbClr val="000000"/>
                </a:solidFill>
              </a:rPr>
              <a:t>▪After the keystrokes have been recorded,they are then automatically transferred to the 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</a:t>
            </a:r>
            <a:r>
              <a:rPr lang="en-US"/>
              <a:t>o</a:t>
            </a:r>
            <a:r>
              <a:rPr lang="en-US"/>
              <a:t>f</a:t>
            </a:r>
            <a:r>
              <a:rPr lang="en-US"/>
              <a:t>t</a:t>
            </a:r>
            <a:r>
              <a:rPr lang="en-US"/>
              <a:t>war</a:t>
            </a:r>
            <a:r>
              <a:rPr lang="en-US"/>
              <a:t>e</a:t>
            </a:r>
            <a:endParaRPr lang="en-IN"/>
          </a:p>
        </p:txBody>
      </p:sp>
      <p:sp>
        <p:nvSpPr>
          <p:cNvPr id="1048659" name=""/>
          <p:cNvSpPr txBox="1"/>
          <p:nvPr/>
        </p:nvSpPr>
        <p:spPr>
          <a:xfrm>
            <a:off x="1009581" y="1690689"/>
            <a:ext cx="7505768" cy="4282440"/>
          </a:xfrm>
          <a:prstGeom prst="rect"/>
        </p:spPr>
        <p:txBody>
          <a:bodyPr rtlCol="0" wrap="square">
            <a:spAutoFit/>
          </a:bodyPr>
          <a:p>
            <a:pPr indent="-457200" marL="457200">
              <a:buFont typeface="Arial"/>
              <a:buChar char="•"/>
            </a:pP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IN">
                <a:solidFill>
                  <a:srgbClr val="000000"/>
                </a:solidFill>
              </a:rPr>
              <a:t>downloading has to be performed only after the keyloggerhas finished </a:t>
            </a:r>
            <a:r>
              <a:rPr sz="2800" lang="en-US">
                <a:solidFill>
                  <a:srgbClr val="000000"/>
                </a:solidFill>
              </a:rPr>
              <a:t>logging keystrokes.This is because it is not possible for the hacker to get the data while the key logger is working.In some cases,the hacker may make the </a:t>
            </a:r>
            <a:endParaRPr sz="2800" lang="en-IN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sz="2800" lang="en-US">
                <a:solidFill>
                  <a:srgbClr val="000000"/>
                </a:solidFill>
              </a:rPr>
              <a:t>keylogging device accessible viaWi-Fi.This way,they do not have to physically </a:t>
            </a:r>
            <a:endParaRPr sz="2800" lang="en-IN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sz="2800" lang="en-US">
                <a:solidFill>
                  <a:srgbClr val="000000"/>
                </a:solidFill>
              </a:rPr>
              <a:t>walk up to the hacked computer to get the device and retrieve the data.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325563"/>
          </a:xfrm>
        </p:spPr>
        <p:txBody>
          <a:bodyPr/>
          <a:p>
            <a:r>
              <a:rPr lang="en-US"/>
              <a:t>A</a:t>
            </a:r>
            <a:r>
              <a:rPr lang="en-US"/>
              <a:t>r</a:t>
            </a:r>
            <a:r>
              <a:rPr lang="en-US"/>
              <a:t>c</a:t>
            </a:r>
            <a:r>
              <a:rPr lang="en-US"/>
              <a:t>h</a:t>
            </a:r>
            <a:r>
              <a:rPr lang="en-US"/>
              <a:t>itecture</a:t>
            </a:r>
            <a:endParaRPr lang="en-IN"/>
          </a:p>
        </p:txBody>
      </p:sp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11055" y="1170763"/>
            <a:ext cx="8368956" cy="5687237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"/>
          <p:cNvSpPr>
            <a:spLocks noGrp="1"/>
          </p:cNvSpPr>
          <p:nvPr>
            <p:ph type="title"/>
          </p:nvPr>
        </p:nvSpPr>
        <p:spPr>
          <a:xfrm>
            <a:off x="0" y="333715"/>
            <a:ext cx="7886700" cy="1325563"/>
          </a:xfrm>
        </p:spPr>
        <p:txBody>
          <a:bodyPr/>
          <a:p>
            <a:r>
              <a:rPr lang="en-US"/>
              <a:t>K</a:t>
            </a:r>
            <a:r>
              <a:rPr lang="en-US"/>
              <a:t>e</a:t>
            </a:r>
            <a:r>
              <a:rPr lang="en-US"/>
              <a:t>y</a:t>
            </a:r>
            <a:r>
              <a:rPr lang="en-US"/>
              <a:t>l</a:t>
            </a:r>
            <a:r>
              <a:rPr lang="en-US"/>
              <a:t>o</a:t>
            </a:r>
            <a:r>
              <a:rPr lang="en-US"/>
              <a:t>ggers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y</a:t>
            </a:r>
            <a:r>
              <a:rPr lang="en-US"/>
              <a:t>b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r</a:t>
            </a:r>
            <a:r>
              <a:rPr lang="en-US"/>
              <a:t>ime</a:t>
            </a:r>
            <a:endParaRPr lang="en-IN"/>
          </a:p>
        </p:txBody>
      </p:sp>
      <p:sp>
        <p:nvSpPr>
          <p:cNvPr id="1048662" name=""/>
          <p:cNvSpPr>
            <a:spLocks noGrp="1"/>
          </p:cNvSpPr>
          <p:nvPr>
            <p:ph idx="1"/>
          </p:nvPr>
        </p:nvSpPr>
        <p:spPr>
          <a:xfrm>
            <a:off x="628649" y="1884576"/>
            <a:ext cx="8576998" cy="4351338"/>
          </a:xfrm>
        </p:spPr>
        <p:txBody>
          <a:bodyPr/>
          <a:p>
            <a:r>
              <a:rPr lang="en-IN"/>
              <a:t>Keyloggers are a type of malware that is downloaded onto a device through an entry point. Entry points can be infected software, emails, files or cloud programs. When keylogging software gets installed on a victim's device, it logs every keystroke to gather login credentials and other sensitive information.</a:t>
            </a:r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"/>
          <p:cNvSpPr txBox="1"/>
          <p:nvPr/>
        </p:nvSpPr>
        <p:spPr>
          <a:xfrm>
            <a:off x="2101341" y="3219450"/>
            <a:ext cx="5459039" cy="993139"/>
          </a:xfrm>
          <a:prstGeom prst="rect"/>
        </p:spPr>
        <p:txBody>
          <a:bodyPr rtlCol="0" wrap="square">
            <a:spAutoFit/>
          </a:bodyPr>
          <a:p>
            <a:r>
              <a:rPr b="1" sz="6000" lang="en-US">
                <a:solidFill>
                  <a:srgbClr val="000000"/>
                </a:solidFill>
              </a:rPr>
              <a:t>T</a:t>
            </a:r>
            <a:r>
              <a:rPr b="1" sz="6000" lang="en-US">
                <a:solidFill>
                  <a:srgbClr val="000000"/>
                </a:solidFill>
              </a:rPr>
              <a:t>h</a:t>
            </a:r>
            <a:r>
              <a:rPr b="1" sz="6000" lang="en-US">
                <a:solidFill>
                  <a:srgbClr val="000000"/>
                </a:solidFill>
              </a:rPr>
              <a:t>a</a:t>
            </a:r>
            <a:r>
              <a:rPr b="1" sz="6000" lang="en-US">
                <a:solidFill>
                  <a:srgbClr val="000000"/>
                </a:solidFill>
              </a:rPr>
              <a:t>n</a:t>
            </a:r>
            <a:r>
              <a:rPr b="1" sz="6000" lang="en-US">
                <a:solidFill>
                  <a:srgbClr val="000000"/>
                </a:solidFill>
              </a:rPr>
              <a:t>k</a:t>
            </a:r>
            <a:r>
              <a:rPr b="1" sz="6000" lang="en-US">
                <a:solidFill>
                  <a:srgbClr val="000000"/>
                </a:solidFill>
              </a:rPr>
              <a:t> </a:t>
            </a:r>
            <a:r>
              <a:rPr b="1" sz="6000" lang="en-US">
                <a:solidFill>
                  <a:srgbClr val="000000"/>
                </a:solidFill>
              </a:rPr>
              <a:t>you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220333QBI</dc:creator>
  <dcterms:created xsi:type="dcterms:W3CDTF">2015-05-11T22:30:45Z</dcterms:created>
  <dcterms:modified xsi:type="dcterms:W3CDTF">2024-04-04T14:14:12Z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f984f68339184523bf1cf7fa68e9981b</vt:lpwstr>
  </property>
</Properties>
</file>