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6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01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3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79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0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0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08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24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2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4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6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8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9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0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5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Solar Farm Energy Production &amp; Consumption (Energy/IoT)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" y="2489200"/>
            <a:ext cx="7936992" cy="391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Solar Plant Data Analytics &amp; Visualization</a:t>
            </a:r>
            <a:endParaRPr lang="en-US" sz="2400" b="1" dirty="0"/>
          </a:p>
          <a:p>
            <a:pPr marL="0" indent="0">
              <a:buNone/>
            </a:pPr>
            <a:r>
              <a:rPr sz="2400" b="1" dirty="0"/>
              <a:t>From Excel to Advanced Dashboarding </a:t>
            </a:r>
            <a:endParaRPr lang="en-US" sz="2400" b="1" dirty="0"/>
          </a:p>
          <a:p>
            <a:pPr marL="0" indent="0">
              <a:buNone/>
            </a:pPr>
            <a:r>
              <a:rPr sz="2400" b="1" dirty="0"/>
              <a:t>with PostgreSQL &amp; Grafana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Team Lead Joseph Bello </a:t>
            </a:r>
          </a:p>
          <a:p>
            <a:pPr marL="0" indent="0">
              <a:buNone/>
            </a:pPr>
            <a:r>
              <a:rPr lang="en-US" b="1" dirty="0"/>
              <a:t>Team members: Oluwaseun Afolabi and </a:t>
            </a:r>
          </a:p>
          <a:p>
            <a:pPr marL="0" indent="0">
              <a:buNone/>
            </a:pPr>
            <a:r>
              <a:rPr lang="en-US" b="1" dirty="0"/>
              <a:t>Adekoya Adeoye</a:t>
            </a:r>
            <a:endParaRPr b="1" dirty="0"/>
          </a:p>
          <a:p>
            <a:pPr marL="0" indent="0">
              <a:buNone/>
            </a:pPr>
            <a:r>
              <a:rPr b="1" dirty="0"/>
              <a:t>Date: </a:t>
            </a:r>
            <a:r>
              <a:rPr lang="en-US" b="1" dirty="0"/>
              <a:t>29/08/2025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Alerting &amp;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Low efficiency alerts (&lt;90% threshold)</a:t>
            </a:r>
          </a:p>
          <a:p>
            <a:r>
              <a:t>- Zero power generation during daylight</a:t>
            </a:r>
          </a:p>
          <a:p>
            <a:r>
              <a:t>- Inverter failure detection</a:t>
            </a:r>
          </a:p>
          <a:p>
            <a:r>
              <a:t>- Performance degradation alerts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&amp; ROI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Operational Benefits:</a:t>
            </a:r>
          </a:p>
          <a:p>
            <a:r>
              <a:rPr dirty="0"/>
              <a:t>- 80% reduction in manual reporting time</a:t>
            </a:r>
          </a:p>
          <a:p>
            <a:r>
              <a:rPr dirty="0"/>
              <a:t>- Real-time equipment monitoring</a:t>
            </a:r>
          </a:p>
          <a:p>
            <a:r>
              <a:rPr dirty="0"/>
              <a:t>- Predictive maintenance capabilities</a:t>
            </a:r>
          </a:p>
          <a:p>
            <a:r>
              <a:rPr dirty="0"/>
              <a:t>- Improved plant efficiency identification</a:t>
            </a:r>
          </a:p>
          <a:p>
            <a:endParaRPr dirty="0"/>
          </a:p>
          <a:p>
            <a:r>
              <a:rPr dirty="0"/>
              <a:t>Technical Benefits:</a:t>
            </a:r>
          </a:p>
          <a:p>
            <a:r>
              <a:rPr dirty="0"/>
              <a:t>- Scalable architecture for growing data volumes</a:t>
            </a:r>
          </a:p>
          <a:p>
            <a:r>
              <a:rPr dirty="0"/>
              <a:t>- Automated data processing pipeline</a:t>
            </a:r>
          </a:p>
          <a:p>
            <a:r>
              <a:rPr dirty="0"/>
              <a:t>- Enhanced visualization capabilities</a:t>
            </a:r>
          </a:p>
          <a:p>
            <a:r>
              <a:rPr dirty="0"/>
              <a:t>- Better decision support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Implementation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Phase 1: Data pipeline setup </a:t>
            </a:r>
          </a:p>
          <a:p>
            <a:r>
              <a:rPr dirty="0"/>
              <a:t>- ETL development</a:t>
            </a:r>
          </a:p>
          <a:p>
            <a:r>
              <a:rPr dirty="0"/>
              <a:t>- Database schema design</a:t>
            </a:r>
          </a:p>
          <a:p>
            <a:endParaRPr dirty="0"/>
          </a:p>
          <a:p>
            <a:r>
              <a:rPr dirty="0"/>
              <a:t>Phase 2: Grafana configuration </a:t>
            </a:r>
          </a:p>
          <a:p>
            <a:r>
              <a:rPr dirty="0"/>
              <a:t>- Dashboard design</a:t>
            </a:r>
          </a:p>
          <a:p>
            <a:r>
              <a:rPr dirty="0"/>
              <a:t>- Alert configuration</a:t>
            </a:r>
          </a:p>
          <a:p>
            <a:endParaRPr dirty="0"/>
          </a:p>
          <a:p>
            <a:r>
              <a:rPr dirty="0"/>
              <a:t>Phase 3: Deployment &amp; training </a:t>
            </a:r>
          </a:p>
          <a:p>
            <a:r>
              <a:rPr dirty="0"/>
              <a:t>- Production deployment</a:t>
            </a:r>
          </a:p>
          <a:p>
            <a:r>
              <a:rPr dirty="0"/>
              <a:t>- User training sessions</a:t>
            </a:r>
          </a:p>
          <a:p>
            <a:endParaRPr dirty="0"/>
          </a:p>
          <a:p>
            <a:r>
              <a:rPr dirty="0"/>
              <a:t>Phase 4: Enhancement &amp; scaling (Ongoing)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Short-term (Next 3 months):</a:t>
            </a:r>
          </a:p>
          <a:p>
            <a:r>
              <a:t>- Weather data integration</a:t>
            </a:r>
          </a:p>
          <a:p>
            <a:r>
              <a:t>- Predictive maintenance models</a:t>
            </a:r>
          </a:p>
          <a:p>
            <a:r>
              <a:t>- Mobile dashboard access</a:t>
            </a:r>
          </a:p>
          <a:p>
            <a:endParaRPr/>
          </a:p>
          <a:p>
            <a:r>
              <a:t>Long-term (6-12 months):</a:t>
            </a:r>
          </a:p>
          <a:p>
            <a:r>
              <a:t>- Multi-plant aggregation</a:t>
            </a:r>
          </a:p>
          <a:p>
            <a:r>
              <a:t>- Advanced machine learning integration</a:t>
            </a:r>
          </a:p>
          <a:p>
            <a:r>
              <a:t>- API for third-party access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Technical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Infrastructure:</a:t>
            </a:r>
          </a:p>
          <a:p>
            <a:r>
              <a:rPr dirty="0"/>
              <a:t>- PostgreSQL database server</a:t>
            </a:r>
          </a:p>
          <a:p>
            <a:r>
              <a:rPr dirty="0"/>
              <a:t>- Grafana instance</a:t>
            </a:r>
          </a:p>
          <a:p>
            <a:r>
              <a:rPr dirty="0"/>
              <a:t>- Python environment</a:t>
            </a:r>
          </a:p>
          <a:p>
            <a:r>
              <a:rPr dirty="0"/>
              <a:t>- Regular data import process</a:t>
            </a:r>
          </a:p>
          <a:p>
            <a:endParaRPr dirty="0"/>
          </a:p>
          <a:p>
            <a:r>
              <a:rPr dirty="0"/>
              <a:t>Resources:</a:t>
            </a:r>
          </a:p>
          <a:p>
            <a:r>
              <a:rPr dirty="0"/>
              <a:t>- Database administrator (part-time)</a:t>
            </a:r>
          </a:p>
          <a:p>
            <a:r>
              <a:rPr dirty="0"/>
              <a:t>- Python developer (initial setup)</a:t>
            </a:r>
          </a:p>
          <a:p>
            <a:r>
              <a:rPr dirty="0"/>
              <a:t>- Grafana training for analysts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138" y="1428334"/>
            <a:ext cx="6343672" cy="709865"/>
          </a:xfrm>
        </p:spPr>
        <p:txBody>
          <a:bodyPr/>
          <a:lstStyle/>
          <a:p>
            <a:r>
              <a:rPr lang="en-US" b="1" dirty="0"/>
              <a:t>THANK YOU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Current State: Excel-based analysis limitations</a:t>
            </a:r>
          </a:p>
          <a:p>
            <a:r>
              <a:rPr dirty="0"/>
              <a:t>- Solution Architecture: PostgreSQL + Grafana</a:t>
            </a:r>
          </a:p>
          <a:p>
            <a:r>
              <a:rPr dirty="0"/>
              <a:t>- Data Transformation Process</a:t>
            </a:r>
          </a:p>
          <a:p>
            <a:r>
              <a:rPr dirty="0"/>
              <a:t>- Advanced Visualization Capabilities</a:t>
            </a:r>
          </a:p>
          <a:p>
            <a:r>
              <a:rPr dirty="0"/>
              <a:t>- Benefits &amp; Business Value</a:t>
            </a:r>
          </a:p>
          <a:p>
            <a:r>
              <a:rPr dirty="0"/>
              <a:t>- Next Steps &amp;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 of Excel-Based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Static Analysis: Manual refreshing required</a:t>
            </a:r>
          </a:p>
          <a:p>
            <a:r>
              <a:rPr dirty="0"/>
              <a:t>- Performance Issues: Slow with large datasets (1M+ rows)</a:t>
            </a:r>
          </a:p>
          <a:p>
            <a:r>
              <a:rPr dirty="0"/>
              <a:t>- Limited Visualization: Basic charts and pivot tables</a:t>
            </a:r>
          </a:p>
          <a:p>
            <a:r>
              <a:rPr dirty="0"/>
              <a:t>- Collaboration Challenges: Version control issues</a:t>
            </a:r>
          </a:p>
          <a:p>
            <a:r>
              <a:rPr dirty="0"/>
              <a:t>- No Real-time Monitoring: Historical analysis only</a:t>
            </a:r>
          </a:p>
          <a:p>
            <a:r>
              <a:rPr dirty="0"/>
              <a:t>- Scalability Concerns: Difficult to maintain as data grows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Proposed Solution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lang="en-US" dirty="0"/>
              <a:t>MS Excel</a:t>
            </a:r>
            <a:r>
              <a:rPr dirty="0"/>
              <a:t> (Data extraction &amp; transformation)</a:t>
            </a:r>
          </a:p>
          <a:p>
            <a:r>
              <a:rPr dirty="0"/>
              <a:t>2. PostgreSQL Database (Structured data storage)</a:t>
            </a:r>
          </a:p>
          <a:p>
            <a:r>
              <a:rPr dirty="0"/>
              <a:t>3. Grafana (visualization &amp; dashboards)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Transformation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Extract: CSV files with 1M+ rows of solar plant data</a:t>
            </a:r>
          </a:p>
          <a:p>
            <a:r>
              <a:t>Transform:</a:t>
            </a:r>
          </a:p>
          <a:p>
            <a:r>
              <a:t>- DateTime standardization</a:t>
            </a:r>
          </a:p>
          <a:p>
            <a:r>
              <a:t>- Efficiency calculations (AC/DC power)</a:t>
            </a:r>
          </a:p>
          <a:p>
            <a:r>
              <a:t>- Daylight operation flagging</a:t>
            </a:r>
          </a:p>
          <a:p>
            <a:r>
              <a:t>- Key performance indicators</a:t>
            </a:r>
          </a:p>
          <a:p>
            <a:r>
              <a:t>Load: Optimized PostgreSQL database schema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Database Schema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Tables Created:</a:t>
            </a:r>
          </a:p>
          <a:p>
            <a:r>
              <a:rPr dirty="0"/>
              <a:t>1. </a:t>
            </a:r>
            <a:r>
              <a:rPr dirty="0" err="1"/>
              <a:t>plant_generation_raw</a:t>
            </a:r>
            <a:r>
              <a:rPr dirty="0"/>
              <a:t> (Detailed time-series data)</a:t>
            </a:r>
          </a:p>
          <a:p>
            <a:r>
              <a:rPr dirty="0"/>
              <a:t>2. </a:t>
            </a:r>
            <a:r>
              <a:rPr dirty="0" err="1"/>
              <a:t>daily_inverter_summary</a:t>
            </a:r>
            <a:r>
              <a:rPr dirty="0"/>
              <a:t> (Aggregated performance metrics)</a:t>
            </a:r>
          </a:p>
          <a:p>
            <a:r>
              <a:rPr dirty="0"/>
              <a:t>3. </a:t>
            </a:r>
            <a:r>
              <a:rPr dirty="0" err="1"/>
              <a:t>plant_daily_summary</a:t>
            </a:r>
            <a:r>
              <a:rPr dirty="0"/>
              <a:t> (Plant-level overview)</a:t>
            </a:r>
          </a:p>
          <a:p>
            <a:r>
              <a:rPr dirty="0"/>
              <a:t>4. </a:t>
            </a:r>
            <a:r>
              <a:rPr dirty="0" err="1"/>
              <a:t>hourly_aggregates</a:t>
            </a:r>
            <a:r>
              <a:rPr dirty="0"/>
              <a:t> (Grafana-optimized time buckets)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Grafana Dashboard - Plant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Daily power generation trends</a:t>
            </a:r>
          </a:p>
          <a:p>
            <a:r>
              <a:t>- System efficiency over time</a:t>
            </a:r>
          </a:p>
          <a:p>
            <a:r>
              <a:t>- Total yield monitoring</a:t>
            </a:r>
          </a:p>
          <a:p>
            <a:r>
              <a:t>- Performance comparison vs. targets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Grafana Dashboard - Inverter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Efficiency comparison across inverters</a:t>
            </a:r>
          </a:p>
          <a:p>
            <a:r>
              <a:t>- Underperformer identification</a:t>
            </a:r>
          </a:p>
          <a:p>
            <a:r>
              <a:t>- Maintenance scheduling alerts</a:t>
            </a:r>
          </a:p>
          <a:p>
            <a:r>
              <a:t>- Historical performance trending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Advanced Visualization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Interactive time-range selection</a:t>
            </a:r>
          </a:p>
          <a:p>
            <a:r>
              <a:t>- Real-time data refresh</a:t>
            </a:r>
          </a:p>
          <a:p>
            <a:r>
              <a:t>- Multi-dimensional filtering</a:t>
            </a:r>
          </a:p>
          <a:p>
            <a:r>
              <a:t>- Alerting and notification system</a:t>
            </a:r>
          </a:p>
          <a:p>
            <a:r>
              <a:t>- Responsive dashboard design</a:t>
            </a:r>
          </a:p>
          <a:p>
            <a:r>
              <a:t>- Export and sharing capabilities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2737</TotalTime>
  <Words>535</Words>
  <Application>Microsoft Office PowerPoint</Application>
  <PresentationFormat>On-screen Show (4:3)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Solar Farm Energy Production &amp; Consumption (Energy/IoT)</vt:lpstr>
      <vt:lpstr>Agenda</vt:lpstr>
      <vt:lpstr>Limitations of Excel-Based Analysis</vt:lpstr>
      <vt:lpstr>Proposed Solution Architecture</vt:lpstr>
      <vt:lpstr>Data Transformation Process</vt:lpstr>
      <vt:lpstr>Database Schema Design</vt:lpstr>
      <vt:lpstr>Grafana Dashboard - Plant Overview</vt:lpstr>
      <vt:lpstr>Grafana Dashboard - Inverter Analysis</vt:lpstr>
      <vt:lpstr>Advanced Visualization Capabilities</vt:lpstr>
      <vt:lpstr>Alerting &amp; Anomaly Detection</vt:lpstr>
      <vt:lpstr>Benefits &amp; ROI</vt:lpstr>
      <vt:lpstr>Implementation Timeline</vt:lpstr>
      <vt:lpstr>Next Steps</vt:lpstr>
      <vt:lpstr>Technical Requirements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ACCOUNTS</dc:creator>
  <cp:keywords/>
  <dc:description>generated using python-pptx</dc:description>
  <cp:lastModifiedBy>Joseph O. Bello</cp:lastModifiedBy>
  <cp:revision>8</cp:revision>
  <dcterms:created xsi:type="dcterms:W3CDTF">2013-01-27T09:14:16Z</dcterms:created>
  <dcterms:modified xsi:type="dcterms:W3CDTF">2025-08-29T17:29:02Z</dcterms:modified>
  <cp:category/>
</cp:coreProperties>
</file>