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323" y="942886"/>
            <a:ext cx="7116430" cy="1142288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 ON TITANIC DATASET 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340" y="2085174"/>
            <a:ext cx="5674408" cy="2837204"/>
          </a:xfrm>
        </p:spPr>
      </p:pic>
      <p:sp>
        <p:nvSpPr>
          <p:cNvPr id="6" name="TextBox 5"/>
          <p:cNvSpPr txBox="1"/>
          <p:nvPr/>
        </p:nvSpPr>
        <p:spPr>
          <a:xfrm>
            <a:off x="754248" y="5727802"/>
            <a:ext cx="41788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SUBMITTED TO CODE APRIL INSTRUCTOR:</a:t>
            </a:r>
          </a:p>
          <a:p>
            <a:endParaRPr lang="en-US" sz="1400" dirty="0" smtClean="0"/>
          </a:p>
          <a:p>
            <a:r>
              <a:rPr lang="en-US" sz="1400" dirty="0" smtClean="0"/>
              <a:t>PROMISE EKEH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6448911" y="5727802"/>
            <a:ext cx="30593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SUBMITTED BY:</a:t>
            </a:r>
          </a:p>
          <a:p>
            <a:endParaRPr lang="en-US" sz="1400" dirty="0" smtClean="0"/>
          </a:p>
          <a:p>
            <a:r>
              <a:rPr lang="en-US" sz="1400" dirty="0" smtClean="0"/>
              <a:t>PAUL ALABI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6147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541" y="999387"/>
            <a:ext cx="8596667" cy="566738"/>
          </a:xfrm>
        </p:spPr>
        <p:txBody>
          <a:bodyPr/>
          <a:lstStyle/>
          <a:p>
            <a:pPr algn="ctr"/>
            <a:r>
              <a:rPr lang="en-US" dirty="0" smtClean="0"/>
              <a:t>SURVIVAL COUNT BY LOCATION OF EMBARKMENT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2074" y="4760587"/>
            <a:ext cx="8596667" cy="674024"/>
          </a:xfrm>
        </p:spPr>
        <p:txBody>
          <a:bodyPr/>
          <a:lstStyle/>
          <a:p>
            <a:r>
              <a:rPr lang="en-US" dirty="0"/>
              <a:t>S – SOUTHAMPTON                                 C – CHERBOURG                                             Q - QUEENSTOWN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18" y="1963172"/>
            <a:ext cx="8315093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39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20" y="496068"/>
            <a:ext cx="8596667" cy="566738"/>
          </a:xfrm>
        </p:spPr>
        <p:txBody>
          <a:bodyPr/>
          <a:lstStyle/>
          <a:p>
            <a:pPr algn="ctr"/>
            <a:r>
              <a:rPr lang="en-US" dirty="0" smtClean="0"/>
              <a:t>SURVIVAL COUNT BY PCLASS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20" y="1413040"/>
            <a:ext cx="8705948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19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165" y="279296"/>
            <a:ext cx="8596667" cy="566738"/>
          </a:xfrm>
        </p:spPr>
        <p:txBody>
          <a:bodyPr/>
          <a:lstStyle/>
          <a:p>
            <a:pPr algn="ctr"/>
            <a:r>
              <a:rPr lang="en-US" dirty="0" smtClean="0"/>
              <a:t>SURVIVAL COUNT BY PCLASS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178" y="1285650"/>
            <a:ext cx="7606863" cy="480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6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SURVIVAL BY PCLASS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1701" y="5151287"/>
            <a:ext cx="4185623" cy="576262"/>
          </a:xfrm>
        </p:spPr>
        <p:txBody>
          <a:bodyPr/>
          <a:lstStyle/>
          <a:p>
            <a:pPr algn="ctr"/>
            <a:r>
              <a:rPr lang="en-US" dirty="0" smtClean="0"/>
              <a:t>PCLASS_2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89" y="1850064"/>
            <a:ext cx="4184650" cy="330122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7324" y="5158006"/>
            <a:ext cx="4185618" cy="576262"/>
          </a:xfrm>
        </p:spPr>
        <p:txBody>
          <a:bodyPr/>
          <a:lstStyle/>
          <a:p>
            <a:pPr algn="ctr"/>
            <a:r>
              <a:rPr lang="en-US" dirty="0" smtClean="0"/>
              <a:t>PCLASS_3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694" y="1852831"/>
            <a:ext cx="4163006" cy="3305175"/>
          </a:xfrm>
        </p:spPr>
      </p:pic>
    </p:spTree>
    <p:extLst>
      <p:ext uri="{BB962C8B-B14F-4D97-AF65-F5344CB8AC3E}">
        <p14:creationId xmlns:p14="http://schemas.microsoft.com/office/powerpoint/2010/main" val="2382382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SURVIVAL BY GENDER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37" y="2160588"/>
            <a:ext cx="5713363" cy="3881437"/>
          </a:xfrm>
        </p:spPr>
      </p:pic>
    </p:spTree>
    <p:extLst>
      <p:ext uri="{BB962C8B-B14F-4D97-AF65-F5344CB8AC3E}">
        <p14:creationId xmlns:p14="http://schemas.microsoft.com/office/powerpoint/2010/main" val="3114834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SURVIVAL BY AREA OF EMBARKMENT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002" y="2160588"/>
            <a:ext cx="5776033" cy="3881437"/>
          </a:xfrm>
        </p:spPr>
      </p:pic>
    </p:spTree>
    <p:extLst>
      <p:ext uri="{BB962C8B-B14F-4D97-AF65-F5344CB8AC3E}">
        <p14:creationId xmlns:p14="http://schemas.microsoft.com/office/powerpoint/2010/main" val="4270461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43" y="1110953"/>
            <a:ext cx="9072889" cy="4255806"/>
          </a:xfrm>
        </p:spPr>
      </p:pic>
    </p:spTree>
    <p:extLst>
      <p:ext uri="{BB962C8B-B14F-4D97-AF65-F5344CB8AC3E}">
        <p14:creationId xmlns:p14="http://schemas.microsoft.com/office/powerpoint/2010/main" val="707579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INSIGHTS FROM YHE TITANIC DATASET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More females </a:t>
            </a:r>
            <a:r>
              <a:rPr lang="en-US" dirty="0" smtClean="0"/>
              <a:t>survived</a:t>
            </a:r>
          </a:p>
          <a:p>
            <a:r>
              <a:rPr lang="en-US" dirty="0" smtClean="0"/>
              <a:t>Most passengers in Titanic were between ages 20 and 30</a:t>
            </a:r>
          </a:p>
          <a:p>
            <a:r>
              <a:rPr lang="en-US" dirty="0" smtClean="0"/>
              <a:t>Most Passengers boarded at  </a:t>
            </a:r>
            <a:r>
              <a:rPr lang="en-US" smtClean="0"/>
              <a:t>less than $30</a:t>
            </a:r>
            <a:endParaRPr lang="en-US" dirty="0" smtClean="0"/>
          </a:p>
          <a:p>
            <a:r>
              <a:rPr lang="en-US" dirty="0" smtClean="0"/>
              <a:t>Most survivors embarked on the journey from Southampton</a:t>
            </a:r>
          </a:p>
          <a:p>
            <a:r>
              <a:rPr lang="en-US" dirty="0" smtClean="0"/>
              <a:t>The number of deaths were greater than the number of those who survived</a:t>
            </a:r>
          </a:p>
          <a:p>
            <a:r>
              <a:rPr lang="en-US" dirty="0" smtClean="0"/>
              <a:t>People from Pclass_3 had the highest survival and death count</a:t>
            </a:r>
          </a:p>
          <a:p>
            <a:r>
              <a:rPr lang="en-US" dirty="0" smtClean="0"/>
              <a:t> People from Southampton died the most and survived the most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1145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498" y="2224194"/>
            <a:ext cx="2706877" cy="270687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698" y="1068224"/>
            <a:ext cx="7014633" cy="46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7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503" y="250993"/>
            <a:ext cx="7766936" cy="1039422"/>
          </a:xfrm>
        </p:spPr>
        <p:txBody>
          <a:bodyPr/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770" y="2521010"/>
            <a:ext cx="7766936" cy="187152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THE TITANIC SHIPWRECK IS ONE OF THE DEADLIEST HISTORICAL EVENT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IMPORTANCE OF EDA IN ANALYZING THE DATASET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WHAT IS THE IMPORTANCE OF STORY TELLING ? </a:t>
            </a:r>
          </a:p>
          <a:p>
            <a:pPr algn="l"/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87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503" y="250993"/>
            <a:ext cx="7766936" cy="1039422"/>
          </a:xfrm>
        </p:spPr>
        <p:txBody>
          <a:bodyPr/>
          <a:lstStyle/>
          <a:p>
            <a:pPr algn="l"/>
            <a:r>
              <a:rPr lang="en-US" dirty="0" smtClean="0"/>
              <a:t>AIM AND OBJECTIVES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770" y="2521009"/>
            <a:ext cx="7766936" cy="268337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The purpose of the project is to examine passenger profiles, survival rate and factors affecting outcomes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Perform and explain the EDA process on the dataset to discover insights and provide a detailed analysis through story telling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21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503" y="250992"/>
            <a:ext cx="7766936" cy="1808543"/>
          </a:xfrm>
        </p:spPr>
        <p:txBody>
          <a:bodyPr/>
          <a:lstStyle/>
          <a:p>
            <a:pPr algn="l"/>
            <a:r>
              <a:rPr lang="en-US" dirty="0" smtClean="0"/>
              <a:t>REQUIRED LANGUAGE AND TOOLS?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770" y="2521009"/>
            <a:ext cx="7766936" cy="352941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Anaconda Navigator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Pandas Library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 smtClean="0"/>
              <a:t>Numpy</a:t>
            </a:r>
            <a:r>
              <a:rPr lang="en-US" dirty="0" smtClean="0"/>
              <a:t> Library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 smtClean="0"/>
              <a:t>Matplotlib</a:t>
            </a:r>
            <a:r>
              <a:rPr lang="en-US" dirty="0" smtClean="0"/>
              <a:t> Library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 smtClean="0"/>
              <a:t>Seaborn</a:t>
            </a:r>
            <a:r>
              <a:rPr lang="en-US" dirty="0" smtClean="0"/>
              <a:t> Library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145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503" y="250992"/>
            <a:ext cx="7766936" cy="1808543"/>
          </a:xfrm>
        </p:spPr>
        <p:txBody>
          <a:bodyPr/>
          <a:lstStyle/>
          <a:p>
            <a:pPr algn="l"/>
            <a:r>
              <a:rPr lang="en-US" dirty="0" smtClean="0"/>
              <a:t>WHAT IS EXPLORATORY DATA ANALYSIS?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133" y="2948299"/>
            <a:ext cx="7766936" cy="195698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Exploratory Data Analysis (EDA) is a crucial technique used by data scientists to analyze and investigate data sets. It allows them to explore the data, identify patterns, spot anomalies, test hypotheses, and </a:t>
            </a:r>
            <a:r>
              <a:rPr lang="en-US" dirty="0" smtClean="0"/>
              <a:t>mine for data-driven insights.                   </a:t>
            </a:r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271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503" y="250992"/>
            <a:ext cx="7766936" cy="1808543"/>
          </a:xfrm>
        </p:spPr>
        <p:txBody>
          <a:bodyPr/>
          <a:lstStyle/>
          <a:p>
            <a:pPr algn="l"/>
            <a:r>
              <a:rPr lang="en-US" dirty="0" smtClean="0"/>
              <a:t>STEPS REQUIRED IN EDA IMPLEMENTATION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770" y="2478280"/>
            <a:ext cx="7766936" cy="338413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ACQUIRE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IMPORT THE REQUIRED LIBRARIES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IMPORT THE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CLEAN THE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VISUALIZE THE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PERFORM UNIVARIATE, BIVARIATE AND MULTIVARIATE ANALYSIS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DRAW INSIGHTS AND REPORT YOUR FINDINGS</a:t>
            </a:r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53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503" y="250992"/>
            <a:ext cx="7766936" cy="1808543"/>
          </a:xfrm>
        </p:spPr>
        <p:txBody>
          <a:bodyPr/>
          <a:lstStyle/>
          <a:p>
            <a:pPr algn="l"/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770" y="2478280"/>
            <a:ext cx="7766936" cy="338413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CORRELATION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SURVIVAL COUNT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SURVIVAL BY EMBARKED COUNT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PCLASS COUNT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SURVIVAL BY PCLASS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SURVIVAL BY SEX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EMBARKED BY EMBARKED</a:t>
            </a:r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20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406" y="642434"/>
            <a:ext cx="8596667" cy="566738"/>
          </a:xfrm>
        </p:spPr>
        <p:txBody>
          <a:bodyPr/>
          <a:lstStyle/>
          <a:p>
            <a:pPr algn="ctr"/>
            <a:r>
              <a:rPr lang="en-US" dirty="0" smtClean="0"/>
              <a:t>CORRELATION PLOT USING HEATMAP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5" y="1550058"/>
            <a:ext cx="8553240" cy="349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70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75" y="481012"/>
            <a:ext cx="8596667" cy="566738"/>
          </a:xfrm>
        </p:spPr>
        <p:txBody>
          <a:bodyPr/>
          <a:lstStyle/>
          <a:p>
            <a:pPr algn="ctr"/>
            <a:r>
              <a:rPr lang="en-US" dirty="0" smtClean="0"/>
              <a:t>SURVIVAL COUNT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75" y="1557115"/>
            <a:ext cx="8015955" cy="436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634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409</TotalTime>
  <Words>316</Words>
  <Application>Microsoft Office PowerPoint</Application>
  <PresentationFormat>Widescreen</PresentationFormat>
  <Paragraphs>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EXPLORATORY DATA ANALYSIS ON TITANIC DATASET </vt:lpstr>
      <vt:lpstr>INTRODUCTION</vt:lpstr>
      <vt:lpstr>AIM AND OBJECTIVES</vt:lpstr>
      <vt:lpstr>REQUIRED LANGUAGE AND TOOLS?</vt:lpstr>
      <vt:lpstr>WHAT IS EXPLORATORY DATA ANALYSIS?</vt:lpstr>
      <vt:lpstr>STEPS REQUIRED IN EDA IMPLEMENTATION</vt:lpstr>
      <vt:lpstr>DATA VISUALIZATION</vt:lpstr>
      <vt:lpstr>CORRELATION PLOT USING HEATMAP</vt:lpstr>
      <vt:lpstr>SURVIVAL COUNT</vt:lpstr>
      <vt:lpstr>SURVIVAL COUNT BY LOCATION OF EMBARKMENT</vt:lpstr>
      <vt:lpstr>SURVIVAL COUNT BY PCLASS</vt:lpstr>
      <vt:lpstr>SURVIVAL COUNT BY PCLASS</vt:lpstr>
      <vt:lpstr>SURVIVAL BY PCLASS</vt:lpstr>
      <vt:lpstr>SURVIVAL BY GENDER</vt:lpstr>
      <vt:lpstr>SURVIVAL BY AREA OF EMBARKMENT</vt:lpstr>
      <vt:lpstr>PowerPoint Presentation</vt:lpstr>
      <vt:lpstr>INSIGHTS FROM YHE TITANIC DATASET ANALYSIS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ON TITANIC DATASET</dc:title>
  <dc:creator>Microsoft account</dc:creator>
  <cp:lastModifiedBy>Microsoft account</cp:lastModifiedBy>
  <cp:revision>21</cp:revision>
  <dcterms:created xsi:type="dcterms:W3CDTF">2024-05-13T16:46:07Z</dcterms:created>
  <dcterms:modified xsi:type="dcterms:W3CDTF">2024-05-15T20:12:30Z</dcterms:modified>
</cp:coreProperties>
</file>