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72" r:id="rId2"/>
    <p:sldId id="394" r:id="rId3"/>
    <p:sldId id="364" r:id="rId4"/>
    <p:sldId id="397" r:id="rId5"/>
    <p:sldId id="395" r:id="rId6"/>
    <p:sldId id="396" r:id="rId7"/>
    <p:sldId id="416" r:id="rId8"/>
    <p:sldId id="398" r:id="rId9"/>
    <p:sldId id="399" r:id="rId10"/>
    <p:sldId id="400" r:id="rId11"/>
    <p:sldId id="417" r:id="rId12"/>
    <p:sldId id="401" r:id="rId13"/>
    <p:sldId id="418" r:id="rId14"/>
    <p:sldId id="402" r:id="rId15"/>
    <p:sldId id="403" r:id="rId16"/>
    <p:sldId id="404" r:id="rId17"/>
    <p:sldId id="405" r:id="rId18"/>
    <p:sldId id="406" r:id="rId19"/>
    <p:sldId id="419" r:id="rId20"/>
    <p:sldId id="407" r:id="rId21"/>
    <p:sldId id="408" r:id="rId22"/>
    <p:sldId id="409" r:id="rId23"/>
    <p:sldId id="410" r:id="rId24"/>
    <p:sldId id="420" r:id="rId25"/>
    <p:sldId id="411" r:id="rId26"/>
    <p:sldId id="421" r:id="rId27"/>
    <p:sldId id="412" r:id="rId28"/>
    <p:sldId id="422" r:id="rId29"/>
    <p:sldId id="413" r:id="rId30"/>
    <p:sldId id="414" r:id="rId31"/>
    <p:sldId id="415" r:id="rId32"/>
    <p:sldId id="349" r:id="rId33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-421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D9551D5-37F3-48D8-8E5F-6734FCB55FA4}" type="datetimeFigureOut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C59E08D-9483-41A3-A819-D597BEC04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17:56.6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2048,'0'-1552,"20"1382,-19 173,1 0,-1 0,1-1,-1 1,1 0,0-1,0 0,0 1,0-1,1 0,-1 0,1 0,-1 0,1 0,-1-1,1 1,0-1,0 0,0 0,0 0,0 0,0 0,0-1,3 1,247 1,-203-1,158-14,-48-20,-128 27,0 1,1 2,0 1,-1 2,9 1,4 0,57-30,-26 3,91 10,57 7,-138 11,749-2,-827 0,0 0,-1 1,1 0,0 0,0 1,-1 0,1 0,-1 1,1 0,-1 0,0 0,0 1,-1 0,1 1,-1 0,4 3,77 38,-73-42</inkml:trace>
  <inkml:trace contextRef="#ctx0" brushRef="#br0" timeOffset="1340.542">2638 1,'24'40,"50"41,-64-72,1 1,-1 0,0 1,-1 0,0 0,-1 1,0 0,-1 0,5 13,-11-20,-1 0,0 1,0-1,0 1,0-1,-1 0,0 0,0 1,0-1,-1 0,0 0,0 0,0 0,-1-1,1 1,-1 0,0-1,-1 0,1 0,-1 0,0 0,0 0,0-1,0 0,0 0,-1 0,0 0,-24 25,1-5,15-15</inkml:trace>
  <inkml:trace contextRef="#ctx0" brushRef="#br0" timeOffset="3938.718">2738 828,'-1'351,"-19"-197,20-134</inkml:trace>
  <inkml:trace contextRef="#ctx0" brushRef="#br0" timeOffset="5589.224">2560 1163,'1'6,"1"1,0-1,0 1,0-1,0 0,1 0,0 0,1 0,-1 0,1-1,0 1,1-1,0 0,11 16,-16-20,1 2,-1 0,1 0,0-1,1 1,-1 0,0 0,1-1,-1 1,1-1,0 0,0 1,0-1,0 0,0 0,1 0,-1 0,0-1,1 1,0-1,-1 1,1-1,0 0,0 0,-1 0,1 0,0-1,0 1,0-1,0 1,0-1,0 0,0 0,0-1,0 1,0-1,0 1,0-1,0 0,-1 0,1 0,0-1,5-6,0 1,0 0,1 0,0 1,0 0,0 1,1 0,0 0,0 1,0 0,0 1,1 0,-1 0,1 1,7 0,-15 2,0 0,-1-1,1 1,-1-1,1 1,0-1,-1 0,1 0,-1 0,0-1,1 1,-1 0,0-1,0 0,0 1,0-1,0 0,0 0,0 0,0 0,-1-1,0 1,1 0,0-3,3-9</inkml:trace>
  <inkml:trace contextRef="#ctx0" brushRef="#br0" timeOffset="8921.304">3367 591,'237'0,"-118"-20,30 8,208 4,-173-12,9-17,-60 15,84 3,206-21,-293 27,-127 16,0-1,0 1,-1-1,1 1,-1 0,0 0,0 0,0 0,0 0,-1 1,1-1,-1 1,0-1,0 1,0-1,0 1,-1 0,1-1,-1 1,0 0,0-1,0 1,-1 0,1-1,-1 1,0-1,-1 4,1 8,-2 711,3-706</inkml:trace>
  <inkml:trace contextRef="#ctx0" brushRef="#br0" timeOffset="10040.195">5414 1063,'16'42,"-11"-5,-5-29,1 1,0-1,0 0,0 0,1 0,0 0,1 0,0 0,0 0,1-1,0 1,0-1,0 0,1-1,3 5,-3-10,-1 1,1-1,-1 0,1 0,-1 0,1 0,-1-1,1 0,0 0,-1 0,1-1,0 1,-1-1,1 0,-1 0,1-1,-1 1,0-1,0 0,0 0,0-1,0 1,0-1,0 0,-1 0,1 0,-1 0,0-1,0 0,0 1,-1-1,1 0,-1 0,0 0,0 0,0-1,1-3,38-71,-37 64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21:25.7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1614 0,'-22'39,"2"0,2 1,1 1,2 0,-9 43,-61 82,11 18,69-166,-2 0,0-1,-1 0,-1 0,0-1,-1 0,-2 0,-53 136,59-134,-89 230,69-191,2 1,2 2,4-1,0 7,-70 194,68-219,7-16,1 1,1 0,2 1,0 0,-3 18,-27 105,-33 80,51-173,2 0,3 1,-6 38,16-55,-20 124,7 1,5 94,13 174,-38-134,61 272,13-262,19 103,6-119,13-107,-39-99,4-1,4-2,31 43,26 0,-76-92,70 134,-30-49,-62-117,1 0,-1 0,1 0,-1-1,1 1,0-1,1 1,-1-1,1 0,-1 1,1-1,0-1,0 1,0 0,0-1,1 1,-1-1,1 0,-1 0,1-1,0 1,0-1,0 0,0 0,0 0,0 0,0-1,0 1,0-1,0 0,0 0,0-1,0 1,0-1,0 0,1 0,128-81,-94 53,-1-3,-2 0,-1-2,-2-2,9-13,-28 33,19-21,-2-1,-1-1,-1-1,-3-2,-1-1,4-14,84-193,-67 95,-8-2,14-125,-12 62,18-81,-13-2,-2-161,-33 225,12 1,10-6,46-125,-51 265,-4 0,-5-2,-5 0,-4 0,-5-6,-8-295,1 370,-1-1,-2 0,-2 1,-2 0,-12-31,-42-220,39 148,-29-59,-1 98,-48-75,-77-6,58 50,118 129,0 0,0 0,-1 0,1 1,-1 0,1 0,-1 0,0 1,0-1,0 1,0 0,0 0,0 1,0 0,0-1,0 2,0-1,0 1,-12-1</inkml:trace>
  <inkml:trace contextRef="#ctx0" brushRef="#br0" timeOffset="73495.415">0 3013,'26'76,"-12"-26,-2 0,-1 0,-4 1,-1 0,-2 1,-3-1,-4 24,3-55</inkml:trace>
  <inkml:trace contextRef="#ctx0" brushRef="#br0" timeOffset="74856.469">19 2954,'-1'-5,"0"1,0-1,0 0,0 0,1 0,0 1,0-1,1 0,-1 0,1 0,0 1,0-1,1 0,-1 1,1-1,0 1,0-1,1 1,-1 0,1 0,0 0,0 0,0 1,0-1,1 1,0 0,-1 0,1 0,0 0,0 1,1 0,-1 0,1 0,-1 0,1 0,0 1,7 0,0 0,0 0,0 2,0-1,0 2,-1 0,1 0,0 1,-1 0,0 1,1 0,-2 1,3 1,-9-5,1 0,-1 0,0 1,1 0,-1-1,0 1,0 1,0-1,-1 1,1-1,0 1,-1 0,0 0,0 1,0-1,0 1,0-1,-1 1,1 0,-1 0,0 0,0 0,-1 0,1 1,-1-1,0 0,0 1,-1-1,1 1,-1-1,0 1,0-1,0 1,-1-1,1 1,-1-1,0 1,-1-1,-76 95,69-86,0-1,-1 1,-1-2,0 0,-1 0,0-1,0 0,-1-1,0 0,-1-2,0 1,0-1,-1-1,0-1,0 0,0-1,-9 1,54 17,105 77,-4 24,-92-94,-24-18</inkml:trace>
  <inkml:trace contextRef="#ctx0" brushRef="#br0" timeOffset="76254.88">492 3171,'2'-3,"-1"0,1 0,0 1,0-1,0 1,0-1,0 1,1 0,-1 0,1 0,-1 0,1 0,0 0,-1 1,1 0,0-1,0 1,0 0,0 0,0 1,1-1,-1 1,0-1,0 1,0 0,1 0,2 1,-2-2,1 0,-1 0,0 0,1 1,-1-1,1 1,-1 0,1 1,-1-1,1 1,-1 0,1 0,-1 0,0 1,0-1,1 1,-1 0,0 0,-1 1,1-1,0 1,-1 0,1 0,-1 0,0 0,0 0,0 1,1 2,-5-2,0 1,0-1,-1 0,1 1,-1-1,0 0,-1 0,1-1,-1 1,1 0,-1-1,0 1,0-1,-1 0,1 0,-1 0,1-1,-1 1,0-1,-1 0,-11 11,-71 66,65-57,19-20,0 0,0-1,0 1,0 1,1-1,-1 0,1 1,-1-1,1 1,0 0,0-1,0 1,0 0,0 1,1-1,-1 0,1 0,0 1,0-1,0 1,1-1,-1 0,1 1,0-1,0 1,0 0,0-1,0 1,1-1,0 0,0 1,0-1,0 1,0-1,1 0,-1 0,1 0,0 1,50 29,-49-32,1 0,-1 0,0 0,1 0,-1 1,0-1,0 1,0 0,0 0,0 0,-1 0,1 0,-1 1,1-1,-1 1,0-1,0 1,0 0,0 0,0 0,-1 0,1 0,-1 1,0-1,0 0,0 1,0-1,-1 0,0 1,1-1,-1 1,0-1,-1 1,1-1,-52 99,24-61,24-33,-1-1,0 1,-1-1,1-1,-1 1,-1-1,1 0,-1 0,0-1,-1 0,1 0,-1-1,0 0,-6 2,11-6,0 1,1-1,-1 0,0 0,1 0,-1 0,0-1,1 1,-1-1,1 0,-1 0,1 1,-1-2,1 1,-1 0,1 0,0-1,0 1,0-1,0 0,0 0,0 0,0 0,0 0,1 0,-1 0,1 0,-1-1,1 0,-5-10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33:05.5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467 3032,'-2'-1,"0"-1,0 0,1 0,-1 1,1-1,-1 0,1 0,0 0,0-1,0 1,0 0,0 0,0-1,1 1,-1 0,1-1,-1 1,1 0,0-1,0 1,0-1,0 1,1-2,-1 1,-19-247,18-149,1 397,0 0,-1 1,0-1,1 1,-1-1,0 1,0-1,0 1,0-1,0 1,0 0,0-1,0 1,-1 0,1 0,0 0,-1 0,1 0,-1 0,1 1,-1-1,0 0,1 1,-1-1,0 1,1 0,-1-1,0 1,1 0,-1 0,0 0,1 0,-1 0,0 1,0-1,1 0,-1 1,0-1,1 1,-1 0,1-1,-1 1,1 0,-1 0,1 0,0 0,-1 0,1 1,0-1,-1 1,-28 7,-196-6,243-4,-1-1,0-1,0-1,0 0,0-1,-1-1,1 0,0-2,107-30,-96 32,-1-1,1-1,-2-1,1-1,-1-1,-1-1,0-2,-1 0,7-7,-10 8,-16 12,-1-1,1 0,-1 0,0 0,0 0,0 0,0-1,0 1,-1-1,1 0,-1 0,1 0,-1 0,0 0,0-1,-1 1,1-1,-1 1,0-1,0 1,0-1,0 0,0 1,-1-1,0 0,1 0,-1 0,-1 1,1-1,-1 0,1 0,-1 1,0-1,0 0,-1 1,1-1,-1 1,0 0,0-1,0 1,0 0,0 0,-1 0,0 1,1-1,-1 0,0 1,0 0,-2-1,-93-30,-44-23,129 49,-1-4,-1 1,-1 1,1 1,-1 0,-1 1,0 0,1 2,-2 0,1 1,-1 0,1 2,-6 0,-35 3,134-29,140-15,-67-43,-39 20,-110 66,1 0,-1-1,1 1,-1-1,1 1,-1-1,1 1,-1-1,1 1,-1-1,1 0,-1 1,0-1,0 0,1 1,-1-1,0 0,0 1,0-1,1 0,-1 1,0-1,0 0,0 0,0 1,0-1,-1 0,1 1,0-1,0 0,0 1,-1-1,1 0,0 1,-1-1,1 0,0 1,-1-1,1 1,-1-1,1 1,-1-1,1 1,-1-1,1 1,-1-1,0 1,1 0,-1-1,1 1,-1 0,0-1,0 1,1 0,-1 0,0 0,1 0,-1 0,0 0,1 0,-1 0,0 0,0 0,0 0,-54-3,52 3,-81 2,-202-10,79-61,204 68,-25-6,38-5,252-60,-58 42,-211 29,0-1,0-1,0 1,1-1,-1 0,1-1,0 0,0 0,0 0,0-1,1 1,-1-1,1-1,0 1,1-1,0 0,-1 0,2 0,-1 0,-1-5,-1-3,0 0,1-1,1 1,0-1,1 0,1 0,0 0,1-3,-39-155,28 125,2-1,3 0,1 0,3-1,1 0,5-26,-3 24,-28-149,-25 48,54 106,16 59,-7-3,1-1,0 0,0-1,1 0,0-1,0 0,1-1,-1-1,1 0,0 0,0-1,1-1,-1 0,1-1,-1 0,1-1,-1-1,5-1,2 3,508 0,-275-20,-221 17,0-2,0-1,0-1,-1-2,28-10,-31 11,0 2,0 0,1 2,0 2,0 0,-1 2,8 2,41-1,107-2,-182 0,0 0,0 0,-1 1,1-1,0 0,0 1,0-1,-1 1,1 0,0 0,-1 0,1-1,-1 1,1 1,-1-1,1 0,-1 0,0 0,1 1,-1-1,0 1,0-1,0 1,0-1,0 1,0 0,-1-1,1 1,-1 0,1 0,-1 0,1-1,-1 1,0 0,0 0,0 0,0 0,0-1,-1 1,1 0,0 0,-1 0,1-1,-1 2,-33 77,27-62,1-1,1 1,0 0,1 1,1-1,1 1,1 0,0-1,1 1,1 0,3 11,-2 40,2 174,51-23,-54 70,6-260,-6-29,0 0,0-1,0 1,0 0,0-1,-1 1,1 0,0 0,-1 0,1 0,-1-1,0 1,0 0,0 0,0 0,0 0,0 0,0 0,0 0,-1 0,1 0,-1 0,1-1,-1 1,0 0,0 0,0-1,0 1,0 0,0-1,0 1,-1-1,1 0,-1 1,1-1,-1 0,1 0,-1 0,1 0,-1 0,0 0,0 0,1-1,-1 1,-2 0,-200-2,-152 1,313 3,64 9,16-6,27 3,-1 2,0 4,-1 2,25 12,18-10,-101-16,0 0,-1 0,1 0,0 0,-1 0,0 1,0 0,0-1,0 1,0 0,-1 1,0-1,0 0,0 1,0-1,-1 1,0-1,0 1,0 0,0 0,-1-1,0 1,0 0,0 0,0 0,-1-1,0 1,0 0,0-1,-1 1,1 0,-1 18,2-16,-1 0,0 0,0-1,-1 1,0-1,0 1,0-1,-1 1,0-1,0 0,-1 0,1-1,-1 1,-1-1,1 1,-1-1,0-1,0 1,0-1,0 0,-1 0,-4 2,-5 5,3-3,0 0,1 0,0 2,0-1,1 1,1 0,-1 1,2 0,0 1,-5 8,14-21,0 0,0 1,0-1,-1 0,1 1,0-1,0 1,0-1,0 1,0 0,0-1,0 1,0 0,1 0,-1 0,0 0,0 0,0 0,0 0,0 0,0 0,0 0,0 0,0 1,0-1,0 1,0-1,0 0,0 1,0 0,0-1,0 1,0-1,-1 1,1 0,0 0,0 0,-1-1,1 1,0 0,-1 0,1 0,-1 0,1 0,-1 0,0 0,1 0,-1 0,0 0,0 0,0 0,0 0,0 0,0 1,0-1,0 0,0 0,0 0,0 0,-1 0,1 0,-1 0,1 0,0 0,-1 0,32-39,-28 34,-1-1,1 1,0 0,1 0,-1 0,1 1,0-1,0 1,0 0,0 0,0 0,1 0,-1 1,1 0,-1 0,1 0,4-1,175 2,-182 1,0-1,-1 1,1-1,0 1,0 0,0 0,-1 0,1 0,0 0,0 0,-1 1,1-1,0 0,0 1,-1 0,1-1,-1 1,1 0,0 0,-1 0,1 0,-1 0,0 0,1 0,-1 0,0 1,0-1,0 0,0 1,0-1,0 1,0-1,0 1,-1 0,1-1,0 1,-1 0,0-1,1 1,-1 0,0 0,0-1,0 1,0 0,0 0,0 0,0-1,-1 1,1 0,-1-1,1 1,-1 0,0-1,0 1,0-1,1 1,-1-1,-1 1,1-1,0 1,-1-1,-22 27,21-24,-1-1,1 1,0 0,0 0,0 0,0 0,1 0,-1 1,1-1,0 1,1-1,-1 1,1 0,0 0,-1 3,3 263,-1-32,0-218</inkml:trace>
  <inkml:trace contextRef="#ctx0" brushRef="#br0" timeOffset="6313.932">2042 0,'742'0,"-537"20,109-21,-309 2,0 0,0 0,0 0,0 1,0-1,0 1,0 0,-1 1,1-1,-1 1,0 0,1 0,-1 0,-1 1,1-1,0 1,-1 0,0 0,0 0,0 1,0-1,-1 1,0-1,1 3,6 7,6 15,-2 1,-1 0,-1 1,-1 1,-2 0,-1 0,-2 0,0 9,5 17,18 284,9-149,6 65,-42-249,0 48,-1-56,0 0,0 0,0 0,0 0,-1 0,1 0,0 0,0 0,-1 0,1 0,-1 0,1 0,-1 0,1 0,-1-1,0 1,1 0,-1 0,0-1,1 1,-1 0,0-1,0 1,0-1,0 1,0-1,0 1,1-1,-1 0,0 1,0-1,0 0,0 0,0 0,0 0,-1 0,1 0,0 0,0 0,0 0,0 0,0-1,0 1,1 0,-1-1,0 1,-1-1,-72-42,60 41,1 1,-1 1,0 0,1 1,-1 0,1 1,0 1,-1 0,1 0,0 2,1-1,-1 2,1 0,0 0,0 1,1 1,0 0,0 0,-9 10,19-18,1 0,-1 1,0-1,0 0,1 1,-1-1,0 1,0-1,1 1,-1-1,1 1,-1 0,0-1,1 1,-1-1,1 1,-1 0,1 0,0-1,-1 1,1 0,0 0,-1 0,1-1,0 1,0 0,0 0,0 0,0 0,0-1,0 1,0 0,0 0,0 0,0 0,1-1,-1 1,0 0,1 0,-1-1,0 1,1 0,-1 0,1-1,-1 1,1 0,-1-1,1 1,0-1,-1 1,1-1,0 1,-1-1,1 1,0-1,0 0,-1 1,1-1,0 0,0 0,0 1,-1-1,1 0,0 0,0 0,0 0,0 0,62 0,101-39,-151 38,-1 0,1 2,0-1,-1 2,1 0,0 0,-1 1,0 1,0 0,0 0,0 1,-1 1,0 0,0 0,5 5,70 36,-84-46,1 1,-1-1,0 1,0-1,0 1,0 0,-1 0,1 0,0 0,-1 0,1 0,-1 0,0 0,0 1,0-1,0 1,0-1,0 0,-1 1,1 0,-1-1,0 1,0-1,0 1,0-1,0 1,0 0,-1-1,1 1,-1-1,1 1,-1-1,0 0,0 1,-1-1,1 0,0 0,-1 1,1-1,-1 0,1 0,-1-1,0 1,0 0,0-1,0 1,0-1,-1 1,1-1,0 0,-1 0,-1 1,-253 135,182-102,106-23,84-65,-96 50,-1 0,1 2,0 0,0 2,-1 0,1 0,0 2,-1 0,1 2,-1 0,11 5,-18-7,121 12,-131-16,1 1,-1 0,0 0,0 0,0 0,0 0,0 0,0 0,1 0,-1 0,0 1,0-1,0 0,0 1,0-1,0 1,0-1,0 1,0-1,0 1,0 0,-1 0,1-1,0 1,0 0,-1 0,1 0,0 0,-1 0,1 0,-1 0,1 0,-1 0,1 0,-1 0,0 0,0 0,1 0,-1 0,0 0,0 1,0-1,0 0,-1 0,1 0,0 0,0 0,0 0,-1 0,1 0,-1 0,1 0,-1 0,1 0,-1 0,0 0,1 0,-1 0,0 0,0 0,0-1,1 1,-1 0,0-1,0 1,0-1,-1 1,-173 47,41-16,-79 16,168-14,44-33,0-1,1 1,-1 0,1 0,-1 0,1 0,0 0,-1 0,1 0,0 0,0 0,0 0,0 0,0 1,0-1,0 0,0 0,0 0,0 0,0 0,1 0,-1 0,0 0,1 0,-1 0,1 0,-1 0,1-1,0 1,-1 0,1 0,0 0,-1-1,1 1,0 0,0-1,0 1,0 0,0-1,0 0,0 1,0-1,0 1,0-1,0 0,0 0,0 1,0-1,0 0,0 0,0 0,1 0,193 21,-105-1,-86-17,1-1,-1 0,0 1,0 0,0 0,0 0,-1 0,1 1,-1 0,0-1,0 1,0 0,-1 0,1 1,-1-1,0 0,0 1,-1 0,1-1,-1 1,0 0,0 0,-1 0,1-1,-1 1,0 0,0 0,-1 0,0 0,1 0,-2-1,1 1,0 0,-2 2,1 23,11 115,-1 66,-8-209,0 1,0-1,0 0,-1 1,1-1,-1 1,1-1,-1 0,0 1,0-1,0 0,0 0,-1 0,1 0,0 0,-1 0,0 0,1 0,-1 0,0-1,0 1,0-1,0 1,0-1,0 0,0 0,-1 0,1 0,0 0,-1 0,1-1,0 1,-1-1,-91 2,68-3,-1008-1,1009 2,7-1,0 1,-1 1,1 0,0 2,0 0,0 1,-2 1,-9 5,-1-1,-1-1,0-2,0 0,-30 0,-268 48,6-30,81-24,19 71,92-44,79-14,1-3,-1-2,0-3,-10-1,29-3,24 0,-1 0,1-1,0 0,-1 0,1-1,0 0,0-1,0 0,0 0,0-1,-3-1,1-5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42:56.8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710 79,'0'0,"1"0,0 0,-1-1,1 1,0-1,-1 1,1-1,-1 1,1-1,-1 1,1-1,-1 1,1-1,-1 1,0-1,1 0,-1 1,0-1,1 0,-1 1,0-1,0 0,0 0,1 1,-1-1,0 0,0 0,0 1,0-1,0 0,-1 0,1 1,0-1,0 0,0 1,-1-1,1 0,0 1,-1-1,1 0,0 1,-1-1,1 1,-1-1,1 0,-1 1,1-1,-1 1,0 0,1-1,-1 1,0-1,1 1,-1 0,0 0,1-1,-1 1,0 0,1 0,-2 0,-5-1,-1 0,1 1,0 0,-1 0,1 1,-1 0,1 0,0 1,0 0,-1 0,2 1,-1 0,0 0,0 0,1 1,0 0,0 1,0-1,0 1,1 0,-3 3,-27 17,-32 32,51-36,1 0,1 1,0 1,2 0,0 1,2 0,1 1,-4 16,-9 108,21-99,-1-30,1-1,1 1,0-1,2 1,0-1,2 0,0 0,1 0,1-1,2 5,-3-16,1-1,0 0,1 0,0 0,0-1,0 0,0-1,1 1,-1-2,1 1,0-1,0 0,1 0,-1-1,1 0,-1-1,1 0,-1 0,1-1,0 0,-1 0,1-1,0 0,-1-1,1 0,19 1,-23 2,0-1,-1 0,1 0,0 0,0-1,0 1,0-1,0 0,-1-1,1 1,0-1,-1 0,1 0,-1-1,0 1,0-1,0 0,0 0,0 0,-1 0,1-1,-1 0,0 1,0-1,0-1,-1 1,2-3,9-27,16-88,-34-11,1 128,1 1,-1 0,0 0,-1 0,1 0,-1 1,1 0,-1 0,0 0,0 0,0 1,-1 0,1 0,-1 0,1 1,-1 0,1 0,-1 0,0 1,1 0,-1 0,0 0,1 0,-1 1,0 0,1 1,-4 0,-19 0,23-3,1 1,0-1,-1 1,1 1,-1-1,1 0,0 1,-1 0,1 0,0 1,0-1,0 1,0-1,0 1,0 1,0-1,1 1,-1-1,1 1,0 0,0 0,0 0,0 1,0-1,0 1,1-1,0 1,0 0,0 0,0 0,0 3,1-2,-1 0,0 0,1 0,-2 0,1-1,0 1,-1 0,0-1,0 0,0 0,-1 0,0 0,1 0,-1 0,0-1,-1 0,1 0,-1 0,1-1,-4 2,-6 1</inkml:trace>
  <inkml:trace contextRef="#ctx0" brushRef="#br0" timeOffset="969.314">80 0,'18'130,"4"50,-23 238,-2-379,-2-26</inkml:trace>
  <inkml:trace contextRef="#ctx0" brushRef="#br0" timeOffset="1673.487">1 492,'3'0,"5"0,4 4,4 0,1 1,-1 2,0 0,0-1,5-2,1-1,1-2,0 0,-1-1,-4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43:03.0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1,'79'18,"35"8,-34-13,-68-17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43:04.3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296 0,'-1'6,"0"1,0-1,0 0,-1 0,0 0,0 0,-1 0,1 0,-1-1,0 1,-1-1,1 0,-1 0,0 0,-4 3,-22 33,-76 116,31-42,35-39,62-79,114-25,63 8,-43 39,-139-17</inkml:trace>
  <inkml:trace contextRef="#ctx0" brushRef="#br0" timeOffset="713.794">316 79,'-30'194,"12"-118,-6 184,16-104,8-137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43:08.4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0,'3'0,"5"0,4 0,3 0,3 0,5 0,2 3,-1 2,0 2,-1 1,-1-1,-1 1,-1 0,3-2,1-2,0-1,-5-2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43:10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213 1,'-3'0,"-1"0,1 0,-1 0,0 0,1 0,-1 1,0 0,1 0,-1 0,1 0,0 1,-1-1,1 1,0 0,0-1,0 2,0-1,0 0,0 1,1-1,-1 1,1 0,0 0,0 0,0 0,0 0,25-2,-20-1,137 2,-136-2,1 1,0 0,-1 0,1 1,-1-1,0 1,0 0,0 1,1-1,-2 0,1 1,0 0,-1 0,1 0,-1 1,0-1,0 1,0-1,0 1,-1 0,0 0,0 0,0 1,0-1,0 0,-1 1,0-1,0 3,1 168,-6-158,0 0,-2 0,1-1,-2 0,0 0,-1 0,-1-1,0 0,-1-1,-1 1,-24 39,-57 79,87-125,0-1,0 0,-1-1,0 1,0-1,-1-1,1 1,-1-1,-1 0,1 0,-1-1,1 0,-1 0,0-1,-1 0,1-1,-9 2,-29 13,42-13,25-9,50-36,-58 32,1 1,-1 0,1 1,1 0,-1 1,1 1,0 0,0 1,1 0,-1 2,7-1,21 5,-35-1,0 0,1 0,-1-1,1 0,-1-1,0 1,1-1,-1-1,0 0,0 0,0-1,0 0,4-2,-3-2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43:11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62,'-46'-29,"46"28,0 1,-1-1,1 0,0 1,-1-1,1 0,0 0,0 1,0-1,0 0,0 0,0 0,0 1,0-1,0 0,0 0,0 1,0-1,0 0,1 0,-1 1,0-1,1 0,-1 1,0-1,1 0,-1 1,1-1,-1 0,1 1,-1-1,1 1,0-1,-1 1,1-1,0 1,-1 0,1-1,0 1,-1 0,1-1,0 1,0 0,-1 0,1 0,0 0,0 0,0 0,-1 0,1 0,43-5,-43 5,193 2,-184-2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43:11.5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0,'374'0,"-357"0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43:12.9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417 169,'1'-5,"-1"0,0 1,0-1,-1 0,1 1,-1-1,0 0,-1 1,1-1,-1 1,1 0,-1-1,-1 1,1 0,-1 0,1 0,-1 1,0-1,0 1,-1-1,1 1,-1 0,1 0,-1 1,-2-2,-82-42,83 43,0 1,-1-1,1 1,0 0,-1 1,1 0,-1 0,1 0,-1 0,0 1,1 0,-1 0,0 0,1 1,-1 0,0 0,1 0,-1 1,1 0,0 0,-1 0,1 1,0 0,0 0,-110 57,111-53,0 1,1-1,0 1,1 0,-1 0,1 0,1 1,0-1,0 0,1 1,-1-1,2 0,-1 1,1-1,1 0,0 1,0-1,0 0,1 0,0-1,1 1,0 1,1 6,0 3,1 0,1-1,0 1,1-2,1 1,0-1,2 0,-1-1,2 0,0-1,1-1,0 0,1 0,9 5,-19-14,1-1,-1 0,1-1,-1 1,1-1,0 0,0 0,0 0,0-1,0 0,1 0,-1 0,0 0,1-1,-1 0,0 0,0-1,1 1,-1-1,0 0,0-1,0 1,0-1,0 0,0 0,0-1,0 1,-1-1,0 0,1 0,-1-1,0 1,0-1,-1 0,1 0,-1 0,0 0,0-1,0 0,35-105,-35 96,0-1,-1 0,-1 0,-1-1,0 1,0 0,-2 0,0 0,0 0,-2 0,-4-12,7 24,-1 0,1 1,-1-1,0 1,0-1,0 1,0 0,0 0,-1 0,1 0,-1 0,1 0,-1 1,0-1,0 1,1 0,-1 0,0 0,0 0,0 0,0 1,0-1,-1 1,1 0,0 0,0 0,-21-5,11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19:17.00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105 0,'0'0,"4"0,4 4,0 4,0 4,-3 3,3-1,-1 1,-2 1,2 9,0 9,-2 1,-1 7,-2 1,-1 5,0-1,-1 3,0-1,-1 2,1-6,0-2,0-6,0 6,-1-5,1-2,0-2,0-3,0-4,0 2,1 1,-1-1,0-2,0-3,0 3,0 3,0-2,0-1,0-1,0-3,0-1,0-2,0 0,0 3,0 0,0 5,0-2,0 0,0-1,0 6,0 2,0 4,0-3,0-2,0-4,0 1,0-2,0-2,0-2,0 2,0 4,-4 6,0 0,0 2,1-3,-4 1,2 0,0-3,1-3,2-3,0-2,2-3,-1-1,1 0,-3 3,-1 0,1 0,0 0,0-2,-2-3,0-2,1 0,0 0,2 6,0 0,2 0,-1 1,1-1,1-1,-1 0,0 3,0 0,0 0,0-2,0 1,0-2,0 3,0 4,-4-1,0 0,0-1,1-3,0-1,2-1,0 7,1-1,-1 1,2-2,-1-2,0-2,0 0,0-2,0 4,0-1,0 0,0 0,0-1,0-1,-3-1,-1 0,0 0,1 0,0-1,2 1,0-1,1 1,-4-4,-1-1,2 1,-1 4,2 2,1 0,0 0,0 0,1-1,1-1,-5 1,0 3,0-1,0 1,2-1,1-1,0 3,0 7,1 0,0 0,1-4,-1-2,0-3,0-1,0-2,0 4,0-1,0 0,0 0,0-2,0 1,0-2,0 4,0-1,0 1,0 3,-4-1,0-1,1-1,-5-6,2-9,8-4,6-5,5-1,4-2,3 1,0 0,-2 5,-5 4,-4 5,-8-1,-7-1,-5-3,-5-2,-6-2,2-6,3-5,5-4,4-3,7 0,3-4,6-2,0 0,3 3,-1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19:21.2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904.3053"/>
      <inkml:brushProperty name="anchorY" value="-3242.146"/>
      <inkml:brushProperty name="scaleFactor" value="0.5"/>
    </inkml:brush>
  </inkml:definitions>
  <inkml:trace contextRef="#ctx0" brushRef="#br0">120 0,'0'0,"-3"4,-2 4,-2 1,-1 2,-2-1,1 1,1 3,-1 2,2 5,1 1,2 2,2-1,1-1,0 0,2-1,-1-1,0 0,0 0,1-1,-1 1,0 0,0-1,0 1,0-1,0 5,0-1,0 1,0-1,0-1,0 0,0-2,0 0,0 4,0 3,0 1,0-1,0 2,0-1,0 6,0 6,0-2,0-2,0-4,0-1,0-3,0-2,0-2,0-3,0 0,0-1,0-1,0 4,0 0,0 1,0-2,0 0,0-1,0 4,0-1,0 4,0-1,0 2,0 4,0-2,0 5,0-1,-4-7,0-4,0 1,-4 3,2 6,0 0,2 2,1-2,1-4,2-3,-1 1,2 1,-1 4,0-2,0-2,1-3,-1 6,0-2,0-2,0-1,0-3,0-2,0-1,0-1,0 0,0 3,0 0,0 0,0 0,0 7,0 3,0 3,0 7,0 1,0 0,0 0,0-5,0-5,0-6,0-3,0-3,0 6,0-1,0 3,0 0,0-2,0-3,0 2,0-1,0-1,0-2,4-1,0 2,0 0,-1 8,0 7,-2 3,0-2,0 3,-1-4,0-4,-1-5,1-4,0-3,0-2,0-2,0 0,0 0,0 4,0 4,0 0,0 0,0 6,0-1,0-2,0 1,0-2,0-2,0-3,0-1,0-2,0-1,0-1,0 1,0-1,0 0,0 0,0 5,0 0,0-1,0 0,0-1,0 0,0-2,-4-4,0-8,4-5,4-2,6-3,-4 0,-5 0,-2-4,-2-3,0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20:32.7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1085 1,'-38'26,"20"-15,2 2,-1 0,2 0,0 2,0 0,2 1,0 0,0 1,2 0,0 1,1 0,-2 7,-9 11,-45 125,-196 416,39-91,150-280,26-80,25-71,2 1,2 2,3 0,2 3,-66 645,71-268,10-265,4-37,6 0,21 80,-20-129,39 184,10-159,-32-25,-26-70,1-1,0 0,1 0,1 0,1-1,0 0,4 6,79 57,-68-55,1-1,1-1,1-2,1 0,26 13,-27-18,17 10,1-1,1-2,1-2,1-2,25 4,261 17,-330-38,7 2,0-1,0 0,0 0,0-1,0-1,0 0,0 0,0-1,0 0,-1 0,1-1,-1-1,1 1,-1-2,2-1,222-158,-84 34,-130 112,-1-2,-1 0,0-1,-2 0,-1-1,0-1,-2-1,-1 1,1-7,17-29,36-84,-6-3,17-77,47-177,-104 315,-4-1,4-75,5-151,11-291,-37 187,1 403,0 0,-1 0,0 0,-2 1,1-1,-1 1,-1-1,0 1,-1 1,0-1,-1 0,-59-122,-31-124,-5 58,16-10,-59-6,118 164,22 39,-1 1,0 0,-1 0,0 1,-1-1,-1 2,1-1,-9-6,-91-115,-37-2,139 125,-1 0,1 1,-1 0,-1 0,0 1,0 0,0 0,-1 1,0 0,0 0,0 1,-1 0,1 1,-1 0,-1 1,1 0,0 0,-1 1,1 1,-3-1,-66 4,62-2</inkml:trace>
  <inkml:trace contextRef="#ctx0" brushRef="#br0" timeOffset="9754.78">4137 237,'-4'0,"0"0,0 0,0 0,0 0,0 0,0 1,0 0,0 0,0 0,0 0,0 1,0 0,1 0,-1 0,1 0,-1 0,1 0,0 1,0 0,0 0,0 0,0 0,1 0,-1 0,1 1,0-1,-22 42,2 0,2 1,2 1,2 1,2 1,3 0,1 2,-15 54,-77 276,-12 44,11 49,82-363,-2 11,5 1,1 65,-18 144,-5 76,17-234,25 111,36-128,14-8,42 164,-10-180,-69-116,0 1,1-2,1 0,1-1,0-1,1-1,20 11,18 14,-46-30,0-2,1 1,0-2,0 1,0-2,0 0,1 0,0-1,0 0,0-2,0 1,0-1,0-1,0-1,1 0,10-2,22-6,-1-2,0-2,-1-2,6-4,45-15,-77 28,13-2,-1-1,0-1,0-2,-1-1,-1-1,0-2,-1 0,-1-2,0-1,16-17,-34 28,12-10,0-1,-2-1,0 0,-1-1,-2-1,0-1,-1 0,-1-1,-1-1,-2 1,0-2,-2 0,29-255,18-347,-33 151,-1 333,-6-1,-6-64,-25-66,0 116,7 0,9-102,0 226,-29-254,16 201,0-72,11 109,-3-1,-1 2,-3-1,-9-26,6 42,-1 1,-2 0,-2 1,-1 1,-1 1,-5-4,-143-166,163 196,1-1,-1 2,-1-1,1 0,-1 1,0 0,0 0,0 0,0 0,-1 1,1 0,-1 0,0 1,0 0,0 0,0 0,0 0,-1 1,1 0,0 1,-4-1,-341-14,310 12,25-1</inkml:trace>
  <inkml:trace contextRef="#ctx0" brushRef="#br0" timeOffset="20797.092">475 1970,'0'355,"0"-338</inkml:trace>
  <inkml:trace contextRef="#ctx0" brushRef="#br0" timeOffset="22268.814">495 2029,'2'-3,"-1"-1,2 1,-1 0,0 0,1 0,-1 0,1 1,0-1,0 1,0-1,0 1,0 0,0 0,1 1,-1-1,1 1,-1-1,1 1,0 0,-1 0,1 1,0-1,0 1,-1 0,1 0,0 0,0 0,0 1,-1 0,1 0,0 0,2 1,9-2,76 25,-88-24,-1 0,1 0,-1 1,0-1,1 1,-1 0,0 0,0 0,0 0,0 0,0 0,0 0,-1 1,1-1,-1 0,0 1,1-1,-1 1,0 0,-1 0,1-1,0 1,-1 0,1 0,-1-1,0 1,0 0,0 0,-1 0,1 0,-1 1,-1-1,0 1,-1-1,1 0,-1 1,0-1,0-1,0 1,0 0,-1-1,1 1,-1-1,0 0,1 0,-1-1,0 1,0-1,0 1,0-1,0-1,0 1,-1 0,1-1,0 0,0 0,-3-1,-21 5,23-4,1 0,-1 0,1 0,0 0,-1 1,1 0,0-1,0 2,-1-1,1 0,0 1,0 0,0 0,1 0,-1 0,0 1,1 0,0-1,-1 1,1 0,0 1,1-1,-1 0,0 1,1 0,0-1,0 1,0 0,0 0,1 0,-1 0,1 1,0-1,1 0,-1 1,1-1,-1 0,1 2,3 5,1-1,-1 1,2-1,-1 0,2 0,-1 0,1-1,1 0,-1 0,2-1,-1 1,1-1,0-1,1 0,0 0,0-1,0 0,1 0,0-1,7 3,4 2,-3-2</inkml:trace>
  <inkml:trace contextRef="#ctx0" brushRef="#br0" timeOffset="23150.406">967 2344,'-3'0,"-2"3,1 5,0 4,2 3,0 0</inkml:trace>
  <inkml:trace contextRef="#ctx0" brushRef="#br0" timeOffset="24458.713">967 2324,'12'133,"-4"85,-8-199</inkml:trace>
  <inkml:trace contextRef="#ctx0" brushRef="#br0" timeOffset="25378.456">1420 1812,'1'33,"-2"0,-2 0,0 0,-3-1,0 1,-3 1,-19 187,2-80,10-49,0-54,2-24</inkml:trace>
  <inkml:trace contextRef="#ctx0" brushRef="#br0" timeOffset="26642.521">1715 1772,'-29'47,"22"-29,1 1,1 0,0 0,2 0,0 1,1-1,1 1,2 18,-19 99,-3 22,20-148,-1 0,0 1,0-1,-1 0,-1 0,0 0,0-1,-1 1,0-1,-2 2,0-1,2 0,-1 0,1 0,1 1,0 0,1 0,0 0,0 12,1 128,-2-143,-1-5</inkml:trace>
  <inkml:trace contextRef="#ctx0" brushRef="#br0" timeOffset="27871.797">1991 1950,'0'474,"0"-457</inkml:trace>
  <inkml:trace contextRef="#ctx0" brushRef="#br0" timeOffset="29275.281">1991 2048,'1'-3,"1"0,0 0,0 1,0-1,0 1,1-1,-1 1,1 0,-1 0,1 0,0 0,0 1,0-1,0 1,0-1,0 1,0 0,0 0,1 1,-1-1,0 1,0-1,1 1,-1 0,0 0,3 1,151 2,-152-2,0 0,0 1,-1-1,1 1,0 0,-1 0,0 1,0-1,1 1,-2 0,1 0,0 0,0 0,-1 1,0 0,0-1,0 1,0 1,-1-1,1 0,-1 0,0 1,0 0,-1-1,1 1,-1 0,0-1,0 1,-1 0,0 0,1 0,-2 0,1 0,0 0,-1 0,-1 0,0 0,0 0,0-1,0 1,-1-1,0 1,0-1,0 0,0 0,-1 0,1 0,-1-1,0 0,0 1,0-1,-1-1,1 1,-1-1,0 0,1 0,-1 0,0 0,0-1,0 0,0 0,-1 0,-2-1,-34 0,33-1,-1 0,1 0,0 2,-1-1,1 1,0 0,0 1,-1 0,1 1,1-1,-1 2,-1 0,9-3,0 1,0-1,0 1,0-1,0 1,1 0,-1-1,1 1,-1 0,1 0,0-1,-1 1,1 0,0 0,0-1,0 1,0 0,1 0,-1 0,0-1,1 1,-1 0,1-1,0 1,-1 0,1-1,0 1,0-1,0 1,0-1,0 0,1 1,-1-1,0 0,1 0,-1 0,0 0,1 0,-1 0,1 0,0 0,-1 0,1-1,0 1,-1-1,1 0,0 1,1-1,12 11,148 125,-89-80,-63-39</inkml:trace>
  <inkml:trace contextRef="#ctx0" brushRef="#br0" timeOffset="30507.585">2523 2403,'1'-3,"0"1,0 0,0-1,1 1,-1 0,1 0,-1 0,1 0,0 0,0 0,0 0,0 1,0-1,0 0,0 1,1 0,-1 0,0 0,1 0,-1 0,1 0,-1 0,1 1,-1-1,1 1,0 0,-1 0,1 0,0 0,-1 0,1 1,-1-1,1 1,-1-1,1 1,-1 0,1 0,-1 0,1 1,-1-1,0 0,0 1,0-1,0 1,0 0,0 0,1 2,0 2,-1 0,1 0,-1 0,-1 1,1-1,-1 1,-1-1,1 1,-1-1,0 1,0-1,-1 1,0-1,0 1,0-1,-1 0,0 1,0-1,-1 0,0 0,0-1,0 1,-1 0,0-1,0 0,0 0,0 0,-1 0,-2 1,-52 55,54-57,-13 13,34-6,94 0,-49-7,-47-8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22:05.7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1577 3,'-4'-1,"0"0,-1 1,1 0,0 0,0 0,0 0,-1 1,1-1,0 1,0 0,0 1,0-1,0 1,0-1,0 1,1 1,-1-1,1 0,-1 1,1-1,0 1,0 0,0 0,0 1,1-1,-1 1,-78 118,-38 106,-70 198,58-142,113-246,2 1,1 0,2 1,-5 30,-8 20,-63 95,-42 232,113-366,-31 84,7 1,-11 73,33-106,-5-1,-31 80,26-83,4 1,4 1,-5 75,-37 171,10-137,10 1,5 33,29-159,-23 299,14 153,32-158,31-54,12-108,15 46,-37-55,-22-144,-10-46,1-1,1 0,0 1,1-1,1-1,1 1,0-1,1 0,7 10,87 101,-79-107,0 0,0-2,2 0,0-2,1-1,1-1,0-1,18 5,-43-17,224 63,-198-59,0-1,0-1,1-2,-1-1,0-1,1-1,20-5,202-28,-182 17,67-31,-71 9,-30 7,-6 6,-1-1,-1-1,-2-1,12-18,68-128,-74 92,-4-2,-3 0,2-32,14-67,-2-94,67-241,-48 323,-27 99,-3-1,5-56,36-305,-44 308</inkml:trace>
  <inkml:trace contextRef="#ctx0" brushRef="#br0" timeOffset="1">2589 3046,'4'-61,"5"-375,-10 273,1 72,-12-316,-8 119,-7-83,-33 67,21 108,-45-111,-10 140,83 146,-2 1,0 0,-2 1,0 1,-1 0,0 1,-2 0,-18-21,33 33,-1 0,0 1,0-1,0 1,-1-1,1 1,-1 1,0-1,0 1,-1 0,1 0,-1 0,1 1,-1-1,0 2,-1-1,-21-2,-1 2,0 1,1 2,-1 1,0 0,1 3,-24 5,-123 12,74-20,92 3,5-1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22:24.7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1,'0'3,"0"5,0 4,0 3,0 3,0 5,0 1,0 1,0-1,0-1,0-1,0-1,0-5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22:25.5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100 1,'1'1,"1"1,0 0,0 0,-1 0,1 0,-1 0,0 1,0-1,0 0,0 0,0 1,0-1,-1 1,1-1,-1 1,1-1,-1 1,0-1,0 1,0-1,0 1,-1 0,1 1,1 398,-1-381</inkml:trace>
  <inkml:trace contextRef="#ctx0" brushRef="#br0" timeOffset="468.302">0 296,'2'-1,"-1"-1,1 1,-1-1,1 1,-1 0,1-1,0 1,0 0,0 0,0 0,0 0,0 1,0-1,0 0,0 1,0-1,0 1,0 0,0 0,0 0,1 0,-1 0,0 0,0 1,0-1,2 1,58 8,0-4,1-2,26-3,-82 0,10-1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22:22.8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362 496,'1'238,"-1"-223,1 0,1 0,1 0,0 0,1-1,0 1,1-1,1 0,0-1,1 1,6 9,3 3,-11-10</inkml:trace>
  <inkml:trace contextRef="#ctx0" brushRef="#br0" timeOffset="1233.12">401 437,'42'-35,"-35"31,0 0,0 0,1 1,-1 0,1 0,0 1,0 0,0 1,0-1,0 2,0-1,0 1,0 0,0 1,0 0,0 0,0 0,0 1,0 1,0-1,-1 1,5 3,-9-4,0 1,0 0,0 0,-1 0,1 0,-1 0,0 1,0-1,0 1,0-1,-1 1,1 0,-1-1,0 1,0 0,0 0,-1 0,0 0,1 0,-1 0,-1 0,1 0,0 0,-1 0,0 0,0 0,0-1,0 1,-1 0,0-1,1 1,-1-1,-1 1,1-1,0 0,-1 0,0 0,1 0,-1 0,0-1,0 1,-1-1,0 1,-154 89,156-91,0 0,0 0,0 0,0 0,1 1,-1-1,0 0,0 1,1-1,-1 1,1 0,-1 0,1-1,0 1,0 0,0 0,0 0,0 0,0 0,1 1,-1-1,0 0,1 0,0 0,0 1,-1-1,1 0,0 0,1 1,-1-1,0 0,1 0,-1 0,1 0,0 1,0-1,0 0,0 0,0 0,0-1,0 1,1 0,-1 0,1-1,1 3,128 103,-62-12,-62-85</inkml:trace>
  <inkml:trace contextRef="#ctx0" brushRef="#br0" timeOffset="8779.854">264 22,'0'0,"0"-1,1 1,-1-1,0 1,0-1,0 0,1 1,-1-1,0 0,0 1,0-1,0 0,0 1,0-1,-1 0,1 1,0-1,0 1,0-1,0 0,-1 1,1-1,0 1,-1-1,1 1,0-1,-1 1,1-1,-1 1,1-1,-1 1,1-1,-1 1,1 0,-1-1,1 1,-1 0,0 0,1-1,-1 1,1 0,-1 0,0 0,1 0,-1 0,0 0,1 0,-1 0,0 0,1 0,-1 0,0 0,1 0,-1 0,1 0,-1 1,0-1,1 0,-1 1,1-1,-1 0,1 1,-1-1,1 1,-1-1,1 1,-1-1,1 1,0-1,-1 1,-33 37,-1 67,29-76,-62 121,51-98,3 0,2 0,2 1,3 1,1 0,3 52,-17 198,20-293,-2-4,1 0,0 0,0 1,0-1,1 0,0 0,1 1,-1-1,1 0,1 0,-1 0,1 0,1 0,-1 0,1-1,0 1,1-1,-1 1,1-1,1-1,-1 1,1 0,0-1,0 0,0 0,1-1,0 1,0-1,0 0,3 1,13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22:26.9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0 454,'17'39,"-17"-36,41 335,-20-105,-22-148,1-74</inkml:trace>
  <inkml:trace contextRef="#ctx0" brushRef="#br0" timeOffset="1295.31">58 454,'0'-4,"0"1,0 0,1 0,-1 0,1-1,0 1,0 0,0 0,0 0,1 0,-1 0,1 1,-1-1,1 0,0 1,0-1,0 1,1 0,-1-1,0 1,1 0,0 1,-1-1,1 0,0 1,0-1,0 1,0 0,0 0,0 0,0 0,1 1,110-7,-95 8,2-1,100 14,-117-13,1 1,-1 0,0-1,0 1,0 1,0-1,0 1,-1-1,1 1,-1 0,1 1,-1-1,0 0,-1 1,1 0,0 0,-1-1,0 1,0 1,0-1,-1 0,1 0,-1 1,0-1,0 1,0 1,0 1,-1 0,0-1,0 1,0-1,-1 1,0 0,0-1,-1 0,0 1,0-1,0 0,-1 0,0 0,0 0,-1 0,1-1,-1 0,0 1,-1-1,1-1,-1 1,0-1,0 0,0 0,-1 0,-2 1,-11 6,-2 0,1-1,-1 0,-1-2,1-1,-1-1,-9 2,-90 36,120-44,0 1,0-1,-1 0,1 0,0 1,0-1,0 1,0-1,0 1,0-1,0 1,0 0,0-1,0 1,1 0,-1 0,0-1,0 1,1 0,-1 0,0 0,1 0,-1 0,1 0,-1 0,1 0,0 1,-1-1,1 0,0 0,0 0,0 0,0 0,0 0,0 1,0-1,0 0,0 0,1 0,-1 0,0 0,1 0,-1 0,1 1,-1-1,1 0,-1-1,1 1,0 0,0 1,48 36,-30-27,-6-5,-1 1,0 0,0 1,-1 0,0 1,0 0,-1 1,0 0,0 0,2 6,133 145,-131-145</inkml:trace>
  <inkml:trace contextRef="#ctx0" brushRef="#br0" timeOffset="2713.291">511 945,'47'-30,"-33"24,0 0,0 2,0 0,1 0,0 1,0 1,0 0,0 1,0 1,0 0,14 3,-26-3,0 0,0 1,-1-1,1 1,0 0,-1 0,1 0,0 0,-1 0,1 1,-1-1,0 1,0-1,1 1,-1 0,0 0,0 0,0 0,-1 0,1 0,-1 1,1-1,-1 1,1-1,-1 1,0-1,0 1,-1 0,1-1,0 3,0 92,-3-63,2-17,-1 0,-1 1,-1-1,0 0,-1-1,-1 1,0-1,-1 1,-1-2,-1 1,0-1,-3 3,-68 52,80-70,-1 1,1 0,0 0,0-1,0 1,0-1,-1 1,1-1,0 1,0-1,0 0,0 1,0-1,0 0,0 0,0 0,0 0,0 0,0 0,1 0,-1 0,0 0,0 0,0 0,0-1,0 1,0 0,-1-1,1 1,0-1,0 1,0-1,0 0,0 1,-1-1,2 0,0 0,141-16,-83 14,-43 1,-4-2</inkml:trace>
  <inkml:trace contextRef="#ctx0" brushRef="#br0" timeOffset="6376.514">925 178,'12'-1,"0"1,0 0,0 1,0 1,0 0,-1 0,1 1,-1 1,1-1,-1 2,0 0,-1 0,1 1,-1 0,0 1,-1 0,0 1,0 0,0 0,-1 1,1 1,41 55,-37-50,0 0,-1 1,-1 1,0 0,-2 0,0 1,0 0,-2 1,1 5,0 8,4 12,-2 1,-3 0,-1 0,0 38,-20 184,11-239,-1 0,-1-1,-2 0,-1 0,-1 0,-1-1,-1 0,-1-1,-2-1,0 0,-3 1,-50 84,59-102</inkml:trace>
  <inkml:trace contextRef="#ctx0" brushRef="#br0" timeOffset="9625.091">1712 0,'-19'42,"4"-7,7-20,1 0,1 0,0 0,2 1,-1 0,2 0,0 0,1 0,0 5,-17 196,20 579,-21-493,-18-118,18-38,19-139</inkml:trace>
  <inkml:trace contextRef="#ctx0" brushRef="#br0" timeOffset="10975.384">1988 39,'-25'69,"-2"43,-24 83,0 10,43-188,0 1,2 0,0 1,1-1,1 1,1 0,-1 13,-15 206,20 378,-1-598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03AA47F-06C3-4B01-84F1-540F0A7A477F}" type="datetimeFigureOut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2BD9712C-2537-4D23-813D-B4CEE16C4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78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43AF5B9-8D32-43EF-B5B9-D3EB9F8E0F91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FEF62-D581-4596-AE28-A85A71FC1BDC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/59</a:t>
            </a:r>
          </a:p>
        </p:txBody>
      </p:sp>
    </p:spTree>
  </p:cSld>
  <p:clrMapOvr>
    <a:masterClrMapping/>
  </p:clrMapOvr>
  <p:transition spd="slow" advTm="5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D2D9195-BCB3-4F75-9483-3544CEF2E486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8A0FF-AE91-414D-9A8A-16F35EA50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26E241E-50F9-4221-B942-C72AE0D718F7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E2FBE-EBE8-4852-842E-F3D016949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E866469-1584-4F7A-B749-E5A1E5A4A733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B604B-1939-458A-BFF4-002FD45F3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C851CEE-EB23-4C97-811B-5F2F25B08CAD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2C39-B533-4269-B73B-BAC8BDCA6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9D42D3C-78DD-4774-AE9C-AF6610CA5695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D7F3F-1563-44FB-8C7C-559FE26FB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C49C8A8-8BFB-401D-B6A9-00A179538CBE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6DA92-19B7-40E5-9353-FDF182094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097C5AE-454C-4F07-8DBA-18650E737947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244DE-1FED-4AA3-ACC5-A772B7C4A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8DB1C7E-215D-4B96-B167-A15E8772596A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C4E06-A47A-4AA5-AB54-8FF303C2A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0AA00AC-7229-4EF0-AEDA-AA7350CC9A15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7014C-BEAE-49EB-A200-5E3F66936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2" descr="ALL LONGHAND_Page_12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-133350" y="0"/>
            <a:ext cx="9277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title"/>
          </p:nvPr>
        </p:nvSpPr>
        <p:spPr bwMode="auto">
          <a:xfrm>
            <a:off x="927100" y="1733550"/>
            <a:ext cx="77597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276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27100" y="2624138"/>
            <a:ext cx="7759700" cy="320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356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700" y="61356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D30F7B-0D34-4AC2-A132-2256D4B54819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/59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ransition spd="slow" advTm="5000">
    <p:wipe/>
  </p:transition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17.xml"/><Relationship Id="rId18" Type="http://schemas.openxmlformats.org/officeDocument/2006/relationships/image" Target="../media/image43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400.png"/><Relationship Id="rId17" Type="http://schemas.openxmlformats.org/officeDocument/2006/relationships/customXml" Target="../ink/ink19.xml"/><Relationship Id="rId2" Type="http://schemas.openxmlformats.org/officeDocument/2006/relationships/image" Target="../media/image32.wmf"/><Relationship Id="rId16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15.xml"/><Relationship Id="rId14" Type="http://schemas.openxmlformats.org/officeDocument/2006/relationships/image" Target="../media/image4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50.wmf"/><Relationship Id="rId4" Type="http://schemas.openxmlformats.org/officeDocument/2006/relationships/image" Target="../media/image4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10" Type="http://schemas.openxmlformats.org/officeDocument/2006/relationships/image" Target="../media/image5.png"/><Relationship Id="rId4" Type="http://schemas.openxmlformats.org/officeDocument/2006/relationships/image" Target="../media/image2.emf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1.png"/><Relationship Id="rId2" Type="http://schemas.openxmlformats.org/officeDocument/2006/relationships/image" Target="../media/image3.wmf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7.xml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AU"/>
          </a:p>
          <a:p>
            <a:pPr eaLnBrk="1" hangingPunct="1">
              <a:buFont typeface="Wingdings" pitchFamily="2" charset="2"/>
              <a:buNone/>
            </a:pPr>
            <a:endParaRPr lang="en-AU"/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395288" y="1974850"/>
            <a:ext cx="8640762" cy="25028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87000"/>
              </a:lnSpc>
            </a:pPr>
            <a:endParaRPr lang="en-AU" sz="2000" b="1" dirty="0">
              <a:solidFill>
                <a:srgbClr val="FFFF00"/>
              </a:solidFill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endParaRPr lang="en-US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2000" b="1" dirty="0">
                <a:latin typeface="Verdana" pitchFamily="34" charset="0"/>
              </a:rPr>
              <a:t>TEXTBOOK</a:t>
            </a:r>
          </a:p>
          <a:p>
            <a:pPr>
              <a:lnSpc>
                <a:spcPct val="87000"/>
              </a:lnSpc>
            </a:pPr>
            <a:endParaRPr lang="en-AU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endParaRPr lang="en-AU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2000" b="1" dirty="0">
                <a:latin typeface="Verdana" pitchFamily="34" charset="0"/>
              </a:rPr>
              <a:t>Introductory Circuit Analysis, </a:t>
            </a:r>
            <a:r>
              <a:rPr lang="en-AU" sz="2000" b="1" dirty="0" err="1">
                <a:latin typeface="Verdana" pitchFamily="34" charset="0"/>
              </a:rPr>
              <a:t>Boylestad</a:t>
            </a:r>
            <a:r>
              <a:rPr lang="en-AU" sz="2000" b="1" dirty="0">
                <a:latin typeface="Verdana" pitchFamily="34" charset="0"/>
              </a:rPr>
              <a:t>,  12</a:t>
            </a:r>
            <a:r>
              <a:rPr lang="en-AU" sz="2000" b="1" baseline="30000" dirty="0">
                <a:latin typeface="Verdana" pitchFamily="34" charset="0"/>
              </a:rPr>
              <a:t>th</a:t>
            </a:r>
            <a:r>
              <a:rPr lang="en-AU" sz="2000" b="1" dirty="0">
                <a:latin typeface="Verdana" pitchFamily="34" charset="0"/>
              </a:rPr>
              <a:t> Ed</a:t>
            </a:r>
          </a:p>
          <a:p>
            <a:pPr>
              <a:lnSpc>
                <a:spcPct val="87000"/>
              </a:lnSpc>
            </a:pPr>
            <a:endParaRPr lang="en-AU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US" sz="2000" b="1" dirty="0">
                <a:latin typeface="Verdana" pitchFamily="34" charset="0"/>
              </a:rPr>
              <a:t>Lecture 3</a:t>
            </a:r>
          </a:p>
          <a:p>
            <a:pPr>
              <a:lnSpc>
                <a:spcPct val="87000"/>
              </a:lnSpc>
            </a:pPr>
            <a:r>
              <a:rPr lang="en-US" sz="1400" b="1">
                <a:latin typeface="Verdana" pitchFamily="34" charset="0"/>
              </a:rPr>
              <a:t>Attribution Nidhal Abdulaziz</a:t>
            </a:r>
            <a:endParaRPr lang="en-US" sz="1400" b="1" dirty="0">
              <a:latin typeface="Verdana" pitchFamily="34" charset="0"/>
            </a:endParaRP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393700" y="1139825"/>
            <a:ext cx="7632700" cy="4678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AU" sz="2800" b="1" dirty="0">
                <a:latin typeface="Verdana" pitchFamily="34" charset="0"/>
              </a:rPr>
              <a:t>ENGG104 Electrical Systems</a:t>
            </a:r>
            <a:endParaRPr lang="en-US" sz="2800" b="1" dirty="0">
              <a:latin typeface="Verdan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4797419A-9135-4A2B-8432-3CD396A1611C}" type="slidenum">
              <a:rPr lang="en-AU" altLang="en-US" smtClean="0"/>
              <a:pPr>
                <a:defRPr/>
              </a:pPr>
              <a:t>1</a:t>
            </a:fld>
            <a:r>
              <a:rPr lang="en-AU" altLang="en-US" dirty="0"/>
              <a:t>/59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43" y="1049337"/>
            <a:ext cx="7759700" cy="684213"/>
          </a:xfrm>
        </p:spPr>
        <p:txBody>
          <a:bodyPr/>
          <a:lstStyle/>
          <a:p>
            <a:r>
              <a:rPr lang="en-AU" dirty="0"/>
              <a:t>Examples: What is the total resistance?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5446639"/>
            <a:ext cx="7759700" cy="641497"/>
          </a:xfrm>
        </p:spPr>
        <p:txBody>
          <a:bodyPr/>
          <a:lstStyle/>
          <a:p>
            <a:r>
              <a:rPr lang="en-AU" i="1" dirty="0"/>
              <a:t>R</a:t>
            </a:r>
            <a:r>
              <a:rPr lang="en-AU" i="1" baseline="-25000" dirty="0"/>
              <a:t>T</a:t>
            </a:r>
            <a:r>
              <a:rPr lang="en-AU" dirty="0"/>
              <a:t> =                                                   </a:t>
            </a:r>
            <a:r>
              <a:rPr lang="en-AU" i="1" dirty="0"/>
              <a:t>R</a:t>
            </a:r>
            <a:r>
              <a:rPr lang="en-AU" i="1" baseline="-25000" dirty="0"/>
              <a:t>T</a:t>
            </a:r>
            <a:r>
              <a:rPr lang="en-AU" dirty="0"/>
              <a:t> =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10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07988" y="2266950"/>
            <a:ext cx="3657600" cy="2774950"/>
            <a:chOff x="257" y="1698"/>
            <a:chExt cx="2304" cy="1748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4" y="1698"/>
              <a:ext cx="2259" cy="145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57" y="3254"/>
              <a:ext cx="23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6.4 </a:t>
              </a:r>
              <a:r>
                <a:rPr lang="en-US" i="1"/>
                <a:t>Parallel resistors for Example 6.1.</a:t>
              </a:r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4171950" y="2651125"/>
            <a:ext cx="3649663" cy="2022475"/>
            <a:chOff x="2628" y="1920"/>
            <a:chExt cx="2299" cy="1274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28" y="1920"/>
              <a:ext cx="2276" cy="101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665" y="3002"/>
              <a:ext cx="22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6.5 </a:t>
              </a:r>
              <a:r>
                <a:rPr lang="en-US" i="1"/>
                <a:t>Parallel resistors for Example 6.2.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D148-1F28-4DAA-8CF2-5BA7DACA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7488D-994F-4528-9AA5-EBC37E504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10000" r="19778" b="12765"/>
          <a:stretch/>
        </p:blipFill>
        <p:spPr>
          <a:xfrm>
            <a:off x="927100" y="1037315"/>
            <a:ext cx="6630656" cy="47833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FE0411-8FCC-4869-9463-ACB382A7FEA0}"/>
              </a:ext>
            </a:extLst>
          </p:cNvPr>
          <p:cNvSpPr/>
          <p:nvPr/>
        </p:nvSpPr>
        <p:spPr>
          <a:xfrm>
            <a:off x="927100" y="5354320"/>
            <a:ext cx="708660" cy="365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3870"/>
      </p:ext>
    </p:extLst>
  </p:cSld>
  <p:clrMapOvr>
    <a:masterClrMapping/>
  </p:clrMapOvr>
  <p:transition spd="slow" advTm="5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72197"/>
            <a:ext cx="7759700" cy="684213"/>
          </a:xfrm>
        </p:spPr>
        <p:txBody>
          <a:bodyPr/>
          <a:lstStyle/>
          <a:p>
            <a:r>
              <a:rPr lang="en-AU" dirty="0"/>
              <a:t>Example: What is the total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5522327"/>
            <a:ext cx="7759700" cy="613361"/>
          </a:xfrm>
        </p:spPr>
        <p:txBody>
          <a:bodyPr/>
          <a:lstStyle/>
          <a:p>
            <a:r>
              <a:rPr lang="en-AU" i="1" dirty="0"/>
              <a:t>R</a:t>
            </a:r>
            <a:r>
              <a:rPr lang="en-AU" i="1" baseline="-25000" dirty="0"/>
              <a:t>T</a:t>
            </a:r>
            <a:r>
              <a:rPr lang="en-AU" dirty="0"/>
              <a:t> =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12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27100" y="1504951"/>
            <a:ext cx="6224587" cy="3625850"/>
            <a:chOff x="619" y="1423"/>
            <a:chExt cx="3921" cy="2284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9" y="1423"/>
              <a:ext cx="3921" cy="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168" y="3515"/>
              <a:ext cx="28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6.6 </a:t>
              </a:r>
              <a:r>
                <a:rPr lang="en-US" i="1"/>
                <a:t>Network to be investigated in Example 6.3.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56B179-E001-4F60-8B96-9F91570EBDCB}"/>
                  </a:ext>
                </a:extLst>
              </p14:cNvPr>
              <p14:cNvContentPartPr/>
              <p14:nvPr/>
            </p14:nvContentPartPr>
            <p14:xfrm>
              <a:off x="7218184" y="5075046"/>
              <a:ext cx="1432080" cy="1091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56B179-E001-4F60-8B96-9F91570EBD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9544" y="5066049"/>
                <a:ext cx="1449720" cy="110915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7435-7815-4197-B0A0-76306B15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6737-C86F-46B8-898F-7EA74EB3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FD792-DFB7-40B3-BA4D-2CE2B46CA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t="12173" r="21445" b="13556"/>
          <a:stretch/>
        </p:blipFill>
        <p:spPr>
          <a:xfrm>
            <a:off x="1107439" y="935536"/>
            <a:ext cx="7022533" cy="50487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00CFB7-DB93-4537-9712-DC9AE8E45904}"/>
              </a:ext>
            </a:extLst>
          </p:cNvPr>
          <p:cNvSpPr/>
          <p:nvPr/>
        </p:nvSpPr>
        <p:spPr>
          <a:xfrm>
            <a:off x="1014028" y="5466715"/>
            <a:ext cx="708660" cy="365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69036"/>
      </p:ext>
    </p:extLst>
  </p:cSld>
  <p:clrMapOvr>
    <a:masterClrMapping/>
  </p:clrMapOvr>
  <p:transition spd="slow" advTm="500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14" y="1049337"/>
            <a:ext cx="7759700" cy="684213"/>
          </a:xfrm>
        </p:spPr>
        <p:txBody>
          <a:bodyPr/>
          <a:lstStyle/>
          <a:p>
            <a:r>
              <a:rPr lang="en-AU" dirty="0"/>
              <a:t>Note: Redrawing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5190977"/>
            <a:ext cx="7759700" cy="641497"/>
          </a:xfrm>
        </p:spPr>
        <p:txBody>
          <a:bodyPr/>
          <a:lstStyle/>
          <a:p>
            <a:r>
              <a:rPr lang="en-AU" dirty="0"/>
              <a:t>Circuit from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14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756898" y="1794668"/>
            <a:ext cx="5276948" cy="3213430"/>
            <a:chOff x="256" y="1918"/>
            <a:chExt cx="2276" cy="1235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918"/>
              <a:ext cx="2276" cy="101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466" y="2961"/>
              <a:ext cx="20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6.7 </a:t>
              </a:r>
              <a:r>
                <a:rPr lang="en-US" i="1"/>
                <a:t>Network in Fig. 6.6 redrawn.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01858"/>
            <a:ext cx="7759700" cy="684213"/>
          </a:xfrm>
        </p:spPr>
        <p:txBody>
          <a:bodyPr/>
          <a:lstStyle/>
          <a:p>
            <a:r>
              <a:rPr lang="en-AU" dirty="0"/>
              <a:t>Special cases: Two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956437"/>
            <a:ext cx="7759700" cy="667702"/>
          </a:xfrm>
        </p:spPr>
        <p:txBody>
          <a:bodyPr/>
          <a:lstStyle/>
          <a:p>
            <a:r>
              <a:rPr lang="en-AU" dirty="0"/>
              <a:t>Most of the time, we only have two branches in 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15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930423" y="2849222"/>
            <a:ext cx="3657600" cy="2774950"/>
            <a:chOff x="257" y="1698"/>
            <a:chExt cx="2304" cy="1748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" y="1698"/>
              <a:ext cx="2259" cy="145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57" y="3254"/>
              <a:ext cx="23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6.4 </a:t>
              </a:r>
              <a:r>
                <a:rPr lang="en-US" i="1"/>
                <a:t>Parallel resistors for Example 6.1.</a:t>
              </a:r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268641" y="2624139"/>
          <a:ext cx="1921947" cy="100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8" name="Equation" r:id="rId4" imgW="825480" imgH="431640" progId="Equation.3">
                  <p:embed/>
                </p:oleObj>
              </mc:Choice>
              <mc:Fallback>
                <p:oleObj name="Equation" r:id="rId4" imgW="8254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641" y="2624139"/>
                        <a:ext cx="1921947" cy="10053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238749" y="4122029"/>
          <a:ext cx="2914651" cy="860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9" name="Equation" r:id="rId6" imgW="1333440" imgH="393480" progId="Equation.3">
                  <p:embed/>
                </p:oleObj>
              </mc:Choice>
              <mc:Fallback>
                <p:oleObj name="Equation" r:id="rId6" imgW="13334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49" y="4122029"/>
                        <a:ext cx="2914651" cy="860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72197"/>
            <a:ext cx="7759700" cy="684213"/>
          </a:xfrm>
        </p:spPr>
        <p:txBody>
          <a:bodyPr/>
          <a:lstStyle/>
          <a:p>
            <a:r>
              <a:rPr lang="en-AU" dirty="0"/>
              <a:t>Special case: All resistors are equal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16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93700" y="1556410"/>
            <a:ext cx="6072187" cy="3105150"/>
            <a:chOff x="667" y="1569"/>
            <a:chExt cx="3825" cy="195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7" y="1569"/>
              <a:ext cx="3825" cy="171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729" y="3333"/>
              <a:ext cx="37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6.9 </a:t>
              </a:r>
              <a:r>
                <a:rPr lang="en-US" i="1"/>
                <a:t>Three equal parallel resistors to be investigated in Example 6.5.</a:t>
              </a:r>
            </a:p>
          </p:txBody>
        </p:sp>
      </p:grp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1035421" y="5060024"/>
          <a:ext cx="1491879" cy="107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76" name="Equation" r:id="rId4" imgW="545760" imgH="393480" progId="Equation.3">
                  <p:embed/>
                </p:oleObj>
              </mc:Choice>
              <mc:Fallback>
                <p:oleObj name="Equation" r:id="rId4" imgW="545760" imgH="393480" progId="Equation.3">
                  <p:embed/>
                  <p:pic>
                    <p:nvPicPr>
                      <p:cNvPr id="0" name="Content Placehold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421" y="5060024"/>
                        <a:ext cx="1491879" cy="1075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512820" y="5060024"/>
          <a:ext cx="2394220" cy="107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77" name="Equation" r:id="rId6" imgW="876240" imgH="393480" progId="Equation.3">
                  <p:embed/>
                </p:oleObj>
              </mc:Choice>
              <mc:Fallback>
                <p:oleObj name="Equation" r:id="rId6" imgW="8762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820" y="5060024"/>
                        <a:ext cx="2394220" cy="1075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Measuring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5249182"/>
            <a:ext cx="7759700" cy="591004"/>
          </a:xfrm>
        </p:spPr>
        <p:txBody>
          <a:bodyPr/>
          <a:lstStyle/>
          <a:p>
            <a:r>
              <a:rPr lang="en-AU" b="1" i="1" dirty="0"/>
              <a:t>Remember always in 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17</a:t>
            </a:fld>
            <a:r>
              <a:rPr lang="en-US" dirty="0"/>
              <a:t>/59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927100" y="1724025"/>
            <a:ext cx="7378700" cy="3211513"/>
            <a:chOff x="256" y="1578"/>
            <a:chExt cx="4648" cy="2023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578"/>
              <a:ext cx="4648" cy="169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82" y="3409"/>
              <a:ext cx="4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dirty="0"/>
                <a:t>FIG. 6.17 </a:t>
              </a:r>
              <a:r>
                <a:rPr lang="en-US" i="1" dirty="0"/>
                <a:t>Using an ohmmeter to measure the total resistance of a parallel network.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Parallel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815" y="4818743"/>
            <a:ext cx="7759700" cy="1013732"/>
          </a:xfrm>
        </p:spPr>
        <p:txBody>
          <a:bodyPr/>
          <a:lstStyle/>
          <a:p>
            <a:pPr eaLnBrk="1" hangingPunct="1"/>
            <a:r>
              <a:rPr lang="en-AU" dirty="0"/>
              <a:t>The Voltage across parallel elements is the same.</a:t>
            </a:r>
          </a:p>
          <a:p>
            <a:pPr eaLnBrk="1" hangingPunct="1"/>
            <a:r>
              <a:rPr lang="en-AU" dirty="0"/>
              <a:t>For Single Source Networks, The source current is equal to the sum of the individual branch currents.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18</a:t>
            </a:fld>
            <a:r>
              <a:rPr lang="en-US"/>
              <a:t>/59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815" y="1936749"/>
            <a:ext cx="5165272" cy="2655259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047920" y="1733550"/>
          <a:ext cx="1673679" cy="264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69" name="Equation" r:id="rId4" imgW="850680" imgH="1346040" progId="Equation.3">
                  <p:embed/>
                </p:oleObj>
              </mc:Choice>
              <mc:Fallback>
                <p:oleObj name="Equation" r:id="rId4" imgW="850680" imgH="1346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920" y="1733550"/>
                        <a:ext cx="1673679" cy="2647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E380-F6F5-4132-8E7E-D2088B49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EA251-DFB1-4E0F-A98F-FE69987C0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E3600-0E87-4821-965E-6AB3D08F0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78" t="17037" r="19889" b="19086"/>
          <a:stretch/>
        </p:blipFill>
        <p:spPr>
          <a:xfrm>
            <a:off x="927099" y="1320800"/>
            <a:ext cx="7768005" cy="4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60393"/>
      </p:ext>
    </p:extLst>
  </p:cSld>
  <p:clrMapOvr>
    <a:masterClrMapping/>
  </p:clrMapOvr>
  <p:transition spd="slow" advTm="5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89" y="707230"/>
            <a:ext cx="7759700" cy="684213"/>
          </a:xfrm>
        </p:spPr>
        <p:txBody>
          <a:bodyPr/>
          <a:lstStyle/>
          <a:p>
            <a:r>
              <a:rPr lang="en-AU" dirty="0"/>
              <a:t>Lecture 2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391443"/>
            <a:ext cx="8025618" cy="4109940"/>
          </a:xfrm>
        </p:spPr>
        <p:txBody>
          <a:bodyPr/>
          <a:lstStyle/>
          <a:p>
            <a:pPr>
              <a:buNone/>
            </a:pPr>
            <a:endParaRPr lang="en-AU" dirty="0"/>
          </a:p>
          <a:p>
            <a:r>
              <a:rPr lang="en-AU" dirty="0"/>
              <a:t>Energy and Power P = W/t </a:t>
            </a:r>
          </a:p>
          <a:p>
            <a:r>
              <a:rPr lang="en-AU" dirty="0"/>
              <a:t>Series Circuit – current  is the same in the branch</a:t>
            </a:r>
          </a:p>
          <a:p>
            <a:r>
              <a:rPr lang="en-AU" dirty="0"/>
              <a:t>Adding voltage sources</a:t>
            </a:r>
          </a:p>
          <a:p>
            <a:r>
              <a:rPr lang="en-AU" dirty="0"/>
              <a:t>Resistors in series – you add them</a:t>
            </a:r>
          </a:p>
          <a:p>
            <a:r>
              <a:rPr lang="en-AU" dirty="0"/>
              <a:t>Kirchhoff's Voltage Law – all voltages add to zero around a complete loop.</a:t>
            </a:r>
          </a:p>
          <a:p>
            <a:r>
              <a:rPr lang="en-AU" dirty="0"/>
              <a:t>Voltage divider rule – voltages divide proportionally to resistance</a:t>
            </a:r>
          </a:p>
          <a:p>
            <a:r>
              <a:rPr lang="en-AU" dirty="0"/>
              <a:t>Real Voltage source – internal resistance reduces output voltage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41829"/>
            <a:ext cx="7759700" cy="684213"/>
          </a:xfrm>
        </p:spPr>
        <p:txBody>
          <a:bodyPr/>
          <a:lstStyle/>
          <a:p>
            <a:r>
              <a:rPr lang="en-US" dirty="0"/>
              <a:t>KIRCHHOFF’S CURRENT LAW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871" y="1785258"/>
            <a:ext cx="7759700" cy="14369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Kirchhoff’s current law (KCL):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/>
              <a:t>The algebraic sum of the currents entering and leaving a junction (or region) of a network is zero.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20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247354" y="3222215"/>
            <a:ext cx="6729413" cy="2655164"/>
            <a:chOff x="134" y="1539"/>
            <a:chExt cx="4648" cy="1768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4" y="1539"/>
              <a:ext cx="4648" cy="130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34" y="2962"/>
              <a:ext cx="452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dirty="0"/>
                <a:t>FIG. 6.31 </a:t>
              </a:r>
              <a:r>
                <a:rPr lang="en-US" i="1" dirty="0"/>
                <a:t>(a) Demonstrating Kirchhoff ’s current law; (b) the water analogy for the junction in (a).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88706B6-4938-494E-9DB2-21FC564E101F}"/>
                  </a:ext>
                </a:extLst>
              </p14:cNvPr>
              <p14:cNvContentPartPr/>
              <p14:nvPr/>
            </p14:nvContentPartPr>
            <p14:xfrm>
              <a:off x="1084144" y="2976647"/>
              <a:ext cx="263160" cy="321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88706B6-4938-494E-9DB2-21FC564E10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5504" y="2967657"/>
                <a:ext cx="280800" cy="339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B82C5A9-9EC8-4C43-86AB-CC03BF363FA7}"/>
                  </a:ext>
                </a:extLst>
              </p14:cNvPr>
              <p14:cNvContentPartPr/>
              <p14:nvPr/>
            </p14:nvContentPartPr>
            <p14:xfrm>
              <a:off x="1452784" y="3196247"/>
              <a:ext cx="102960" cy="20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B82C5A9-9EC8-4C43-86AB-CC03BF363F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3784" y="3187607"/>
                <a:ext cx="1206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954249F-92FC-4B1A-9FB4-C949289D4C8C}"/>
                  </a:ext>
                </a:extLst>
              </p14:cNvPr>
              <p14:cNvContentPartPr/>
              <p14:nvPr/>
            </p14:nvContentPartPr>
            <p14:xfrm>
              <a:off x="1637104" y="3083207"/>
              <a:ext cx="191160" cy="282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954249F-92FC-4B1A-9FB4-C949289D4C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8464" y="3074207"/>
                <a:ext cx="2088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559EC73-E521-404E-A50E-7ED33A5B0165}"/>
                  </a:ext>
                </a:extLst>
              </p14:cNvPr>
              <p14:cNvContentPartPr/>
              <p14:nvPr/>
            </p14:nvContentPartPr>
            <p14:xfrm>
              <a:off x="1934824" y="3225047"/>
              <a:ext cx="118440" cy="21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559EC73-E521-404E-A50E-7ED33A5B01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26184" y="3216047"/>
                <a:ext cx="1360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9AAB804-AB9E-41D8-9BE8-B7FDFEC8BC5D}"/>
                  </a:ext>
                </a:extLst>
              </p14:cNvPr>
              <p14:cNvContentPartPr/>
              <p14:nvPr/>
            </p14:nvContentPartPr>
            <p14:xfrm>
              <a:off x="2205544" y="3082847"/>
              <a:ext cx="160200" cy="282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9AAB804-AB9E-41D8-9BE8-B7FDFEC8BC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96904" y="3074207"/>
                <a:ext cx="1778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E20394A-8C65-41C9-A3ED-8CB14571FBB3}"/>
                  </a:ext>
                </a:extLst>
              </p14:cNvPr>
              <p14:cNvContentPartPr/>
              <p14:nvPr/>
            </p14:nvContentPartPr>
            <p14:xfrm>
              <a:off x="2512624" y="3153047"/>
              <a:ext cx="96840" cy="22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E20394A-8C65-41C9-A3ED-8CB14571FB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03984" y="3144407"/>
                <a:ext cx="1144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9F17446-15B3-40E4-A3E4-3FE7D7774EB0}"/>
                  </a:ext>
                </a:extLst>
              </p14:cNvPr>
              <p14:cNvContentPartPr/>
              <p14:nvPr/>
            </p14:nvContentPartPr>
            <p14:xfrm>
              <a:off x="2466544" y="3253127"/>
              <a:ext cx="1411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9F17446-15B3-40E4-A3E4-3FE7D7774E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57904" y="3244127"/>
                <a:ext cx="158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7E489CF-389C-4C90-893C-F4610110CBC0}"/>
                  </a:ext>
                </a:extLst>
              </p14:cNvPr>
              <p14:cNvContentPartPr/>
              <p14:nvPr/>
            </p14:nvContentPartPr>
            <p14:xfrm>
              <a:off x="2784424" y="3100487"/>
              <a:ext cx="151200" cy="197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7E489CF-389C-4C90-893C-F4610110CBC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75424" y="3091847"/>
                <a:ext cx="168840" cy="21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71" y="1049337"/>
            <a:ext cx="7759700" cy="684213"/>
          </a:xfrm>
        </p:spPr>
        <p:txBody>
          <a:bodyPr/>
          <a:lstStyle/>
          <a:p>
            <a:r>
              <a:rPr lang="en-US" dirty="0"/>
              <a:t>KIRCHHOFF’S CURRENT LAW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71" y="5094514"/>
            <a:ext cx="7759700" cy="682172"/>
          </a:xfrm>
        </p:spPr>
        <p:txBody>
          <a:bodyPr/>
          <a:lstStyle/>
          <a:p>
            <a:r>
              <a:rPr lang="en-AU" i="1" dirty="0"/>
              <a:t>I</a:t>
            </a:r>
            <a:r>
              <a:rPr lang="en-AU" i="1" baseline="-25000" dirty="0"/>
              <a:t>1</a:t>
            </a:r>
            <a:r>
              <a:rPr lang="en-AU" dirty="0"/>
              <a:t> = </a:t>
            </a:r>
          </a:p>
          <a:p>
            <a:r>
              <a:rPr lang="en-AU" i="1" dirty="0"/>
              <a:t>I</a:t>
            </a:r>
            <a:r>
              <a:rPr lang="en-AU" i="1" baseline="-25000" dirty="0"/>
              <a:t>3</a:t>
            </a:r>
            <a:r>
              <a:rPr lang="en-AU" dirty="0"/>
              <a:t> = </a:t>
            </a:r>
          </a:p>
          <a:p>
            <a:r>
              <a:rPr lang="en-AU" i="1" dirty="0"/>
              <a:t>I</a:t>
            </a:r>
            <a:r>
              <a:rPr lang="en-AU" i="1" baseline="-25000" dirty="0"/>
              <a:t>4</a:t>
            </a:r>
            <a:r>
              <a:rPr lang="en-AU" dirty="0"/>
              <a:t> =                  </a:t>
            </a:r>
            <a:r>
              <a:rPr lang="en-AU" i="1" dirty="0"/>
              <a:t>I</a:t>
            </a:r>
            <a:r>
              <a:rPr lang="en-AU" i="1" baseline="-25000" dirty="0"/>
              <a:t>5</a:t>
            </a:r>
            <a:r>
              <a:rPr lang="en-AU" dirty="0"/>
              <a:t> 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21</a:t>
            </a:fld>
            <a:r>
              <a:rPr lang="en-US" dirty="0"/>
              <a:t>/59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212850" y="2363788"/>
            <a:ext cx="5765800" cy="2525712"/>
            <a:chOff x="764" y="1719"/>
            <a:chExt cx="3632" cy="1591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4" y="1719"/>
              <a:ext cx="3632" cy="141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053" y="3118"/>
              <a:ext cx="28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6.33 </a:t>
              </a:r>
              <a:r>
                <a:rPr lang="en-US" i="1"/>
                <a:t>Four-node configuration for Example 6.17.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US" dirty="0"/>
              <a:t>KIRCHHOFF’S CURRENT LAW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4051301"/>
            <a:ext cx="7759700" cy="825500"/>
          </a:xfrm>
        </p:spPr>
        <p:txBody>
          <a:bodyPr/>
          <a:lstStyle/>
          <a:p>
            <a:r>
              <a:rPr lang="en-AU" dirty="0"/>
              <a:t>Note  </a:t>
            </a:r>
            <a:r>
              <a:rPr lang="en-AU" i="1" dirty="0"/>
              <a:t>I</a:t>
            </a:r>
            <a:r>
              <a:rPr lang="en-AU" i="1" baseline="-25000" dirty="0"/>
              <a:t>1</a:t>
            </a:r>
            <a:r>
              <a:rPr lang="en-AU" i="1" dirty="0"/>
              <a:t> + I</a:t>
            </a:r>
            <a:r>
              <a:rPr lang="en-AU" i="1" baseline="-25000" dirty="0"/>
              <a:t>2</a:t>
            </a:r>
            <a:r>
              <a:rPr lang="en-AU" i="1" dirty="0"/>
              <a:t> = I</a:t>
            </a:r>
            <a:r>
              <a:rPr lang="en-AU" i="1" baseline="-25000" dirty="0"/>
              <a:t>3</a:t>
            </a:r>
            <a:r>
              <a:rPr lang="en-AU" i="1" dirty="0"/>
              <a:t> </a:t>
            </a:r>
            <a:r>
              <a:rPr lang="en-AU" dirty="0"/>
              <a:t>rewriting </a:t>
            </a:r>
            <a:r>
              <a:rPr lang="en-AU" i="1" dirty="0"/>
              <a:t>I</a:t>
            </a:r>
            <a:r>
              <a:rPr lang="en-AU" i="1" baseline="-25000" dirty="0"/>
              <a:t>1</a:t>
            </a:r>
            <a:r>
              <a:rPr lang="en-AU" i="1" dirty="0"/>
              <a:t>+ I</a:t>
            </a:r>
            <a:r>
              <a:rPr lang="en-AU" i="1" baseline="-25000" dirty="0"/>
              <a:t>2</a:t>
            </a:r>
            <a:r>
              <a:rPr lang="en-AU" i="1" dirty="0"/>
              <a:t> – I</a:t>
            </a:r>
            <a:r>
              <a:rPr lang="en-AU" i="1" baseline="-25000" dirty="0"/>
              <a:t>3</a:t>
            </a:r>
            <a:r>
              <a:rPr lang="en-AU" i="1" dirty="0"/>
              <a:t> = 0 </a:t>
            </a:r>
            <a:r>
              <a:rPr lang="en-AU" dirty="0"/>
              <a:t>[KCL-sum of all currents in and out of node sum to zero]</a:t>
            </a:r>
            <a:endParaRPr lang="en-AU" baseline="-25000" dirty="0"/>
          </a:p>
          <a:p>
            <a:endParaRPr lang="en-AU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22</a:t>
            </a:fld>
            <a:r>
              <a:rPr lang="en-US"/>
              <a:t>/59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4288" y="1733550"/>
            <a:ext cx="4194175" cy="2317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171800" y="4913868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At point b </a:t>
            </a:r>
            <a:r>
              <a:rPr lang="en-AU" i="1" dirty="0"/>
              <a:t>I</a:t>
            </a:r>
            <a:r>
              <a:rPr lang="en-AU" i="1" baseline="-25000" dirty="0"/>
              <a:t>3</a:t>
            </a:r>
            <a:r>
              <a:rPr lang="en-AU" i="1" dirty="0"/>
              <a:t> – I</a:t>
            </a:r>
            <a:r>
              <a:rPr lang="en-AU" i="1" baseline="-25000" dirty="0"/>
              <a:t>4</a:t>
            </a:r>
            <a:r>
              <a:rPr lang="en-AU" i="1" dirty="0"/>
              <a:t> + I</a:t>
            </a:r>
            <a:r>
              <a:rPr lang="en-AU" i="1" baseline="-25000" dirty="0"/>
              <a:t>5</a:t>
            </a:r>
            <a:r>
              <a:rPr lang="en-AU" i="1" dirty="0"/>
              <a:t> =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025" y="5283200"/>
            <a:ext cx="807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/>
              <a:t>Notice all currents entering a node are positive and all currents exiting node are negative. </a:t>
            </a:r>
          </a:p>
          <a:p>
            <a:endParaRPr lang="en-AU" dirty="0"/>
          </a:p>
        </p:txBody>
      </p:sp>
    </p:spTree>
  </p:cSld>
  <p:clrMapOvr>
    <a:masterClrMapping/>
  </p:clrMapOvr>
  <p:transition spd="slow" advTm="500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KCL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5413375"/>
            <a:ext cx="7759700" cy="419100"/>
          </a:xfrm>
        </p:spPr>
        <p:txBody>
          <a:bodyPr/>
          <a:lstStyle/>
          <a:p>
            <a:r>
              <a:rPr lang="en-AU" i="1" dirty="0"/>
              <a:t>I</a:t>
            </a:r>
            <a:r>
              <a:rPr lang="en-AU" i="1" baseline="-25000" dirty="0"/>
              <a:t>3</a:t>
            </a:r>
            <a:r>
              <a:rPr lang="en-AU" dirty="0"/>
              <a:t> =                             </a:t>
            </a:r>
            <a:r>
              <a:rPr lang="en-AU" i="1" dirty="0"/>
              <a:t>I</a:t>
            </a:r>
            <a:r>
              <a:rPr lang="en-AU" i="1" baseline="-25000" dirty="0"/>
              <a:t>5</a:t>
            </a:r>
            <a:r>
              <a:rPr lang="en-AU" dirty="0"/>
              <a:t>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23</a:t>
            </a:fld>
            <a:r>
              <a:rPr lang="en-US"/>
              <a:t>/59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7650" y="1911350"/>
            <a:ext cx="5154613" cy="35020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advTm="500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A8E9-18DF-4978-808B-6D8472DB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950A-7402-45C8-8176-5D8B3934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A78B1-1F2B-4932-91D0-CCFF0C83D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89" t="17037" r="19222" b="20586"/>
          <a:stretch/>
        </p:blipFill>
        <p:spPr>
          <a:xfrm>
            <a:off x="1209041" y="1382273"/>
            <a:ext cx="7034058" cy="40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88927"/>
      </p:ext>
    </p:extLst>
  </p:cSld>
  <p:clrMapOvr>
    <a:masterClrMapping/>
  </p:clrMapOvr>
  <p:transition spd="slow" advTm="500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Another KCL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4920343"/>
            <a:ext cx="7759700" cy="912132"/>
          </a:xfrm>
        </p:spPr>
        <p:txBody>
          <a:bodyPr/>
          <a:lstStyle/>
          <a:p>
            <a:r>
              <a:rPr lang="en-AU" i="1" dirty="0"/>
              <a:t>I</a:t>
            </a:r>
            <a:r>
              <a:rPr lang="en-AU" i="1" baseline="-25000" dirty="0"/>
              <a:t>s</a:t>
            </a:r>
            <a:r>
              <a:rPr lang="en-AU" dirty="0"/>
              <a:t> =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25</a:t>
            </a:fld>
            <a:r>
              <a:rPr lang="en-US"/>
              <a:t>/59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1733550"/>
            <a:ext cx="6454775" cy="317976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advTm="500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E10B-4DAD-475B-B3DE-992BC4F9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9E44-CAD5-483E-A80C-D56FD98E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DAB0A-E184-4275-B9D5-0037B160EE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89" t="17037" r="19556" b="39303"/>
          <a:stretch/>
        </p:blipFill>
        <p:spPr>
          <a:xfrm>
            <a:off x="2479040" y="2417763"/>
            <a:ext cx="5537200" cy="2245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6D86AA-A0C8-43BB-9331-0D0061698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78" t="58988" r="19111" b="11383"/>
          <a:stretch/>
        </p:blipFill>
        <p:spPr>
          <a:xfrm>
            <a:off x="2453640" y="4585653"/>
            <a:ext cx="5588000" cy="152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02BB41-F2EF-4C0A-8D4D-56B60127A104}"/>
              </a:ext>
            </a:extLst>
          </p:cNvPr>
          <p:cNvSpPr/>
          <p:nvPr/>
        </p:nvSpPr>
        <p:spPr>
          <a:xfrm>
            <a:off x="2304348" y="5743893"/>
            <a:ext cx="708660" cy="365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83002"/>
      </p:ext>
    </p:extLst>
  </p:cSld>
  <p:clrMapOvr>
    <a:masterClrMapping/>
  </p:clrMapOvr>
  <p:transition spd="slow" advTm="500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US" dirty="0"/>
              <a:t>CURRENT DIVIDER RULE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71" y="2031999"/>
            <a:ext cx="7759700" cy="3526971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b="1" i="1" dirty="0"/>
              <a:t>For two parallel elements of equal value, the current will divide equally.</a:t>
            </a:r>
          </a:p>
          <a:p>
            <a:pPr lvl="1">
              <a:lnSpc>
                <a:spcPct val="90000"/>
              </a:lnSpc>
            </a:pPr>
            <a:r>
              <a:rPr lang="en-US" b="1" i="1" dirty="0"/>
              <a:t>For parallel elements with different values, the smaller the resistance, the greater is the share of input current.</a:t>
            </a:r>
          </a:p>
          <a:p>
            <a:pPr lvl="1">
              <a:lnSpc>
                <a:spcPct val="90000"/>
              </a:lnSpc>
            </a:pPr>
            <a:r>
              <a:rPr lang="en-US" b="1" i="1" dirty="0"/>
              <a:t>For parallel elements of different values, the current will split with a ratio equal to the inverse of their resistance values.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27</a:t>
            </a:fld>
            <a:r>
              <a:rPr lang="en-US"/>
              <a:t>/59</a:t>
            </a:r>
            <a:endParaRPr lang="en-US" dirty="0"/>
          </a:p>
        </p:txBody>
      </p:sp>
    </p:spTree>
  </p:cSld>
  <p:clrMapOvr>
    <a:masterClrMapping/>
  </p:clrMapOvr>
  <p:transition spd="slow" advTm="500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7582-1ACE-4D7D-8BD7-2B2E4E92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A938-0E58-4E42-A0BB-39DD9A20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6FB91-CBFE-4EB7-ACE2-C86B77350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78" t="14333" r="20333" b="12778"/>
          <a:stretch/>
        </p:blipFill>
        <p:spPr>
          <a:xfrm>
            <a:off x="701928" y="850627"/>
            <a:ext cx="7759700" cy="5225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99CA9B-1724-4DE8-BFBA-30BA6F788A3C}"/>
              </a:ext>
            </a:extLst>
          </p:cNvPr>
          <p:cNvSpPr/>
          <p:nvPr/>
        </p:nvSpPr>
        <p:spPr>
          <a:xfrm>
            <a:off x="927100" y="5561013"/>
            <a:ext cx="708660" cy="365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72873"/>
      </p:ext>
    </p:extLst>
  </p:cSld>
  <p:clrMapOvr>
    <a:masterClrMapping/>
  </p:clrMapOvr>
  <p:transition spd="slow" advTm="500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41829"/>
            <a:ext cx="7759700" cy="684213"/>
          </a:xfrm>
        </p:spPr>
        <p:txBody>
          <a:bodyPr/>
          <a:lstStyle/>
          <a:p>
            <a:r>
              <a:rPr lang="en-AU" dirty="0"/>
              <a:t>Current Divider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4937124"/>
            <a:ext cx="3133271" cy="1198564"/>
          </a:xfrm>
        </p:spPr>
        <p:txBody>
          <a:bodyPr/>
          <a:lstStyle/>
          <a:p>
            <a:r>
              <a:rPr lang="en-AU" dirty="0"/>
              <a:t>Question: how will the 9 A split?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29</a:t>
            </a:fld>
            <a:r>
              <a:rPr lang="en-US"/>
              <a:t>/59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00" y="1878466"/>
            <a:ext cx="3613150" cy="250825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39800" y="2569736"/>
          <a:ext cx="4641986" cy="3403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5" name="Equation" r:id="rId4" imgW="2286000" imgH="1676160" progId="Equation.3">
                  <p:embed/>
                </p:oleObj>
              </mc:Choice>
              <mc:Fallback>
                <p:oleObj name="Equation" r:id="rId4" imgW="2286000" imgH="1676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800" y="2569736"/>
                        <a:ext cx="4641986" cy="34036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861379" y="1369407"/>
            <a:ext cx="3620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/>
              <a:t>10 times more current in 10 </a:t>
            </a:r>
            <a:r>
              <a:rPr lang="en-AU" b="1" i="1" dirty="0">
                <a:sym typeface="Symbol"/>
              </a:rPr>
              <a:t> resistor than in 100 resistor and 100 times more than 1000 resistor</a:t>
            </a:r>
            <a:endParaRPr lang="en-AU" b="1" i="1" dirty="0"/>
          </a:p>
        </p:txBody>
      </p: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89" y="707230"/>
            <a:ext cx="7759700" cy="684213"/>
          </a:xfrm>
        </p:spPr>
        <p:txBody>
          <a:bodyPr/>
          <a:lstStyle/>
          <a:p>
            <a:r>
              <a:rPr lang="en-AU" dirty="0"/>
              <a:t>Lecture 3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89" y="1391443"/>
            <a:ext cx="8025618" cy="370825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AU" dirty="0" err="1"/>
              <a:t>Boylestad</a:t>
            </a:r>
            <a:r>
              <a:rPr lang="en-AU" dirty="0"/>
              <a:t> – Chapters (6,7 )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Parallel Circuits</a:t>
            </a:r>
          </a:p>
          <a:p>
            <a:pPr eaLnBrk="1" hangingPunct="1"/>
            <a:r>
              <a:rPr lang="en-US" dirty="0"/>
              <a:t>Kirchhoff's Current Law (KCL) -  all currents in and out of a node sum to zero.</a:t>
            </a:r>
          </a:p>
          <a:p>
            <a:pPr eaLnBrk="1" hangingPunct="1"/>
            <a:r>
              <a:rPr lang="en-US" dirty="0"/>
              <a:t>Current Dividers – current splits in proportion to resistance</a:t>
            </a:r>
          </a:p>
          <a:p>
            <a:pPr eaLnBrk="1" hangingPunct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Current Divider Rule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3338286"/>
            <a:ext cx="7759700" cy="2494189"/>
          </a:xfrm>
        </p:spPr>
        <p:txBody>
          <a:bodyPr/>
          <a:lstStyle/>
          <a:p>
            <a:r>
              <a:rPr lang="en-AU" dirty="0"/>
              <a:t>Special Case: 2 resistors in 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30</a:t>
            </a:fld>
            <a:r>
              <a:rPr lang="en-US"/>
              <a:t>/59</a:t>
            </a:r>
            <a:endParaRPr lang="en-US" dirty="0"/>
          </a:p>
        </p:txBody>
      </p:sp>
      <p:graphicFrame>
        <p:nvGraphicFramePr>
          <p:cNvPr id="195586" name="Object 3"/>
          <p:cNvGraphicFramePr>
            <a:graphicFrameLocks noChangeAspect="1"/>
          </p:cNvGraphicFramePr>
          <p:nvPr/>
        </p:nvGraphicFramePr>
        <p:xfrm>
          <a:off x="1182007" y="2122488"/>
          <a:ext cx="15351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8" name="Equation" r:id="rId3" imgW="660240" imgH="431640" progId="Equation.3">
                  <p:embed/>
                </p:oleObj>
              </mc:Choice>
              <mc:Fallback>
                <p:oleObj name="Equation" r:id="rId3" imgW="66024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007" y="2122488"/>
                        <a:ext cx="153511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82949" y="1403124"/>
            <a:ext cx="3548063" cy="3074987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82007" y="4033610"/>
          <a:ext cx="2214336" cy="189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9" name="Equation" r:id="rId6" imgW="1041120" imgH="888840" progId="Equation.3">
                  <p:embed/>
                </p:oleObj>
              </mc:Choice>
              <mc:Fallback>
                <p:oleObj name="Equation" r:id="rId6" imgW="1041120" imgH="888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007" y="4033610"/>
                        <a:ext cx="2214336" cy="189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500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KCL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4441371"/>
            <a:ext cx="7759700" cy="537029"/>
          </a:xfrm>
        </p:spPr>
        <p:txBody>
          <a:bodyPr/>
          <a:lstStyle/>
          <a:p>
            <a:r>
              <a:rPr lang="en-AU" dirty="0"/>
              <a:t>Determine </a:t>
            </a:r>
            <a:r>
              <a:rPr lang="en-AU" i="1" dirty="0"/>
              <a:t>I</a:t>
            </a:r>
            <a:r>
              <a:rPr lang="en-AU" i="1" baseline="-25000" dirty="0"/>
              <a:t>1</a:t>
            </a:r>
            <a:r>
              <a:rPr lang="en-AU" dirty="0"/>
              <a:t> and </a:t>
            </a:r>
            <a:r>
              <a:rPr lang="en-AU" i="1" dirty="0"/>
              <a:t>I</a:t>
            </a:r>
            <a:r>
              <a:rPr lang="en-AU" i="1" baseline="-25000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31</a:t>
            </a:fld>
            <a:r>
              <a:rPr lang="en-US"/>
              <a:t>/59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373" y="1375909"/>
            <a:ext cx="3127375" cy="274320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395090" y="3731985"/>
          <a:ext cx="2558739" cy="1799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3" name="Equation" r:id="rId4" imgW="1155600" imgH="812520" progId="Equation.3">
                  <p:embed/>
                </p:oleObj>
              </mc:Choice>
              <mc:Fallback>
                <p:oleObj name="Equation" r:id="rId4" imgW="1155600" imgH="812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090" y="3731985"/>
                        <a:ext cx="2558739" cy="17995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0800" y="5162206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Verify KCL</a:t>
            </a:r>
          </a:p>
        </p:txBody>
      </p: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89" y="707230"/>
            <a:ext cx="7759700" cy="684213"/>
          </a:xfrm>
        </p:spPr>
        <p:txBody>
          <a:bodyPr/>
          <a:lstStyle/>
          <a:p>
            <a:r>
              <a:rPr lang="en-AU" dirty="0"/>
              <a:t>Lecture 3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391443"/>
            <a:ext cx="8025618" cy="4109940"/>
          </a:xfrm>
        </p:spPr>
        <p:txBody>
          <a:bodyPr/>
          <a:lstStyle/>
          <a:p>
            <a:pPr eaLnBrk="1" hangingPunct="1"/>
            <a:r>
              <a:rPr lang="en-US" dirty="0"/>
              <a:t>Parallel Circuits</a:t>
            </a:r>
          </a:p>
          <a:p>
            <a:pPr eaLnBrk="1" hangingPunct="1"/>
            <a:r>
              <a:rPr lang="en-US" dirty="0"/>
              <a:t>Kirchhoff's Current Law (KCL) -  all currents in and out of a node sum to zero.</a:t>
            </a:r>
          </a:p>
          <a:p>
            <a:pPr eaLnBrk="1" hangingPunct="1"/>
            <a:r>
              <a:rPr lang="en-US" dirty="0"/>
              <a:t>Current Dividers – current splits in proportion to resistance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787791"/>
            <a:ext cx="7759700" cy="684213"/>
          </a:xfrm>
        </p:spPr>
        <p:txBody>
          <a:bodyPr/>
          <a:lstStyle/>
          <a:p>
            <a:r>
              <a:rPr lang="en-AU" dirty="0"/>
              <a:t>Parallel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674055"/>
            <a:ext cx="5542866" cy="3208337"/>
          </a:xfrm>
        </p:spPr>
        <p:txBody>
          <a:bodyPr/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600" dirty="0"/>
              <a:t>With parallel circuits, components share two common connections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200" dirty="0"/>
              <a:t>E.g. points A and B in the circuit shown opposite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600" dirty="0"/>
              <a:t>With parallel circuits, all components experience the same voltage across them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200" dirty="0"/>
              <a:t>E.g. the voltage E in the circuit shown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endParaRPr lang="en-US" sz="2200" dirty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200" dirty="0"/>
              <a:t>A good example of a parallel circuit is the house wiring system</a:t>
            </a:r>
            <a:endParaRPr lang="en-AU" sz="220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4</a:t>
            </a:fld>
            <a:r>
              <a:rPr lang="en-US" dirty="0"/>
              <a:t>/59</a:t>
            </a:r>
          </a:p>
        </p:txBody>
      </p:sp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5936566" y="1773238"/>
          <a:ext cx="2814638" cy="226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7" name="Visio" r:id="rId3" imgW="2537765" imgH="2045818" progId="">
                  <p:embed/>
                </p:oleObj>
              </mc:Choice>
              <mc:Fallback>
                <p:oleObj name="Visio" r:id="rId3" imgW="2537765" imgH="204581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566" y="1773238"/>
                        <a:ext cx="2814638" cy="226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D185294-353F-4E8E-B8FB-0B3115897B56}"/>
                  </a:ext>
                </a:extLst>
              </p14:cNvPr>
              <p14:cNvContentPartPr/>
              <p14:nvPr/>
            </p14:nvContentPartPr>
            <p14:xfrm>
              <a:off x="6407824" y="1828429"/>
              <a:ext cx="2041560" cy="737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D185294-353F-4E8E-B8FB-0B3115897B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98824" y="1819789"/>
                <a:ext cx="20592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AA3F201-1B1F-4FE3-A021-D5B2FE45770A}"/>
                  </a:ext>
                </a:extLst>
              </p14:cNvPr>
              <p14:cNvContentPartPr/>
              <p14:nvPr/>
            </p14:nvContentPartPr>
            <p14:xfrm>
              <a:off x="7192264" y="2133474"/>
              <a:ext cx="66600" cy="1524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AA3F201-1B1F-4FE3-A021-D5B2FE4577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74624" y="2115474"/>
                <a:ext cx="102240" cy="15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543BE9C-491D-4394-BF97-71D72FBDD38C}"/>
                  </a:ext>
                </a:extLst>
              </p14:cNvPr>
              <p14:cNvContentPartPr/>
              <p14:nvPr/>
            </p14:nvContentPartPr>
            <p14:xfrm>
              <a:off x="8122504" y="2161554"/>
              <a:ext cx="43560" cy="1499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543BE9C-491D-4394-BF97-71D72FBDD3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04504" y="2143554"/>
                <a:ext cx="79200" cy="153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58129"/>
            <a:ext cx="7759700" cy="684213"/>
          </a:xfrm>
        </p:spPr>
        <p:txBody>
          <a:bodyPr/>
          <a:lstStyle/>
          <a:p>
            <a:r>
              <a:rPr lang="en-AU" dirty="0"/>
              <a:t>Example parallel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06400" y="1833563"/>
            <a:ext cx="7378700" cy="3692525"/>
            <a:chOff x="256" y="1465"/>
            <a:chExt cx="4648" cy="232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465"/>
              <a:ext cx="4648" cy="19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19" y="3465"/>
              <a:ext cx="451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6.1 </a:t>
              </a:r>
              <a:r>
                <a:rPr lang="en-US" i="1"/>
                <a:t>(a) Parallel resistors; (b) R</a:t>
              </a:r>
              <a:r>
                <a:rPr lang="en-US" baseline="-25000"/>
                <a:t>1</a:t>
              </a:r>
              <a:r>
                <a:rPr lang="en-US"/>
                <a:t> </a:t>
              </a:r>
              <a:r>
                <a:rPr lang="en-US" i="1"/>
                <a:t>and R</a:t>
              </a:r>
              <a:r>
                <a:rPr lang="en-US" baseline="-25000"/>
                <a:t>2</a:t>
              </a:r>
              <a:r>
                <a:rPr lang="en-US"/>
                <a:t> </a:t>
              </a:r>
              <a:r>
                <a:rPr lang="en-US" i="1"/>
                <a:t>are in parallel; (c) R</a:t>
              </a:r>
              <a:r>
                <a:rPr lang="en-US" baseline="-25000"/>
                <a:t>3</a:t>
              </a:r>
              <a:r>
                <a:rPr lang="en-US"/>
                <a:t> </a:t>
              </a:r>
              <a:r>
                <a:rPr lang="en-US" i="1"/>
                <a:t>is in parallel with the series combination of R</a:t>
              </a:r>
              <a:r>
                <a:rPr lang="en-US" baseline="-25000"/>
                <a:t>1</a:t>
              </a:r>
              <a:r>
                <a:rPr lang="en-US"/>
                <a:t> </a:t>
              </a:r>
              <a:r>
                <a:rPr lang="en-US" i="1"/>
                <a:t>and R</a:t>
              </a:r>
              <a:r>
                <a:rPr lang="en-US" baseline="-25000"/>
                <a:t>2</a:t>
              </a:r>
              <a:r>
                <a:rPr lang="en-US" i="1"/>
                <a:t>.</a:t>
              </a:r>
            </a:p>
          </p:txBody>
        </p:sp>
      </p:grpSp>
      <p:sp>
        <p:nvSpPr>
          <p:cNvPr id="8" name="Rounded Rectangular Callout 7"/>
          <p:cNvSpPr/>
          <p:nvPr/>
        </p:nvSpPr>
        <p:spPr>
          <a:xfrm>
            <a:off x="2504049" y="1542342"/>
            <a:ext cx="942536" cy="457652"/>
          </a:xfrm>
          <a:prstGeom prst="wedgeRoundRectCallout">
            <a:avLst>
              <a:gd name="adj1" fmla="val -112282"/>
              <a:gd name="adj2" fmla="val 12397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Node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667763" y="1604737"/>
            <a:ext cx="942536" cy="457652"/>
          </a:xfrm>
          <a:prstGeom prst="wedgeRoundRectCallout">
            <a:avLst>
              <a:gd name="adj1" fmla="val -64521"/>
              <a:gd name="adj2" fmla="val 29303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Node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504049" y="4037428"/>
            <a:ext cx="942536" cy="457652"/>
          </a:xfrm>
          <a:prstGeom prst="wedgeRoundRectCallout">
            <a:avLst>
              <a:gd name="adj1" fmla="val -18252"/>
              <a:gd name="adj2" fmla="val -18956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Node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1348153" y="4495080"/>
            <a:ext cx="942536" cy="457652"/>
          </a:xfrm>
          <a:prstGeom prst="wedgeRoundRectCallout">
            <a:avLst>
              <a:gd name="adj1" fmla="val -33178"/>
              <a:gd name="adj2" fmla="val -15267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FF623E7-B567-418C-A99A-42CAD50D973C}"/>
                  </a:ext>
                </a:extLst>
              </p14:cNvPr>
              <p14:cNvContentPartPr/>
              <p14:nvPr/>
            </p14:nvContentPartPr>
            <p14:xfrm>
              <a:off x="3245584" y="2352932"/>
              <a:ext cx="1844640" cy="1801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FF623E7-B567-418C-A99A-42CAD50D97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6944" y="2344292"/>
                <a:ext cx="1862280" cy="18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DD4054D-B580-4DF2-A4E0-FC150075CD3E}"/>
                  </a:ext>
                </a:extLst>
              </p14:cNvPr>
              <p14:cNvContentPartPr/>
              <p14:nvPr/>
            </p14:nvContentPartPr>
            <p14:xfrm>
              <a:off x="6060064" y="1785212"/>
              <a:ext cx="937080" cy="2673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DD4054D-B580-4DF2-A4E0-FC150075CD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1064" y="1776572"/>
                <a:ext cx="954720" cy="26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F11BD98-E518-41EF-B028-422C80408B92}"/>
                  </a:ext>
                </a:extLst>
              </p14:cNvPr>
              <p14:cNvContentPartPr/>
              <p14:nvPr/>
            </p14:nvContentPartPr>
            <p14:xfrm>
              <a:off x="5882944" y="3040532"/>
              <a:ext cx="360" cy="84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F11BD98-E518-41EF-B028-422C80408B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74304" y="3031892"/>
                <a:ext cx="180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5C0325-DACB-41B7-995F-5BDFE595851A}"/>
                  </a:ext>
                </a:extLst>
              </p14:cNvPr>
              <p14:cNvContentPartPr/>
              <p14:nvPr/>
            </p14:nvContentPartPr>
            <p14:xfrm>
              <a:off x="5982304" y="2912732"/>
              <a:ext cx="127800" cy="173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5C0325-DACB-41B7-995F-5BDFE59585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73304" y="2904092"/>
                <a:ext cx="1454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E278289-CE78-4E13-B1FF-4BB947818FF4}"/>
                  </a:ext>
                </a:extLst>
              </p14:cNvPr>
              <p14:cNvContentPartPr/>
              <p14:nvPr/>
            </p14:nvContentPartPr>
            <p14:xfrm>
              <a:off x="5547424" y="2748932"/>
              <a:ext cx="237960" cy="456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E278289-CE78-4E13-B1FF-4BB947818F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38424" y="2740292"/>
                <a:ext cx="2556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C2034B5-40E7-4E95-AB64-C19115398118}"/>
                  </a:ext>
                </a:extLst>
              </p14:cNvPr>
              <p14:cNvContentPartPr/>
              <p14:nvPr/>
            </p14:nvContentPartPr>
            <p14:xfrm>
              <a:off x="6216664" y="2728772"/>
              <a:ext cx="715680" cy="682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C2034B5-40E7-4E95-AB64-C1911539811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07669" y="2719772"/>
                <a:ext cx="733311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3B6B717-26DA-4EB6-93D2-2B5C18D84A56}"/>
                  </a:ext>
                </a:extLst>
              </p14:cNvPr>
              <p14:cNvContentPartPr/>
              <p14:nvPr/>
            </p14:nvContentPartPr>
            <p14:xfrm>
              <a:off x="7038904" y="1885292"/>
              <a:ext cx="937080" cy="24004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3B6B717-26DA-4EB6-93D2-2B5C18D84A5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29904" y="1876292"/>
                <a:ext cx="954720" cy="241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733550"/>
            <a:ext cx="7759700" cy="625499"/>
          </a:xfrm>
        </p:spPr>
        <p:txBody>
          <a:bodyPr/>
          <a:lstStyle/>
          <a:p>
            <a:r>
              <a:rPr lang="en-AU" dirty="0"/>
              <a:t>Note all are the same circuit just drawn differently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6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774700" y="2359049"/>
            <a:ext cx="7378700" cy="3013075"/>
            <a:chOff x="256" y="1663"/>
            <a:chExt cx="4648" cy="1898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663"/>
              <a:ext cx="4648" cy="152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104" y="3369"/>
              <a:ext cx="32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6.2 </a:t>
              </a:r>
              <a:r>
                <a:rPr lang="en-US" i="1"/>
                <a:t>Schematic representations of three parallel resistors.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27B2-4E9B-47FC-BFA6-1A75F0B4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EC00-183C-4DCD-A52B-A72F8B03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1E5E3-4444-4601-B95A-764FC956D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11" t="7629" r="20000" b="13818"/>
          <a:stretch/>
        </p:blipFill>
        <p:spPr>
          <a:xfrm>
            <a:off x="927100" y="568960"/>
            <a:ext cx="7284720" cy="5374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654508-53C0-49E7-93F9-CF471704C222}"/>
              </a:ext>
            </a:extLst>
          </p:cNvPr>
          <p:cNvSpPr/>
          <p:nvPr/>
        </p:nvSpPr>
        <p:spPr>
          <a:xfrm>
            <a:off x="927100" y="5437188"/>
            <a:ext cx="668020" cy="40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7187"/>
      </p:ext>
    </p:extLst>
  </p:cSld>
  <p:clrMapOvr>
    <a:masterClrMapping/>
  </p:clrMapOvr>
  <p:transition spd="slow" advTm="5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703385"/>
            <a:ext cx="7759700" cy="684213"/>
          </a:xfrm>
        </p:spPr>
        <p:txBody>
          <a:bodyPr/>
          <a:lstStyle/>
          <a:p>
            <a:r>
              <a:rPr lang="en-AU" dirty="0"/>
              <a:t>Total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174651"/>
            <a:ext cx="7759700" cy="1083213"/>
          </a:xfrm>
        </p:spPr>
        <p:txBody>
          <a:bodyPr/>
          <a:lstStyle/>
          <a:p>
            <a:r>
              <a:rPr lang="en-US" dirty="0"/>
              <a:t>For resistors in parallel as shown in Fig. 6.3, the total resistance is determined from the following equation: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8</a:t>
            </a:fld>
            <a:r>
              <a:rPr lang="en-US"/>
              <a:t>/59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29424" y="2160758"/>
            <a:ext cx="4465637" cy="939800"/>
          </a:xfrm>
          <a:prstGeom prst="rect">
            <a:avLst/>
          </a:prstGeom>
          <a:noFill/>
          <a:ln/>
        </p:spPr>
      </p:pic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941339" y="3408363"/>
            <a:ext cx="6110287" cy="2727325"/>
            <a:chOff x="655" y="1707"/>
            <a:chExt cx="3849" cy="1718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5" y="1707"/>
              <a:ext cx="3849" cy="1441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576" y="3233"/>
              <a:ext cx="22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6.3 </a:t>
              </a:r>
              <a:r>
                <a:rPr lang="en-US" i="1"/>
                <a:t>Parallel combination of resistors.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Rearranging the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9</a:t>
            </a:fld>
            <a:r>
              <a:rPr lang="en-US"/>
              <a:t>/59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27300" y="2837656"/>
            <a:ext cx="4410075" cy="1390650"/>
          </a:xfrm>
          <a:noFill/>
          <a:ln/>
        </p:spPr>
      </p:pic>
      <p:sp>
        <p:nvSpPr>
          <p:cNvPr id="6" name="Rectangle 5"/>
          <p:cNvSpPr/>
          <p:nvPr/>
        </p:nvSpPr>
        <p:spPr>
          <a:xfrm>
            <a:off x="1266092" y="4557932"/>
            <a:ext cx="66962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1" dirty="0">
                <a:latin typeface="Calibri" pitchFamily="34" charset="0"/>
              </a:rPr>
              <a:t>The Total Resistance of parallel resistors is always less than the value of the smallest resistor</a:t>
            </a:r>
          </a:p>
        </p:txBody>
      </p:sp>
    </p:spTree>
  </p:cSld>
  <p:clrMapOvr>
    <a:masterClrMapping/>
  </p:clrMapOvr>
  <p:transition spd="slow" advTm="500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35968</TotalTime>
  <Words>770</Words>
  <Application>Microsoft Office PowerPoint</Application>
  <PresentationFormat>On-screen Show (4:3)</PresentationFormat>
  <Paragraphs>126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Symbol</vt:lpstr>
      <vt:lpstr>Verdana</vt:lpstr>
      <vt:lpstr>Wingdings</vt:lpstr>
      <vt:lpstr>Office Theme</vt:lpstr>
      <vt:lpstr>Visio</vt:lpstr>
      <vt:lpstr>Equation</vt:lpstr>
      <vt:lpstr>PowerPoint Presentation</vt:lpstr>
      <vt:lpstr>Lecture 2 summary</vt:lpstr>
      <vt:lpstr>Lecture 3 Outline</vt:lpstr>
      <vt:lpstr>Parallel Circuits</vt:lpstr>
      <vt:lpstr>Example parallel circuits</vt:lpstr>
      <vt:lpstr>More examples</vt:lpstr>
      <vt:lpstr>PowerPoint Presentation</vt:lpstr>
      <vt:lpstr>Total Resistance</vt:lpstr>
      <vt:lpstr>Rearranging the equation</vt:lpstr>
      <vt:lpstr>Examples: What is the total resistance?</vt:lpstr>
      <vt:lpstr>PowerPoint Presentation</vt:lpstr>
      <vt:lpstr>Example: What is the total resistance</vt:lpstr>
      <vt:lpstr>PowerPoint Presentation</vt:lpstr>
      <vt:lpstr>Note: Redrawing circuit</vt:lpstr>
      <vt:lpstr>Special cases: Two branches</vt:lpstr>
      <vt:lpstr>Special case: All resistors are equal</vt:lpstr>
      <vt:lpstr>Measuring resistance</vt:lpstr>
      <vt:lpstr>Parallel Circuits</vt:lpstr>
      <vt:lpstr>PowerPoint Presentation</vt:lpstr>
      <vt:lpstr>KIRCHHOFF’S CURRENT LAW</vt:lpstr>
      <vt:lpstr>KIRCHHOFF’S CURRENT LAW</vt:lpstr>
      <vt:lpstr>KIRCHHOFF’S CURRENT LAW</vt:lpstr>
      <vt:lpstr>KCL example</vt:lpstr>
      <vt:lpstr>PowerPoint Presentation</vt:lpstr>
      <vt:lpstr>Another KCL example</vt:lpstr>
      <vt:lpstr>PowerPoint Presentation</vt:lpstr>
      <vt:lpstr>CURRENT DIVIDER RULE</vt:lpstr>
      <vt:lpstr>PowerPoint Presentation</vt:lpstr>
      <vt:lpstr>Current Divider example</vt:lpstr>
      <vt:lpstr>Current Divider Rule </vt:lpstr>
      <vt:lpstr>KCL example</vt:lpstr>
      <vt:lpstr>Lecture 3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Curtis</dc:creator>
  <cp:lastModifiedBy>Mohamed Fareq Malek</cp:lastModifiedBy>
  <cp:revision>132</cp:revision>
  <cp:lastPrinted>2010-06-29T02:03:54Z</cp:lastPrinted>
  <dcterms:created xsi:type="dcterms:W3CDTF">2011-12-01T23:09:04Z</dcterms:created>
  <dcterms:modified xsi:type="dcterms:W3CDTF">2023-04-01T05:50:05Z</dcterms:modified>
</cp:coreProperties>
</file>