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2" r:id="rId2"/>
    <p:sldId id="364" r:id="rId3"/>
    <p:sldId id="366" r:id="rId4"/>
    <p:sldId id="367" r:id="rId5"/>
    <p:sldId id="368" r:id="rId6"/>
    <p:sldId id="371" r:id="rId7"/>
    <p:sldId id="369" r:id="rId8"/>
    <p:sldId id="370" r:id="rId9"/>
    <p:sldId id="375" r:id="rId10"/>
    <p:sldId id="372" r:id="rId11"/>
    <p:sldId id="373" r:id="rId12"/>
    <p:sldId id="374" r:id="rId13"/>
    <p:sldId id="376" r:id="rId14"/>
    <p:sldId id="377" r:id="rId15"/>
    <p:sldId id="396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90" r:id="rId28"/>
    <p:sldId id="388" r:id="rId29"/>
    <p:sldId id="391" r:id="rId30"/>
    <p:sldId id="392" r:id="rId31"/>
    <p:sldId id="395" r:id="rId32"/>
    <p:sldId id="393" r:id="rId33"/>
    <p:sldId id="394" r:id="rId34"/>
    <p:sldId id="365" r:id="rId35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-421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D9551D5-37F3-48D8-8E5F-6734FCB55FA4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C59E08D-9483-41A3-A819-D597BEC04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0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13:42.12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 51,'-4'0,"-7"0,-2-5,2-6,3-7,2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04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0,'64'17,"173"-11,-141-8,21 6,-95 10,-19-5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05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46,'45'-2,"-1"-2,0-2,0-2,12-6,-47 13,147-10,-137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06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597 293,'-3'-10,"0"0,-1 1,0 0,0 0,-1 0,0 0,-1 1,0 0,0 0,-1 1,0-1,0 1,-1 1,0 0,-6-5,-104-85,93 77,-51-19,52 35,0 2,-1 0,1 1,0 2,0 0,-3 2,19 1,1-1,0 1,0 0,1 1,0 0,-1 0,2 0,-1 1,1-1,0 1,1 1,-1-1,1 1,1-1,0 1,0 0,0 0,1 1,0-1,1 0,-1 1,2-1,-1 9,1-15,-6 247,6-243,0 0,1 0,0 0,1 0,-1 0,1 0,0 0,0-1,1 1,0-1,0 1,0-1,1 0,-1-1,1 1,0 0,1-1,-1 0,5 3,41 71,5 4,-41-74,-1-1,1 0,0-1,1 0,0-2,-1 1,1-2,1 0,-1 0,0-2,1 0,-1-1,8-1,-16 2,0-1,1 1,-1-2,0 1,0-1,0 0,0-1,0 0,0 0,-1 0,1-1,-1 0,1 0,-1-1,0 1,0-1,-1-1,1 1,-1-1,0 0,0 0,0-1,-1 1,0-1,2-3,60-137,-60 124,-1 0,-1 0,-1-1,-1 0,-1 1,-1-1,-1 0,-3-17,-42-89,39 117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21.5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23.1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1,'277'4,"-183"15,-69-12,-1-2,1 0,0-2,0-1,0-1,10-1,1-9,-22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26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120 35,'-1'-2,"1"0,-1 0,0 0,0 1,1-1,-1 0,-1 1,1-1,0 0,0 1,-1-1,1 1,-1 0,1-1,-1 1,1 0,-1 0,0 0,1 0,-1 0,0 1,0-1,0 0,0 1,0 0,0-1,0 1,0 0,0 0,0 0,0 0,0 0,1 0,-1 1,0-1,0 1,0-1,0 1,0 0,0 0,1 0,-2 0,-2 5,0 1,0 0,0 0,1 0,0 0,0 1,0-1,1 1,1 0,-1 0,1 0,1 1,-1-1,1 0,1 1,0-1,0 1,0-1,1 0,0 1,2 1,-2 15,1-6,0-1,2 1,0 0,1-1,1 0,1 0,1-1,0 0,1 0,1-1,0 0,10 11,27 51,-42-66,-1 0,2 0,0-1,0 0,1 0,0-1,1 0,0 0,0 0,1-1,1-1,-1 1,1-2,1 1,-1-1,1-1,1 0,-1-1,1 0,0 0,0-1,5 0,-14-4,-1 0,1 0,-1 0,0 0,1-1,-1 1,1-1,-1 0,0 1,1-1,-1 0,0 0,0-1,0 1,0 0,0-1,0 1,0-1,0 0,-1 1,1-1,-1 0,1 0,-1 0,0 0,0-1,0 1,0 0,0 0,0-1,0 1,0-2,10-84,-11 75,-15-188,10 167,5 26,-1 0,1 1,-2-1,1 1,-1-1,-1 1,1 0,-1 0,0 0,-1 0,0 0,-3-4,-192-185,197 195,0-1,0 0,0 1,0-1,0 1,0 0,0 0,0 0,-1 0,1 0,0 0,-1 0,1 1,-1-1,1 1,-1 0,1 0,-1 0,1 0,-1 0,1 0,0 1,-1-1,1 1,-1 0,1 0,0 0,-1 0,1 0,0 0,0 0,0 1,0-1,0 1,0 0,1-1,-1 1,0 0,1 0,-1 1,-40 22,26-20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23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200 1,'-17'45,"-61"227,22 68,13-242,43-98,0 0,0-1,0 1,0 0,0 0,-1 0,1-1,0 1,0 0,0 0,0 0,0-1,0 1,0 0,0 0,-1 0,1 0,0-1,0 1,0 0,0 0,-1 0,1 0,0 0,0 0,0-1,-1 1,1 0,0 0,0 0,0 0,-1 0,1 0,0 0,0 0,-1 0,1-12</inkml:trace>
  <inkml:trace contextRef="#ctx0" brushRef="#br0" timeOffset="1046.845">356 287,'265'1,"-262"-1,0 0,1 1,-1-1,0 1,0 0,0 0,0 0,0 0,0 1,0-1,0 1,-1-1,1 1,-1 0,1 0,-1 0,0 1,1-1,-1 0,0 1,-1 0,1-1,0 1,-1 0,1 0,-1 0,0 0,0 0,0 0,-1 0,1 0,-1 0,1 1,-1-1,0 0,0 0,-1 0,1 1,-1 0,-1 14,-1 0,-1 0,0-1,-2 1,0-1,0 0,-2-1,0 0,-1 0,0-1,-2 0,1 0,-2-1,0-1,-1 0,0-1,-3 2,-5 4,-2-1,0-1,-1-1,0-1,-1-2,-1 0,-11 3,29-12,-1 1,1 1,1-1,-1 1,1 1,0-1,0 1,0 1,1-1,0 1,-5 7,49-27,-28 7,0 0,1 1,-1 0,1 1,0 0,0 1,1 0,-1 0,0 2,11-2,-3 2,1 0,-1 1,0 0,0 2,1 0,-1 1,-1 2,15 4,-21-4,-8-3,-1 0,1 0,0 0,0-1,0 1,0-1,0 0,0 0,0 0,0-1,0 1,1-1,-1 0,0 0,0-1,0 1,1-1,-1 0,0 0,2-1,3-7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29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52,'0'677,"0"-686</inkml:trace>
  <inkml:trace contextRef="#ctx0" brushRef="#br0" timeOffset="646.539">0 492,'419'0,"-367"-8,-47 3</inkml:trace>
  <inkml:trace contextRef="#ctx0" brushRef="#br0" timeOffset="2432.339">1038 559,'-15'-1,"0"-1,0 0,0-1,1-1,-1 0,1-1,0-1,0 0,-12-7,25 12,-126-72,40 0,77 66,1 0,0-1,0 0,0 0,1-1,1 0,-1-1,2 1,-1-1,1-1,1 1,0-1,0 0,1 0,0-1,-1-10,3 16,1-1,-1 1,1-1,1 0,-1 1,1-1,1 0,-1 1,1-1,0 1,1-1,-1 1,1-1,0 1,1 0,0 0,0 0,0 0,0 0,1 1,0 0,1 0,-1 0,1 0,0 0,0 1,0 0,0 0,1 0,5-2,7 2,1 1,0 0,0 1,0 1,0 1,0 1,0 0,0 2,8 2,120 63,-126-54,0 1,-1 0,-1 2,-1 0,15 19,-14-17,-16-14,1-1,-1 1,-1 0,1 0,-1 0,0 0,0 0,0 0,-1 1,0-1,0 1,0-1,0 1,-1-1,0 1,0-1,-1 1,0-1,0 1,0-1,0 1,-1-1,0 0,0 0,0 0,-1 0,0 0,0 0,0-1,0 1,-1-1,0 0,0 0,0 0,0-1,-1 1,-2 0,-282 121,285-121,-1-1,1 0,0 1,0 0,0 0,0 0,1 1,0-1,0 1,0-1,0 1,1 0,0 0,-2 5,-14 27,14-32,1 0,0 0,1 1,-1-1,1 1,0 0,0-1,1 1,-1 0,1 0,1 0,-1 0,1 0,0 0,0 0,1 0,0 0,0 0,0 0,1 0,0 0,0-1,0 1,1-1,0 0,0 1,0-1,1 0,-1-1,1 1,0-1,1 1,-1-1,1-1,0 1,0 0,0-1,0 0,0-1,1 1,1 0,13 1,0-1,0 0,0-1,1-2,-1 0,1-1,15-3,-29 4,0-1,0 1,0-2,-1 1,1-1,0 0,-1-1,1 1,-1-1,0 0,0-1,0 0,0 0,0 0,-1 0,0-1,0 0,0 0,-1-1,1 1,-1-1,-1 0,1 0,-1 0,0 0,0-1,-1 1,1-5,-1 5,-1 0,0-1,0 1,0 0,-1-1,0 1,0-1,-1 1,1 0,-2-1,1 1,0 0,-1 0,-1 0,1 0,-1 0,0 0,0 1,0-1,-1 1,0 0,0 0,0 0,-1 1,1 0,-1-1,0 1,0 1,-1-1,1 1,-1 0,-4-1,-126-55,126 47,2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36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270 290,'0'-17,"1"9,0 1,-1-1,0 0,-1 0,1 1,-1-1,-1 0,1 1,-2 0,1-1,-1 1,0 0,0 0,-1 0,0 0,0 1,-2-2,-8-9,11 12,0 0,0 0,0 1,-1-1,1 1,-1 0,0 0,0 0,-1 1,1-1,-1 1,1 0,-1 1,0-1,0 1,-1 0,1 0,0 0,-1 1,1 0,-1 0,1 0,-1 1,1 0,-1 0,0 0,0 1,1 2,1 1,0 0,0 0,1 0,-1 0,1 0,0 1,0 0,1-1,-1 1,1 0,0 0,0 0,1 1,-1-1,1 0,1 1,-1-1,1 1,-1-1,2 1,-1-1,1 1,-1-1,1 0,2 4,-3 2,0 0,0 0,0 0,-1 0,-1-1,1 1,-2 0,0-1,0 0,-1 1,-1 1,-1 8,1-1,1 1,0 0,2 1,0-1,2 0,0 1,1-1,3 13,-2-25,0 0,0-1,1 0,0 1,1-1,0-1,0 1,0 0,1-1,0 0,0 0,0 0,1-1,0 0,6 5,19 19,-22-20,2 0,-1-1,1-1,0 0,0 0,1-1,0 0,0-1,0-1,1 0,0 0,0-1,0-1,0 0,0-1,4-1,-5-1,-1 0,1-1,0-1,-1 0,1-1,-1 0,0-1,-1 0,1 0,1-2,-1-3,-1-1,0 0,-1 0,0-1,-1 0,0 0,-1-1,0 0,-1 0,-1-1,0 0,-1 0,0 0,-1 0,0-1,-2 1,1-4,23-151,-5 127,-18 40,1-1,-1 0,0 0,0-1,-1 1,1 0,-1-1,1 1,-1 0,0-1,-1 0,1 1,0-1,-1 0,0 1,0-1,0 0,0 1,-1-1,0 1,1-1,-1 0,0 1,-1-1,1 1,-2-3,-18-50,20 50,0 0,-1 0,0 0,0 0,-1 1,1-1,-1 1,0-1,-1 1,1 0,-1 0,0 0,-1 1,1 0,-1-1,0 1,-2 0,-1 0,0 0,0 1,-1 0,1 0,-1 1,1 0,-1 0,0 1,1 0,-1 1,0 0,0 0,0 1,1 0,-1 1,0 0,1 0,-1 1,1 0,0 0,0 1,0 0,-4 3,-8 17,14-11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43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149 1,'-6'3,"0"0,1 1,0 0,0 0,0 1,0-1,1 1,-1 0,1 0,1 1,-1-1,1 1,0 0,0 0,0 0,1 0,0 0,0 0,1 1,0-1,0 1,0-1,1 6,0-11,-51 260,32-170,21-89,0-1,0 1,1 0,-1-1,1 1,-1-1,1 0,-1 0,1 0,-1 0,1 0,0-1,0 1,-1-1,1 0,0 0,0 0,0 0,-1 0,1 0,0-1,0 0,-1 1,1-1,0 0,-1 0,1 0,11-2,313-7,-220 12,-92-2,0-1,0 0,0-1,0-1,0 0,-1-1,1 0,-1-1,0-1,11-6,-21 9,-1-1,0 0,0 0,-1 1,1-1,-1-1,0 1,0 0,0-1,0 1,-1-1,0 1,0-1,0 0,0 1,-1-1,0 0,0 0,0 1,-1-1,1 0,-1 0,0 1,0-1,-1 1,0-1,1 1,-2-1,-7-12</inkml:trace>
  <inkml:trace contextRef="#ctx0" brushRef="#br0" timeOffset="517.385">435 177,'-13'309,"5"-15,33-373,-17 63</inkml:trace>
  <inkml:trace contextRef="#ctx0" brushRef="#br0" timeOffset="1446.61">1209 200,'-6'-7,"0"0,0 0,0 0,-1 1,0 0,-1 1,1 0,-1 0,0 0,-1 1,1 1,0-1,-1 1,0 0,0 1,0 0,0 1,0 0,0 0,-1 1,1 0,0 0,0 1,0 1,0-1,0 1,0 1,0 0,1 0,-9 5,2 0,0 1,0 1,1 0,1 1,0 1,0 0,1 1,0 0,2 1,-1 0,2 0,-4 8,8-6,1 0,0 0,1 1,1-1,1 1,0 0,1-1,1 1,1 0,1 6,-3-23,0 14,0 0,1 0,1-1,0 1,1-1,0 1,1-1,1 0,0 0,0 0,1-1,1 0,0 0,1 0,0-1,8 8,-9-16,0 0,0 0,0-1,0 0,1 0,-1-1,1 0,-1 0,1 0,-1-1,1 0,-1-1,1 0,-1 0,1-1,-1 1,0-2,0 1,0-1,0 0,0 0,0-1,-1 0,0 0,0-1,0 1,0-1,2-4,69-131,-60 100,-8 17,-1 0,-1-1,-1 0,-2-1,0 1,-1-1,-2 1,0-1,-3-15,0-92,2 129,-1 1,0 0,1-1,-1 1,0 0,0 0,0 0,0 0,0-1,-1 2,1-1,-1 0,1 0,-1 0,0 1,0-1,1 1,-1-1,0 1,0 0,-1 0,1 0,0 0,0 0,0 0,-1 0,1 1,0-1,-1 1,1 0,0 0,-1 0,1 0,-1 0,1 0,-17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14:18.6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66 51,'-5'0,"-6"0,-1-5,-4-2,1-4,8 0,10 2,4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48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45,'1'-3,"1"1,-1-1,1 0,0 1,0-1,0 1,0-1,0 1,1 0,-1 0,1 0,-1 0,1 1,0-1,0 1,-1-1,1 1,0 0,0 0,1 0,-1 1,0-1,0 1,0 0,0-1,0 2,3-1,388-3,-316 3,-69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49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10,'442'0,"-400"-4,-28-1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38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263 1,'0'543,"0"-546</inkml:trace>
  <inkml:trace contextRef="#ctx0" brushRef="#br0" timeOffset="1365.599">87 287,'752'0,"-733"0</inkml:trace>
  <inkml:trace contextRef="#ctx0" brushRef="#br0" timeOffset="8141.744">419 88,'-11'0,"7"0,1-1,-1 1,0 0,0 0,1 1,-1-1,0 1,1 0,-1 0,0 0,1 0,-1 1,1-1,0 1,-1 0,1 0,0 0,0 0,-112 152,12-8,12-52,90-93,0-1,0 0,0 1,0-1,0 0,0 0,0 0,0 0,0 0,0 0,0 0,0 0,0 0,0 0,0-1,0 1,0 0,1-1,-1 1,0-1,0 1,0-1,0 1,0-1,1 0,-1 1,0-1,1 0,-1 0,0 1,1-1,-1 0,1 0,-1 0,1 0,0 0,-1 0,1 0,0 0,-1 0,1 0,0 0,0 0,0 0,0 0,0-1,1-49,1 44,0 0,0 0,1 0,0 1,1-1,-1 1,1 0,1 0,-1 0,1 0,0 1,0-1,0 1,1 1,0-1,0 1,0 0,4-1,118-71,58-43,-162 100,19-10,-42 29,0 0,0-1,1 1,-1 0,0 0,0 0,0 1,1-1,-1 0,0 0,0 1,0-1,0 0,0 1,0-1,0 1,1-1,-1 1,-1 0,1 0,0-1,0 1,0 0,0 0,0 0,-1 0,1 0,0 0,-1 0,1 0,-1 0,1 0,-1 0,0 0,1 0,-1 1,0-1,0 0,0 0,0 1,2 12,0 0,-1 0,-1 0,-1 0,0 0,0 0,-2 0,0-1,0 1,-3 4,1 6,-1 3,0 0,-2 0,-1-1,-1 0,-1-1,-1 0,-2-1,0 0,-1-1,-6 6,17-25,0-1,0 1,-1 0,1-1,-1 0,0 0,0-1,0 1,0-1,0 0,0 0,-1-1,1 0,-1 0,1 0,-1 0,1-1,-1 0,1 0,-1 0,1-1,-1 0,-2-1,34-10,-6 0,0 0,-1-1,0-1,-1-1,-1-1,8-9,4-2,237-266,-265 291,1-1,-1 2,1-1,-1 0,1 0,0 0,0 1,0-1,0 1,0-1,0 1,0 0,0 0,1 0,-1 0,0 0,1 1,-1-1,0 1,1-1,-1 1,1 0,-1 0,1 0,-1 0,0 1,1-1,-1 0,1 1,-1 0,0 0,1-1,-1 1,0 1,0-1,0 0,0 0,0 1,0 0,0-1,0 1,-1 0,1 0,-1-1,1 1,-1 0,1 1,-1-1,0 0,0 0,0 1,-1-1,1 0,0 1,-1-1,0 0,1 1,-1-1,0 1,0 1,-1 1,1-1,-1 1,1-1,-1 1,-1-1,1 0,-1 1,1-1,-1 0,0 0,-1 0,1 0,-1-1,1 1,-1-1,0 1,-1-1,1 0,0 0,-1 0,0-1,1 1,-1-1,0 0,-1 0,1 0,0-1,0 1,-1-1,1 0,-1-1,1 1,-1-1,1 1,-1-1,1-1,-1 1,1-1,-1 1,1-1,-1-1,-48 1,29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51.4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404 116,'-1'-4,"0"1,0-1,-1 0,1 1,-1-1,0 1,0-1,0 1,0 0,-1 0,1 0,-1 0,0 0,0 0,0 1,0 0,0-1,0 1,-1 0,1 1,-1-1,0 1,1-1,-1 1,0 0,0 0,0 1,-1-1,-23-9,10 3,1 1,-2 0,1 2,0 0,-1 1,0 1,1 0,-1 2,0 0,-19 3,35-2,0-1,0 1,0 0,0 0,0 0,0 0,0 1,0-1,0 1,1 0,-1 0,1 0,-1 0,1 0,0 0,-1 1,1-1,0 1,1-1,-1 1,0 0,1 0,0 0,-1 0,1 0,1 0,-1 0,0 0,0 1,-5 99,7-92,-1-10,-2 11,1 0,1 0,0 0,1 0,0 0,1 0,0 0,1-1,0 1,1-1,0 1,1-1,0 0,1-1,0 0,0 0,1 0,1 0,0-1,3 3,-1-5,-3 0,1-1,0 1,0-1,1-1,0 1,0-2,0 1,0-1,1 0,0-1,-1 0,1-1,0 0,1-1,-1 0,0 0,0-1,0 0,0-1,8-1,-7-2,0-1,-1 0,1-1,-1 0,0-1,-1 0,0 0,0-1,0 0,-1-1,7-8,7-7,-15 15,-1 0,0 0,0-1,-1 0,0 0,0 0,-2-1,1 0,0-4,2-3,-3 13,-1 0,1 1,-1-1,0 0,-1 0,1-1,-1 1,0 0,0 0,0-1,-1 1,0 0,0-1,0 1,-1 0,1-1,-2 1,1 0,0 0,-1 0,0 0,0 0,0 0,-1 0,0 1,0-1,0 1,0 0,-1 0,1 0,-1 0,0 1,0-1,-1 1,1 0,-1 0,0 0,-122-7,103 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4:32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2367 2192,'-52'58,"-63"14,43-35,58-29,1 0,-1-1,0-1,0 0,-1-1,0 0,0-1,-9 1,-78 21,79-19,-1-2,0-1,0-1,0 0,0-2,0-1,-1-1,-5-2,-39 1,-132 16,144-7,0-3,-1-2,-46-4,5 0,41 2,18 1,0-1,1-2,-1-2,0-1,-20-7,-131-38,162 41,1-1,0-1,1-2,1-1,0-1,0-1,2-1,0-1,-5-7,-16-9,36 29,1-1,-1 0,2 0,-1-1,1 0,0 0,0-1,1 0,0 0,-1-3,-30-42,30 46,1-2,0 1,0-1,1 0,0 0,0 0,1-1,0 0,1 0,-1-4,-8-125,6 96,1 0,2 0,2-1,4-39,-1 76,0 0,0 1,0-1,1 1,0-1,0 1,0 0,1 0,0 0,1 1,-1-1,1 1,0 0,0 1,0-1,1 1,5-3,28-29,-30 29,-1 0,1 1,1 0,-1 0,1 1,0 1,0-1,0 2,1-1,0 2,-1-1,1 1,0 1,0 0,0 1,0 0,0 0,0 1,8 2,8-2,-7-1</inkml:trace>
  <inkml:trace contextRef="#ctx0" brushRef="#br0" timeOffset="1146.12">48 1175,'46'31,"125"49,-61-19,-32-37,-25-14,-50-8,-1 1,1-1,-1 0,0 1,0-1,0 1,0 0,-1-1,1 1,-1 0,0 0,1 0,-1 0,-1 1,1-1,0 0,-1 0,1 0,-1 1,0-1,0 0,-1 0,1 1,-1-1,1 0,-1 0,0 0,0 0,0 0,-1 0,1 0,-1 0,0 0,1 0,-1-1,-1 1,-1 1,-2 11,1-7,1 0,-2 0,1-1,-1 1,0-1,0-1,-1 1,0-1,0 0,0-1,-9 5,9-5,0-1,0 1,0 1,1-1,0 1,0 0,0 1,0-1,1 1,1 0,-1 1,1-1,-2 6,-20 77,23-73</inkml:trace>
  <inkml:trace contextRef="#ctx0" brushRef="#br0" timeOffset="87911.731">2588 1640,'30'-47,"17"-19,-3-2,-3-1,16-40,-32 61,57-103,-21 43,-4-3,-5-2,16-63,-65 171,0 0,-1 0,0 0,0 0,0-1,-1 1,0-1,0 1,0-1,0 0,-1 1,0-1,-1 0,1 1,-1-1,0 0,0 1,-1-1,1 1,-1 0,-1-1,1 1,-1 0,1 0,-2 0,1 1,0-1,-1 1,0 0,0 0,0 0,0 0,-1 1,0 0,-21-8,-179-82,179 76,-1 1,-1 1,0 2,-1 1,-1 1,0 2,-22-5,-321-73,94 36,71 19,158 24,-2 3,1 2,0 2,-16 3,-13-1,-204 39,265-35,1 0,0 1,0 1,1 1,0 1,0 0,1 1,-11 9,-52 29,40-27,1 0,2 3,0 1,-30 27,-128 114,136-81,10-9,-42 81,81-132,22-121,-12 58</inkml:trace>
  <inkml:trace contextRef="#ctx0" brushRef="#br0" timeOffset="88721.387">247 247,'0'467,"-1"-464,1-1,0 0,-1 0,1 1,0-1,0 0,1 1,-1-1,0 0,1 0,-1 1,1-1,0 0,0 0,0 0,0 0,0 0,0 0,0 0,1 0,-1 0,1-1,0 1,-1-1,1 1,0-1,0 1,0-1,0 0,0 0,0 0,0 0,0 0,0-1,0 1,1-1,-1 1,0-1,0 0,1 0,-1 0,0 0,1 0,-1 0,0-1,1 1,100-49,-66 26,154-72,-99 83,-73 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47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0 398,'242'-45,"-51"37,-154-1,-21 6</inkml:trace>
  <inkml:trace contextRef="#ctx0" brushRef="#br0" timeOffset="31906.152">331 1,'0'3,"0"6,0 4,0 5,0 2,0 1,-4 6,-1 1,1-1,0 0,1-1,2-2,0-1,0 0,-2 3,-2 1,0-1,1-4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7:58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47,'0'-2,"0"0,0 0,1 0,-1 0,1 0,0 0,-1 0,1 0,0 1,0-1,0 0,0 1,1-1,-1 0,0 1,1 0,-1-1,1 1,-1 0,1 0,-1-1,1 1,0 1,0-1,0 0,-1 0,1 1,0-1,0 1,0-1,0 1,2 0,74-3,-61 3,120 15,-88-10,30 12,-68-7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7:59.5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17,'314'0,"-235"-13,-57 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8:01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752 376,'-2'3,"0"1,-1 0,1-1,-1 0,1 1,-1-1,0 0,0 0,-1-1,1 1,-1-1,1 0,-1 0,0 0,1 0,-1 0,0-1,0 0,-2 1,-10 3,0-1,-1 0,0-1,1-1,-1-1,0 0,0-1,0-1,0-1,1 0,-1-1,9 2,0-1,1-1,-1 1,1-1,-1 0,1-1,0 0,0 0,1 0,-1-1,1 0,0 0,0-1,0 1,1-1,0-1,0 1,1-1,0 0,0 0,0 0,1 0,0 0,1-1,-1 0,1 1,1-1,0 0,0 0,0 0,1 0,0 0,1 0,0 0,0 0,0 0,1 0,0 1,1-1,0 1,0-1,6-5,1 2,0-1,1 1,0 1,0 0,1 0,0 1,1 1,0 0,0 0,1 2,12-5,6-3,-25 9,1 0,0 0,0 1,0 1,1-1,-1 1,1 1,0-1,0 2,-1-1,1 1,1 0,-1 1,0 0,0 1,0 0,0 0,0 0,-1 2,1-1,0 1,-1 0,1 1,2 1,-5 0,-1-1,1 1,-1 0,-1 0,1 0,-1 1,0-1,0 1,0 0,-1 1,0-1,0 0,-1 1,1 0,-1 0,-1-1,0 1,0 0,0 0,-1 0,0 0,0 0,0 0,-1 0,0 0,-1 0,0 0,0 0,0-1,-1 1,1-1,-2 1,1-1,-1 0,0-1,0 1,0 0,-1-1,0 0,0 0,-6 3,-121 124,69-91,57-40,1 1,0 0,0 1,0-1,0 1,0 0,0 0,1 1,0 0,0-1,0 1,0 0,0 1,1-1,0 1,0 0,0-1,0 1,1 1,0-1,0 0,0 0,0 3,5 182,-3-186,-1 0,2 0,-1 0,0 0,1 0,-1 0,1 0,1 0,-1 0,0 0,1 0,0-1,0 1,0-1,0 1,0-1,1 0,0 1,-1-1,1-1,0 1,1 0,-1-1,0 0,1 1,-1-1,4 1,8 3,1-2,-1 1,1-2,0 0,0-1,0 0,0-2,0 0,7-1,-20 1,0-1,0 1,0-1,0 0,0 0,0-1,0 1,0 0,0-1,0 0,-1 0,1 0,-1 0,1 0,-1 0,0 0,0-1,0 1,0-1,0 0,-1 0,1 1,-1-1,0 0,0 0,0 0,0-1,0 1,0-3,3-103,-5 83,1 4,-1 1,-1-1,-1 0,-1 0,-1 1,-4-10,8 27,-1 1,0 1,0-1,0 0,0 0,0 1,0-1,-1 1,1 0,-1-1,0 1,0 0,0 1,0-1,0 1,0-1,0 1,0 0,0 0,-1 0,1 0,-3 0,-50-28,48 19</inkml:trace>
  <inkml:trace contextRef="#ctx0" brushRef="#br0" timeOffset="1366.387">0 1105,'157'33,"138"28,38-9,317 60,-492-95,139-5,-153-12,-143 0,0-1,0 1,0 0,0 0,0-1,1 1,-1 0,0 0,0 0,0 0,0 0,0 1,0-1,0 0,0 0,0 1,0-1,0 1,0-1,0 1,0-1,-1 1,1-1,0 1,0 0,0 0,-1-1,1 1,0 0,-1 0,1 0,-1 0,1 0,-1 0,1 0,-1 0,0 0,1 0,-1 0,0 0,0 0,0 0,0 0,0 0,0 0,0 0,0 0,0 0,0 0,0 0,-1 0,1 0,-1 0,1 0,0 0,-1 0,0 0,1 0,-1 0,0-1,1 1,-1 0,0 0,-9 9,-1-1,0 0,0 0,-1-1,0 0,-1-1,0-1,0 0,0-1,-1 0,1-1,-1 0,-6 0,-189 17,-70-21,238-1</inkml:trace>
  <inkml:trace contextRef="#ctx0" brushRef="#br0" timeOffset="2314.532">509 1613,'0'466,"4"-430,1-27</inkml:trace>
  <inkml:trace contextRef="#ctx0" brushRef="#br0" timeOffset="3477.922">972 1811,'0'-6,"-1"0,1 0,0 0,0 0,1 1,0-1,0 0,0 0,1 1,0-1,0 1,0-1,1 1,0 0,0 0,0 0,0 0,1 1,0-1,0 1,0 0,1 0,-1 0,1 1,0 0,0 0,0 0,0 0,0 1,1 0,1-1,9-1,0 1,-1 1,1 0,0 1,0 1,0 0,0 1,0 1,12 3,-21-3,0 2,0-1,0 1,-1 0,1 1,-1 0,0 0,0 0,-1 0,1 1,-1 0,0 0,-1 1,0-1,0 1,0 0,-1 0,0 0,0 0,0 1,-1-1,-1 1,1 0,-1 0,0-1,-1 1,0 0,0 0,-1 0,0-1,0 1,-1 0,0 8,-1-1,-1 0,0 0,-1 0,-1-1,0 1,-1-1,0-1,-1 1,-1-1,0 0,0-1,-2 0,1-1,-2 0,1-1,-1 0,-3 1,2-3,-155 79,22-46,191-49,-1-2,0-2,0-2,34-16,-54 21,1 1,1 1,-1 2,1 0,0 2,0 0,0 2,0 1,10 2,29-5,-51-1</inkml:trace>
  <inkml:trace contextRef="#ctx0" brushRef="#br0" timeOffset="4367.122">2695 575,'-10'0,"5"-1,1 0,-1 1,0-1,0 1,0 0,1 0,-1 1,0 0,0 0,1 0,-1 0,1 1,-1-1,1 1,-1 0,1 1,0-1,0 1,0 0,0 0,1 0,-1 0,1 0,0 1,0 0,0 0,0 0,-1 4,-91 188,94-194,-15 27,0-1,-2 0,-1-2,-1 0,-1-1,-1-1,-24 19,47-43,0-1,-1 0,1 0,-1 0,1 0,-1 0,1 1,-1-1,0 0,1 0,-1 0,0 0,0 0,0 0,1 0,-1 0,0 0,-1 0,1 0,0 0,0 0,0 0,0 0,-1 0,1 0,0 0,-1 0,1 0,-1 0,1 1,-1-1,0 0,1 0,-1 1,0-1,1 0,-1 1,0-1,0 0,0 1,0-1,1 1,-1-1,0 1,0 0,0-1,0 1,0 0,0 0,0 0,0 0,0 0,0 0,0 0,0 0,0 0,0 0,0 0,0 1,0-1,0 0,0 1,0-1,0 1,1-1,-1 1,0-1,0 1,0 0,24-41,-9 23</inkml:trace>
  <inkml:trace contextRef="#ctx0" brushRef="#br0" timeOffset="4866.02">2320 575,'1'3,"0"0,0 0,1 0,0 0,-1 0,1 0,0 0,1-1,-1 1,0-1,1 0,-1 1,1-1,0 0,0-1,0 1,0 0,1-1,13 12,47 35,-47-36,0 0,-1 0,-1 2,0 0,-1 1,9 10,41 80,-51-79,1-1,2-1,0-1,2 0,18 19,-23-31</inkml:trace>
  <inkml:trace contextRef="#ctx0" brushRef="#br0" timeOffset="5826.664">3137 575,'7'-4,"-1"1,1 0,-1 0,1 0,0 1,0 0,0 1,0-1,0 1,1 1,-1-1,0 1,1 1,-1-1,0 1,0 1,2-1,-6 0,1 0,-1-1,1 1,-1 0,1 1,-1-1,1 1,-1-1,0 1,0 0,0 0,0 0,0 1,-1-1,1 1,0 0,-1-1,0 1,0 0,0 0,0 1,0-1,-1 0,1 1,-1-1,0 0,0 1,0 0,-1-1,1 1,-1-1,0 3,2 22,-2 1,-2-1,0 0,-2 0,-1 0,-1 0,-1 0,-2-1,0-1,-2 1,-5 5,8-12,-2-1,0 0,-1 0,-1-1,-1-1,0 0,-2-1,0 0,-1-2,0-2,-1 0,0-1,-1-1,-1-1,1 0,-14 4,27-12,0 4,20-6,25-6,31-14,-45 13,0 0,0 2,0 1,1 1,18 0,97 1,-128-5,-5-1</inkml:trace>
  <inkml:trace contextRef="#ctx0" brushRef="#br0" timeOffset="6773.559">3910 596,'-1'10,"0"-1,-1 1,0-1,-1 0,0 1,0-1,-1-1,0 1,-1 0,0-1,0 0,0 0,-7 6,-40 83,21-35,27-58,0 2,1-1,-1 0,1 1,1-1,-1 1,1 0,0 0,0 0,0 0,1 0,0 0,0 1,1-1,0 0,0 4,3-7,0 0,0 1,0-1,1 0,-1-1,1 1,0-1,0 0,0 1,0-2,0 1,0 0,0-1,0 0,1 0,-1 0,1 0,-1-1,0 0,1 0,-1 0,1 0,-1-1,1 0,-1 0,0 0,1 0,12 0,291-3,-305 4,0-1,0 1,0-1,0 0,0 0,0 0,0 0,0-1,-1 1,1-1,0 1,-1-1,0 0,1 0,-1 0,0 0,0-1,0 1,0-1,0 1,-1-1,1 1,-1-1,0 0,0 0,0 0,0 0,0-1,4-16</inkml:trace>
  <inkml:trace contextRef="#ctx0" brushRef="#br0" timeOffset="7291.656">4131 640,'0'18,"2"59,-5 1,-2 0,-15 65,-24 54,-44 115,32-136,47-162,1-34,3-3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7:56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1 520,'31'101,"-15"-62,53 170,-33-44,-28-145,0 0,0 0,-2 0,-1 1,0 0,-2 0,0 0,-1 11,-2 22,1-54,-1-1,0 1,0 0,0 0,0-1,0 1,1 0,-1 0,0-1,0 1,1 0,-1 0,0 0,0-1,1 1,-1 0,0 0,0 0,1 0,-1 0,0 0,1-1,-1 1,0 0,1 0,-1 0,0 0,0 0,1 0,-1 0,0 0,1 0,-1 1,0-1,1 0,-1 0,0 0,0 0,1 0,-1 0,0 1,0-1,1 0,-1 0,0 0,0 1,1-1,-1 0,0 0,0 1,0-1,0 0,15-31,74-244,200-358,-173 290,-116 343,0 0,1 0,-1 1,0-1,0 0,0 0,0 0,1 1,-1-1,0 0,0 0,0 0,1 0,-1 0,0 0,0 0,0 1,1-1,-1 0,0 0,0 0,1 0,-1 0,0 0,-5 33,-73 188,54-156,21-47</inkml:trace>
  <inkml:trace contextRef="#ctx0" brushRef="#br0" timeOffset="1193.773">1259 1094,'-49'-36,"33"28,1 0,-1 1,0 0,0 2,-1 0,0 0,0 2,0 0,-6 1,-126 3,141 2,0 0,0 1,0 0,0 1,1 0,-1 0,1 0,0 1,1 0,-1 1,1-1,1 1,-1 0,1 1,0-1,1 1,0 0,0 0,-1 5,1-2,0 0,1 1,1-1,0 1,0-1,1 1,0 0,1 0,1-1,0 1,0 0,1-1,1 1,3 10,45 79,-45-72,-6-25,0 1,1-1,-1 0,1 1,0-1,1 0,-1 0,1 0,0 0,0 0,0 0,0 0,1 0,-1-1,1 1,0-1,0 0,0 0,1 0,-1 0,7 4,-1 0,1-1,0 0,1-1,-1 0,1-1,0 0,0 0,1-1,-1-1,11 2,-10-4,0 0,0-1,-1 0,1-1,0 0,-1-1,1 0,-1-1,0 0,0-1,0 0,-1-1,9-6,-4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14:35.4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6T05:56:41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147 939,'0'1680,"-26"-1451,27-63,0-164,1-1,-1 1,1 0,-1-1,1 1,0-1,0 0,0 0,0 1,0-1,0 0,0-1,0 1,0 0,0-1,0 1,0-1,1 1,-1-1,0 0,0 0,1 0,-1 0,0-1,0 1,0-1,1 1,-1-1,0 0,1 0,7 0,488-5,167 31,94-26,-454 28,387-17,125 6,-587-17,-208 1</inkml:trace>
  <inkml:trace contextRef="#ctx0" brushRef="#br0" timeOffset="4621.498">121 1067,'-35'30,"30"-27,0 0,0 1,1 0,-1 0,1 0,0 1,0 0,0-1,1 1,-1 1,1-1,0 0,1 1,-2 3,-16 45,14-75,117-165,-78 43,-33 139,1-1,0 0,0 1,0-1,1 1,-1-1,1 1,0-1,0 1,1 0,-1 0,1 0,0 1,0-1,0 0,1 1,-1 0,1 0,0 0,0 0,0 1,0 0,0-1,0 1,1 1,-1-1,1 1,0-1,-1 1,1 1,0-1,-1 1,1 0,0 0,0 0,-1 0,1 1,0 0,-1 0,1 0,-1 1,1-1,2 2,-2 2,0-1,0 1,0-1,0 1,-1 1,0-1,0 1,0-1,-1 1,0 0,0 0,-1 1,1-1,-1 0,0 1,0 5,20 45,44 76,-26-73,-39-52</inkml:trace>
  <inkml:trace contextRef="#ctx0" brushRef="#br0" timeOffset="5911.524">97 0,'19'144,"29"80,-37-33,-11-188,0-1,0 0,1 1,-1-1,1 0,0 1,0-1,0 0,0 0,0 0,0 1,0-1,1 0,-1-1,1 1,0 0,-1 0,1-1,0 1,0-1,0 1,0-1,0 0,0 0,0 0,1 0,-1 0,0 0,1-1,-1 1,0-1,1 0,-1 1,1-1,-1 0,1-1,-1 1,2 0,91-29,-81 18,-1 0,0-1,0 0,-1-1,0 0,-2-1,1 0,-2-1,0 0,0 0,1-7,39-61,26-54,-65 92,-8 24</inkml:trace>
  <inkml:trace contextRef="#ctx0" brushRef="#br0" timeOffset="6999.697">909 660,'-1'-3,"-1"0,1 0,-1 0,0 0,0 0,0 1,0-1,-1 1,1 0,-1-1,1 1,-1 0,0 0,0 1,0-1,0 1,0-1,0 1,0 0,0 0,-1 0,1 1,0-1,-1 1,1 0,-2 0,-173-4,175 4,0 1,0-1,1 1,-1 0,0-1,1 1,-1 0,1 1,-1-1,1 0,-1 1,1-1,0 1,0 0,0 0,0 0,0 0,0 0,0 0,1 1,-1-1,1 0,0 1,0-1,0 1,0 0,0-1,0 1,0 0,1-1,0 1,-1 0,1 0,0 0,0-1,1 3,22 100,-9-68,-11-27,1 0,0 0,0-1,1 1,0-1,1 0,0 0,0 0,1-1,0 0,66 48,-71-55,0 0,0 0,1 0,-1 0,1 0,-1-1,1 1,-1-1,1 1,-1-1,1 0,-1 0,1 0,-1-1,1 1,-1 0,1-1,-1 0,1 1,-1-1,0 0,1 0,-1 0,0-1,0 1,0-1,0 1,0-1,0 0,0 1,0-1,-1 0,1-1,9-13</inkml:trace>
  <inkml:trace contextRef="#ctx0" brushRef="#br0" timeOffset="27838.252">198 3047,'15'0,"-9"-3,0 0,0 0,0-1,0 0,-1 0,1 0,-1 0,0-1,0 0,0 0,-1 0,0-1,0 0,0 1,-1-1,1-3,1 2,51-117,-50 108,-4 9,1 0,-1 1,1-1,0 1,1 0,-1 0,1 0,1 0,-1 1,1-1,0 1,0 0,0 1,1-1,3-2,86-91,-93 94,157-216,-64 127,51-30,-114 82,-26 32,-1 1,2 0,-1 1,1-1,0 1,0 1,1-1,0 1,0 1,0-1,7-2,-15 8,6-2,0 0,0 0,0-1,0 1,-1-2,1 1,-1 0,0-1,0 0,0-1,0 1,-1-1,0 0,0 0,0 0,1-3,2-3,1 1,-1 0,2 1,-1-1,1 1,0 1,1 0,0 0,1 1,-1 0,1 1,1 1,-1-1,5 0,94-62,59 3,-108 28,-44 26,0 0,1 1,0 1,0 0,1 2,0 0,0 1,5 0,-7 2,0 0,0-2,0 0,-1-1,1-1,-2 0,1-1,-1 0,1-3,1 3,1 1,1 0,-1 1,1 1,0 1,0 1,1 1,-1 0,1 2,16 0,8-3,98-40,0 12,-6-7,-110 33,0 2,0 1,1 0,-1 3,1 0,17 3,23-1,874-2,-919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14:16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0,'0'4,"0"5,0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14:20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14:48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1 339,'222'-1,"-26"-61,-35 44,-113 12,-1 2,1 2,48 4,-10 0,262 21,14-23,-360 0,0 1,0-1,0 0,0 1,1-1,-1 0,0 0,0-1,0 1,0 0,0-1,0 1,0-1,0 0,0 1,0-1,0 0,-1 0,1-1,0 1,0 0,-1 0,1-1,-1 1,1-1,-1 1,0-1,0 0,1 0,-1 1,0-1,0 0,-1 0,1 0,0 0,-1 0,1 0,-1 0,0 0,0 0,1 0,-1-1,-2-10,0 1,-1-1,0 1,0 0,-1 0,-1 0,0 0,-1 1,0 0,-1 0,0 0,-3-2,-10-36,17 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13:1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3425 686,'-22'59,"-57"9,-35-13,106-50,1 0,0 1,0 0,0 1,0-1,1 1,0 0,1 1,0 0,-3 4,-18 24,-109 129,63-71,-4-3,-4-4,-44 36,-5 5,-200 177,186-127,29-56,114-121,-1 0,1 0,0-1,-1 1,1 0,-1 0,1 0,-1-1,1 1,-1 0,0-1,1 1,-1 0,0-1,1 1,-1-1,0 1,0-1,0 0,1 1,-1-1,0 0,0 1,0-1,0 0,0 0,0 0,0 0,0 0,1 0,-1 0,0 0,0 0,0 0,0-1,0 1,0 0,0 0,1-1,-1 1,0-1,0 1,0-1,1 1,-1-1,0 1,1-1,-1 0,0 1,1-1,-1 0,1 0,-1 1,1-1,0 0,-1-1,16-26,-4 14</inkml:trace>
  <inkml:trace contextRef="#ctx0" brushRef="#br0" timeOffset="1107.767">1702 862,'1'4,"0"0,0 0,0 0,0-1,1 1,0 0,-1-1,1 1,0-1,1 0,-1 0,1 1,-1-1,1-1,0 1,0 0,0-1,0 0,1 1,38 48,-36-38,0 0,1-1,1 0,-1 0,2-1,0 0,0 0,1-1,1 0,-1-1,2 0,3 2,123 99,97 33,-159-92,41 18,-76-57,-1 3,0 0,-1 3,-1 1,-1 2,11 9,126 71,-149-89,1-1,1-1,0-1,0-2,17 3,77 24,358 133,-357-127,-102-35</inkml:trace>
  <inkml:trace contextRef="#ctx0" brushRef="#br0" timeOffset="90984.877">1 44,'115'21,"22"9,-91-18,1-2,-1-2,1-3,12 0,231 11,-241-12,0-3,0-1,0-3,44-8,-18 4,1 2,-1 4,3 4,32-2,64-14,116 4,-86 8,86-41,136 17,-159 26,-92-43,186 41,-165 5,-191-3,1 1,0 0,-1 0,1 0,-1 1,0 0,0 0,0 0,0 0,0 1,-1 0,0 0,1 0,-1 1,-1-1,1 1,-1 0,0 0,0 0,0 1,-1-1,0 1,0-1,0 1,-1 0,0 0,0-1,0 1,-1 0,1 0,-1 0,-1 6,6 144,0-137</inkml:trace>
  <inkml:trace contextRef="#ctx0" brushRef="#br0" timeOffset="95198.538">4551 399,'-31'33,"23"-22,1 0,1 1,-1 0,2 0,0 1,0 0,1 0,1 0,0 0,1 0,0 1,1-1,0 13,4 664,19-497,-22-162,-1-15,1-1,0 0,1 0,1 0,1 0,0 0,1 0,0 0,5 16,-2 0,-1 0,-1 0,-2 0,-2 1,0 0,-2-1,-2 3,2 45,1-60</inkml:trace>
  <inkml:trace contextRef="#ctx0" brushRef="#br0" timeOffset="95934.781">4464 1967,'-1'16,"0"-13,0 1,0-1,1 1,-1-1,1 1,0-1,0 1,0-1,1 1,-1-1,1 0,0 1,0-1,0 1,0-1,1 0,-1 0,1 0,0 0,0 0,0 0,0 0,0-1,1 1,0 0,1-4,0 0,0-1,0 1,0-1,-1 0,1 0,0 0,-1 0,0-1,1 1,-1-1,0 0,0 0,0 0,-1 0,1-1,-1 1,0-1,0 1,0-1,0 0,0-1,2-2,12-18,65-128,-29 15,-15 33,-33 83</inkml:trace>
  <inkml:trace contextRef="#ctx0" brushRef="#br0" timeOffset="97218.698">4485 354,'-50'69,"34"-47,1 2,0 0,2 1,1 0,1 1,1 1,-2 10,11-89,60-204,2 75,-62 182,1 1,0-1,1 0,-1 0,0 0,0 0,0 0,1 1,-1-1,0 0,1 0,-1 0,1 0,-1 0,1 0,0 0,-1 0,1-1,0 1,0 0,0 0,0 0,-1-1,1 1,0 0,0-1,0 1,0-1,1 1,-1-1,0 0,0 1,0-1,0 0,0 0,0 0,0 0,1 0,-1 0,0 0,0 0,0 0,0-1,0 1,1 0,-1-1,0 1,0-1,0 1,0-1,0 1,0-1,-1 0,1 0,0 1,0-1,0 0,-1 0,1 0,0 0,-1 0,1 0,-1 0,1 0,-1 0,1 0,-1 0,1-1,6 130,-9-110,2-1,0 1,1-1,1 1,0-1,1 0,1 0,1 1,10 18,1-1,1-1,3 0,0-2,19 23,4 10,-26-36</inkml:trace>
  <inkml:trace contextRef="#ctx0" brushRef="#br0" timeOffset="98383.8">5214 840,'0'0,"0"0,0 1,0-1,0 1,0-1,0 0,0 1,0-1,0 1,0-1,0 0,-1 1,1-1,0 0,0 1,0-1,0 1,-1-1,1 0,0 0,0 1,-1-1,1 0,0 1,-1-1,1 0,0 0,0 1,-1-1,1 0,-1 0,1 0,0 0,-1 1,1-1,0 0,-1 0,1 0,-1 0,1 0,0 0,-1 0,1 0,-1 0,1 0,0 0,-1 0,1-1,-1 1,1 0,0 0,-1 0,1 0,0-1,-1 1,1 0,0 0,-1-1,1 1,0 0,0 0,-1-1,1 1,-1 8,1 1,0-1,0 1,1 0,0-1,0 0,1 1,0-1,0 0,1 0,1 0,-1 0,1 0,1 0,11 30,-16-37,13 28,-2 2,-1-1,-2 2,0-1,-3 1,0 0,-1 24,-2 67,-1-124,-1 1,0 0,0 0,0 0,0-1,0 1,1 0,-1 0,0 0,0-1,0 1,1 0,-1 0,0 0,0 0,0 0,1-1,-1 1,0 0,0 0,1 0,-1 0,0 0,0 0,1 0,-1 0,0 0,1 0,-1 0,0 0,0 0,1 0,-1 0,0 0,0 1,0-1,1 0,-1 0,0 0,0 0,1 0,-1 1,0-1,0 0,0 0,0 0,1 0,-1 1,0-1,0 0,0 0,0 1,0-1,1 0,10-34,-8 23,181-397,-175 387,-4 7,1 0,1 0,0 1,1-1,1 2,-1-1,2 1,5-5,-11 13,0 0,-1 0,0-1,0 1,-1-1,1 0,-1 1,0-1,0 0,0 0,-1 0,0-1,0 1,0-2,18-48,5-22,-22 56</inkml:trace>
  <inkml:trace contextRef="#ctx0" brushRef="#br0" timeOffset="99229.938">5811 1238,'2'-2,"0"-1,0 1,0 0,0-1,-1 1,1-1,-1 0,0 0,1 1,-1-1,0 0,-1 0,1 0,0 0,-1 0,0 0,0 0,0 0,0 0,0 0,-1-2,0 2,0 0,0 0,0 0,0 1,-1-1,1 1,-1-1,0 1,0-1,0 1,0 0,0 0,0 0,0 0,-1 0,1 1,-1-1,1 1,-1-1,0 1,0 0,1 0,-1 0,0 1,0-1,0 1,0-1,0 1,0 0,0 0,0 0,0 1,0-1,0 1,0 0,0-1,1 1,-1 0,0 1,0-1,1 0,-1 1,1 0,-1-1,1 1,0 0,0 0,0 1,-2 1,-6 9,0 0,1 0,0 1,1 0,1 0,1 1,0 0,-1 4,-6 14,8-22,0 0,0 1,1-1,0 1,1-1,0 1,1 0,1 0,0 0,0 1,1-1,1 0,0 0,0 0,2 1,-2-10,0-1,1 1,-1 0,1-1,0 0,0 1,0-1,0 0,0 0,0 0,1 0,-1-1,1 1,-1 0,1-1,0 0,-1 0,1 0,0 0,0 0,0 0,0-1,0 1,0-1,0 0,0 0,0 0,0 0,0-1,0 1,0-1,-1 0,1 0,0 0,0 0,0 0,-1 0,1-1,-1 1,1-1,-1 0,0 0,1 0,-1 0,0-1,6-11</inkml:trace>
  <inkml:trace contextRef="#ctx0" brushRef="#br0" timeOffset="99948.344">5942 1260,'0'-11,"0"8,-1 1,1-1,-1 1,1-1,0 0,0 1,0-1,0 1,1-1,-1 1,1-1,-1 1,1-1,0 1,0-1,0 1,0 0,1-1,-1 1,0 0,1 0,0 0,-1 0,1 0,0 1,0-1,0 0,0 1,1-1,-1 1,1-1,18-2,-1 0,1 2,0 0,0 1,1 1,-1 1,16 3,-30-3,1 1,-1 0,0 0,1 1,-1 0,0 0,-1 0,1 1,0 0,-1 1,0-1,0 1,0 0,-1 1,0 0,0-1,0 1,-1 1,0-1,0 1,0 0,2 6,2 6,0 1,-2 0,0 0,-1 0,-1 0,-1 1,1 19,-3-29,0 0,0 0,-1 0,-1 0,0 0,0 0,-1 0,0 0,-1-1,0 1,-1-1,0 0,-1 0,0 0,0 0,-1-1,-1 0,1 0,-1 0,-1-1,0 0,-3 2,12-10,-1-1,1 0,-1 1,1-1,-1 1,1-1,-1 1,0-1,1 0,-1 1,0-1,1 0,-1 0,0 1,0-1,0 0,0 0,0 1,0-1,0 0,0 0,0 1,0-1,0 0,0 0,0 1,0-1,-1 0,1 1,0-1,-1 0,1 1,0-1,-1 0,1 1,-1-1,1 1,-1-1,1 1,-1-1,0 1,1-1,-1 1,0-1,1 1,-1 0,0-1,1 1,-1 0,0 0,1 0,-1 0,0-1,0 1,1 0,-1 0,0 0,0 0,1 1,-1-1,0 0,0 0,1 0,-1 0,0 1,0-1,9-5,1 0,-1 0,1 1,0 0,0 0,0 1,0 0,0 1,1 0,-1 0,1 1,2 1,1-2,196-5,-185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2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688 207,'-216'0,"208"1,-1 1,0 0,1 0,-1 0,1 1,0 1,0-1,0 1,0 1,1-1,0 1,0 1,0-1,-5 7,-19 10,-25 33,48-34,1 0,0 0,2 1,0 0,2 0,0 0,1 0,2 1,0-1,2 10,-1 1,-23 114,21-122,-20 93,-19-13,-45 81,78-175,0 0,0 1,2 0,-1 0,1 0,1 1,0 0,1 0,0 0,1 0,1 0,0 9,0-4,1 1,1 0,1-1,0 0,1 1,1-1,1 0,1-1,0 1,1-1,1 0,4 4,60 85,4-8,-33-52,-25-28,1-2,0 0,1-1,0 0,1-2,1-1,0 0,1-2,2 1,52 26,93 24,-157-55,1-1,-1 0,1-1,0 0,0-1,1-1,-1 0,0-1,1 0,-1-2,1 1,-1-2,8-1,-11 0,0 0,0-1,0 0,0 0,-1-1,1-1,-2 0,1 0,0-1,-1 0,0-1,24-16,67-78,-88 86,129-141,-118 101,-20 46,1 1,0-1,0 1,0 0,2 0,-1 0,1 1,0 0,7-7,-3 4,0-1,-1 0,0 0,0-1,-1 0,-1 0,-1-1,0 0,0 0,1-8,14-31,31-91,-45 118,-2 0,0 0,-2 0,-1 0,-1-1,-1 1,-4-23,2-22,3 8,1 28,-2 0,0 0,-3 0,-1 1,-1-1,-2 1,-2 0,-11-29,-38-119,56 175,-1 1,1 0,-1 0,0 0,-1 0,0 0,0 1,0-1,0 1,-1 0,0 0,0 1,-2-2,-39-47,-16-34,-54 2,105 76,0 1,-1 0,0 1,-1 0,1 1,-1 0,-1 1,1 1,-1 0,1 0,-1 2,0 0,-1 0,1 1,0 1,0 1,0 0,0 0,-4 2,-25-2,-50 17,51 1,33-16,1 0,-1 1,1 1,-1-1,1 1,1 0,-1 1,1 0,0 0,-5 7,-27 32,26-36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6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11 237,'-4'0,"-1"-3,4-6,2-4,5-1,1-1,0-2,2 2,3 3,0 1,-2-3,0-5,0-4,-3-2,-2 0,-2 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6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24 241,'-3'0,"-2"-4,0-5,1-4,1-5,1-2,1-1,1-6,0-1,0 0,0 2,1 0,-1 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7.8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67 217,'-32'44,"24"-22,1 1,1 0,2 1,0-1,1 1,2-1,0 5,2-457,-1 408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8.7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61 468,'-19'-89,"-6"-192,13 198,8 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9:29:03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1592 1,'0'267,"-23"-68,24 78,25-160,53 65,-31-30,-4-85,-16-33,-11-8,8 13,1-1,3-1,1-1,1-2,8 5,29 48,-61-75,0 0,1 0,1-1,0 0,0-1,1 0,1 0,3 1,73 87,68 61,-60-66,-90-86,1 0,0-1,0 1,0-2,1 1,0 0,0-1,1-1,-1 1,1-1,0 0,0-1,5 2,98 77,-7-33,-19 0,-84-48,0 0,0 0,0-1,0 1,0 0,0 0,0-1,1 1,-1-1,0 1,0-1,1 0,-1 1,0-1,0 0,1 0,-1 0,0 0,1 0,-1 0,0 0,1 0,-1 0,0-1,0 1,1-1,-1 1,0-1,0 1,0-1,1 0,-1 1,0-1,0 0,0 0,0 0,0 0,-1 0,1 0,0 0,0 0,-1 0,1 0,0 0,-1-1,1 1,-1 0,0 0,1-1,-1 1,0 0,0-1,0 1,0 0,7-78,-23-45,10 50,7 74,1 0,-1 0,0-1,0 1,0 0,0 0,0 0,0 1,0-1,0 0,0 0,0 0,1 1,-1-1,0 1,0-1,0 1,-1-1,1 1,0 0,0-1,0 1,0 0,-1-1,1 1,0 0,0 0,-1 0,1 0,-1 0,1 0,-1 0,1 0,-1 0,0 0,0 0,1 0,-1 0,0 0,0 0,0 1,0-1,0 0,4 6,1 1,-1 1,0 0,-1 1,0-1,0 1,-1-1,0 1,-1 0,0-1,0 11,-2-12,2 1,-1-1,1 1,1-1,-1 1,1-1,1 0,0 0,0 0,0 0,1 0,0-1,1 1,0 0,34 55,-41-61,0 0,0 0,0 0,0-1,0 1,-1 0,1-1,-1 0,1 1,-1-1,1 0,-1-1,0 1,1 0,-1-1,0 1,0-1,1 0,-1 0,0 0,0 0,0 0,1-1,-4 0,0 1,-281-2,266 5,5 2</inkml:trace>
  <inkml:trace contextRef="#ctx0" brushRef="#br0" timeOffset="4361.37">1526 134,'-109'12,"81"-2,18-7,-1 0,1 1,0 0,0 1,1 0,-1 0,1 1,0 0,-6 7,-72 89,-41-17,41 17,72-89,0 1,0 0,2 1,-1 0,2 1,0 1,2 0,-1 0,0 4,-155 275,91-164,-7-17,42-34,23-43,-2-1,-2-1,-1-1,-11 12,9-17,2 1,1 1,1 1,2 1,-10 27,-34 49,52-96,0 1,0 0,2 1,0 0,1 0,0 1,1 0,-2 13,-10 25,-2-2,3 0,1 1,3 1,3 0,2 1,2 0,3 13,4 306,4-348,0-1,2 1,1-1,1-1,1 0,1 0,1-1,2 0,0-1,2 0,-13-18,1-1,0 1,0-1,0 0,1 0,0 0,-1-1,1 0,0 0,1 0,-1 0,0-1,1 0,0 0,-1-1,1 1,0-1,0 0,0-1,3 1,-7-3,0 0,1 0,-1 0,0-1,0 1,0 0,0-1,-1 1,1-1,-1 0,1 0,-1 1,0-1,0 0,0 0,-1 0,1 0,-1 0,0 0,1 0,-1-1,-1 1,1 0,0 0,-1 0,0-1,1-3,-3-216,4 223,-1-1,0 1,0-1,1 0,-1 1,1-1,-1 1,1-1,-1 1,1-1,-1 1,1-1,-1 1,1 0,-1-1,1 1,0 0,-1-1,1 1,0 0,-1 0,1 0,0-1,-1 1,1 0,0 0,-1 0,1 0,0 0,-1 0,1 0,0 1,-1-1,1 0,0 0,-1 0,1 1,0-1,-1 0,1 1,-1-1,1 1,0-1,-1 1,1-1,-1 1,0-1,1 1,-1-1,1 1,-1-1,0 1,1 0,-1-1,0 1,0 0,1-1,-1 1,0 0,0-1,0 1,0 0,0-1,0 1,0 0,0 0,71 129,-66-125,0 0,-1 0,0 0,0 0,0 1,0 0,-1 0,0 0,0 0,-1 0,0 0,0 1,0-1,-1 1,0-1,0 1,-1 0,0-1,0 1,0 0,-1 0,0-1,0 1,-1-1,0 1,0-1,-2 5,-89 23,80-29,-1 0,1 1,0 0,1 1,-1 0,1 1,1 1,-1 0,-8 9,7-3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9.5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165 447,'-35'-50,"-27"-124,26 33,19 75,3 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47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2189 669,'0'-4,"0"0,0 1,0-1,-1 0,1 0,-1 1,0-1,0 0,0 1,0-1,-1 1,1-1,-1 1,0 0,0 0,0 0,-1 0,1 0,-1 0,1 0,-1 1,0-1,0 1,0 0,0 0,-1 0,1 0,-1 1,1-1,-3 0,-40-17,-62-42,96 50,0 0,-1 0,0 1,0 1,-1 0,-1 1,1 1,-5-1,-19-9,2-2,0-1,0-1,-12-13,-83-48,-80-44,-5 65,164 50,0 2,0 2,-1 3,0 2,0 3,-13 2,-51 0,75-4,-148 15,175-10,8-3,1 0,-1 0,1 1,-1 0,1 0,0 1,0-1,0 2,0-1,1 0,-1 1,1 0,0 1,-5 4,-95 106,98-108,1 0,0 0,0 0,0 1,1 0,0 1,1-1,0 1,0 0,1 0,-1 3,-6 14,-8 16,7-20,1 1,1 0,1 1,1 0,1 0,1 0,1 1,0 16,6 443,20-306,-23 141,2-308,1 1,0-1,1 0,0 0,0 0,1 0,0-1,1 0,4 7,22 59,55 137,-85-209,0 1,0-1,0 0,0 0,1 0,0-1,0 1,0 0,0-1,1 1,-1-1,1 1,0-1,0 0,0 0,0-1,0 1,1-1,-1 1,1-1,2 1,0-1,1 2,-1-1,1 0,-1 1,0 0,-1 1,1 0,-1-1,0 1,0 1,0-1,-1 1,0 0,2 3,1 2,1-1,0 0,0 0,1-1,1 0,-1-1,1 0,1-1,0 1,0-2,0 0,6 2,47 31,-34-19,1-1,0-2,2-1,-1-2,36 11,122 47,-155-61,1-2,-1-2,2-1,-1-1,1-3,-1 0,1-3,16-2,25 1,-47 4,0-1,0-2,0-1,-1-2,1-1,-1-1,1-2,-2 0,1-3,-2 0,1-2,-2-1,0-1,13-9,45-31,-80 51,0 1,0-1,0 0,0 0,0 0,-1 0,0-1,0 0,0 0,-1 0,1-1,-1 1,1-3,25-35,39-58,-9-84,12-18,-38 13,-24-190,-11 229,3 100,1 29,-1 0,0 0,-2 0,0 0,-2 0,0 0,-2 0,0 1,-1 0,-2 0,0 0,-1 1,-8-13,-23-22,28 48</inkml:trace>
  <inkml:trace contextRef="#ctx0" brushRef="#br0" timeOffset="12858.619">2100 2989,'0'-4,"-4"-4,-5-6,0-3,-4 0,-2 0,1-1,-1 3,2-4,4-3,2 0,0-1,-3-1,-8 1,0 4</inkml:trace>
  <inkml:trace contextRef="#ctx0" brushRef="#br0" timeOffset="13754.222">1703 2591,'0'-4,"-4"-1,-5 0,-4 1,-1-2,-1-1,1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24:54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0 525,'4'0,"5"0,4 0,4 0,0-4,-4-5,0-1,1 1,-1-1,4 1,0 1</inkml:trace>
  <inkml:trace contextRef="#ctx0" brushRef="#br0" timeOffset="650.3">353 370,'0'-4,"0"-5,4-1,1-2,4 0,3 0,1-3,1 1,2 3,-2 0,1 2,2 1,-3 4</inkml:trace>
  <inkml:trace contextRef="#ctx0" brushRef="#br0" timeOffset="1283.61">619 149,'0'-4,"3"-5,6-4,1-5,2-2,3 3,-1-1,1 3,-2-2,-3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13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50 164,'0'420,"0"-400</inkml:trace>
  <inkml:trace contextRef="#ctx0" brushRef="#br0" timeOffset="1161.548">227 209,'-3'6,"0"-1,0 1,-1 0,1-1,-1 0,0 0,-1 0,1-1,-1 1,0-1,0 0,0 0,0-1,-1 1,0-1,0-1,-4 3,-112 21,121-25,0-1,0 1,0-1,0 1,0-1,0 1,0 0,0 0,0-1,0 1,0 0,1 0,-1 0,0 0,0 0,1 0,-1 0,1 0,-1 0,1 0,0 0,-1 1,1-1,0 0,0 0,-1 0,1 1,0-1,0 0,1 0,-1 0,0 0,0 1,0-1,1 0,-1 0,1 0,-1 0,1 0,-1 0,1 0,0 0,-1 0,1 0,0 0,0 0,0 0,0 0,-1-1,1 1,0 0,1-1,0 1,57 33,-52-31,1-1,0-1,0 2,-1-1,1 1,-1 0,0 1,0-1,0 1,0 1,0-1,-1 1,0 1,0-1,-1 1,1 0,-1 0,0 0,-1 1,0 0,0 0,0 0,-1 0,2 5,0 8,1-2</inkml:trace>
  <inkml:trace contextRef="#ctx0" brushRef="#br0" timeOffset="2268.972">359 120,'22'220,"-22"-204,0 1,1 0,1-1,1 1,0-1,1 0,1 0,2 3,-5-17,0 0,1 0,-1 0,1 0,0-1,-1 1,1-1,0 0,0 0,0 0,0 0,0 0,0 0,0-1,0 0,0 0,0 1,0-2,0 1,0 0,0-1,1 1,-1-1,-1 0,1 0,0 0,0 0,0-1,0 1,-1-1,1 0,-1 0,1 1,-1-2,0 1,0 0,0 0,0-1,0 1,0-1,0-1,3 0,12-11,0-1,-1-1,-1-1,-1 0,0 0,-2-2,0 0,-1 0,-1-1,-1 0,3-10,81-148,-61 136,-24 32</inkml:trace>
  <inkml:trace contextRef="#ctx0" brushRef="#br0" timeOffset="3451.015">1066 99,'-4'1,"0"1,0-1,1 1,-1 0,1 0,0 1,-1-1,1 1,0-1,1 1,-1 0,0 0,1 0,-1 1,1-1,0 0,-1 4,-2 7,2 0,0-1,0 1,1 0,1 0,0 0,1 1,1-1,1 12,0 15,-14 159,12-196,-2 0,0-1,0 1,1 0,0 0,0 0,0 1,0-1,1 0,-1 0,1 0,0 0,0 1,1-1,-1 0,1 0,0 0,0 0,0 0,1 0,0 0,-1 0,1 0,0-1,1 1,-1-1,1 1,0-1,-1 0,1 0,1 0,-1 0,0-1,4 2,180-5,-134 1,-32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2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0,'-17'47,"12"195,-3-206,7-34,-1 1,1-1,0 0,0 1,-1-1,2 1,-1 0,0-1,0 1,1 0,0-1,-1 1,1 0,0-1,0 1,0 0,1 0,-1-1,1 1,0 0,-1-1,1 1,0-1,0 1,1-1,-1 1,0-1,1 0,0 0,-1 0,1 0,0 0,0 0,0 0,0 0,1-1,-1 1,0-1,1 0,-1 1,2-1,192-2,-175 0,58 10,-75-4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18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1,'-32'222,"27"-200,-4 154,9-156</inkml:trace>
  <inkml:trace contextRef="#ctx0" brushRef="#br0" timeOffset="1201.949">375 177,'-2'-1,"1"-1,0 1,-1-1,1 1,-1 0,1 0,-1 0,0 0,1 0,-1 0,0 0,0 0,1 1,-1-1,0 1,0 0,0-1,0 1,0 0,0 0,0 0,0 0,0 0,0 1,0-1,1 1,-1-1,0 1,0-1,-1 2,-48 6,-61 23,11 32,98-63,1 0,-1 1,1-1,0 1,-1-1,1 1,-1 0,1 0,0 0,0 1,-1-1,1 1,0-1,0 1,1-1,-1 1,0 0,0 0,1 0,-1 0,1 0,0 0,0 1,-1-1,1 0,1 1,-1-1,0 0,1 1,-1-1,1 1,0-1,-1 1,1-1,0 1,1 0,-1-1,0 1,1-1,0 0,-1 1,1-1,0 1,0-1,0 0,1 0,-1 1,0-1,1 0,0 0,7 6,1-1,0-1,1 1,-1-2,1 1,0-1,1-1,-1 0,1-1,-1 0,2-1,90 37,-68 1,-33-36,0 0,0-1,0 1,0-1,1 0,0 0,-1 0,1 0,0-1,0 1,1-1,-1 1,1-1,-1 0,1 0,1 0,14 2,-2-2</inkml:trace>
  <inkml:trace contextRef="#ctx0" brushRef="#br0" timeOffset="2196.444">462 111,'4'0,"0"1,-1 0,1 1,0-1,-1 0,1 1,-1 0,0 0,0 0,1 0,-1 0,-1 1,1-1,0 1,-1 0,1 0,-1 0,0 0,0 0,0 1,0-1,-1 1,1-1,-1 1,0-1,0 1,0 0,0 0,-1-1,0 1,1 0,-2 0,1 0,0-1,-1 1,1 0,-1 0,8 46,-4-35,0-1,1 0,1 0,0-1,0 1,2-1,0-1,0 1,1-1,0 0,1-1,1 0,0 0,0-1,6 4,-13-13,0 0,1 0,-1 0,0 0,1 0,-1 0,1-1,-1 0,1 0,-1 0,1 0,-1 0,1-1,-1 0,1 0,-1 0,0 0,1 0,-1 0,0-1,0 0,0 1,0-1,0 0,-1-1,1 1,0 0,-1-1,0 0,1 1,-1-1,0 0,-1 0,1 0,0 0,-1 0,0-1,118-124,12-10,-94 107,-23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4.7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1,'0'4,"0"4,0 6,0 3,0 3,0 2,0 1,0 3,0-2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5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0,'0'4,"0"5,0 4,0 5,0 2,0 1,0-2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6.2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1,'0'3,"0"6,0 4,0 5,0 2,0 1,0 2,0-4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6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0,'0'4,"0"5,0 5,0 3,0 3,0 2,0 4,0 2,0 0,0-1,0-5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4:36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7 199,'-1'-25,"0"21,0 1,0-1,0 0,1 1,-1-1,1 0,0 1,0-1,0 0,1 0,-1 1,1-1,0 1,0-1,0 0,0 1,1 0,-1-1,1 1,0 0,0 0,0 0,1 0,-1 0,0 0,1 1,0-1,0 1,0 0,0 0,0 0,0 0,2-1,100 3,-102 1,0-1,1 1,-1 0,0 0,1 0,-1 0,0 0,0 1,0-1,0 1,0 0,-1 0,1 0,0 0,-1 1,1-1,-1 1,0-1,0 1,0 0,0 0,-1 0,1 0,-1 0,0 0,1 0,-1 1,0 2,-2-3,-1 0,0 1,0-1,0 0,0 0,0 0,0 0,-1 0,1-1,-1 1,0-1,0 1,0-1,0 0,0 0,-1-1,1 1,0-1,-1 1,0-1,1 0,-1 0,1-1,-1 1,0-1,0 0,1 0,-1 0,0 0,1-1,-1 1,-3-2,3 2,0 0,0 0,1 0,-1-1,0 1,0-1,0 0,1 0,-1-1,0 1,1-1,-1 1,1-1,0 0,-1-1,1 1,0 0,0-1,1 0,-1 1,1-1,-1-1,1 1,0 0,0 0,0-1,0 1,1-1,-1 1,1-1,0 0,0 0,1 1,-1-1,1 0,0 0,-1 0,2-2,-2 3,0 0,1 0,-1 1,1-1,0 0,0 0,0 0,0 1,0-1,1 0,-1 0,1 0,0 1,0-1,0 0,0 1,0-1,0 1,1-1,-1 1,1 0,0-1,0 1,0 0,0 0,0 0,0 1,0-1,0 0,1 1,-1 0,1-1,-1 1,1 0,0 0,0 0,-1 1,1-1,0 1,0-1,-1 1,1 0,0 0,0 0,0 1,0-1,-1 1,1-1,2 2,0 0,1 0,-1 1,1-1,-1 1,0 1,0-1,0 1,-1 0,1 0,-1 0,0 1,0-1,-1 1,1 0,-1 0,0 0,0 1,-1-1,1 1,-1-1,-1 1,1 2,-2-6,-1 0,0 0,0-1,0 1,-1 0,1-1,0 1,-1-1,1 1,-1-1,1 0,-1 1,0-1,0 0,1 0,-1 0,0-1,0 1,0 0,0-1,0 1,0-1,0 1,0-1,0 0,0 0,0 0,0 0,0 0,0-1,0 1,0-1,0 1,0-1,0 0,0 0,0 1,0-1,0-1,1 1,-1 0,1 0,-1-1,1 1,-1-1,1 1,-1-1,1 1,0-1,0 0,0 0,0 1,0-1,0-2,1 1,1 0,-1-1,1 1,0 0,-1 0,2 0,-1 0,0 0,0 0,1 1,0-1,-1 0,1 1,0-1,1 1,-1 0,0 0,0-1,1 1,0 1,-1-1,1 0,0 1,0-1,0 1,0 0,0 0,0 0,0 0,0 1,0-1,0 1,0 0,0 0,1 0,-1 0,0 1,0-1,0 1,2 0,-4-1,0 0,-1 1,1-1,0 0,-1 0,1 1,0-1,-1 0,1 1,-1-1,1 1,0-1,-1 1,1-1,-1 1,1-1,-1 1,0-1,1 1,-1 0,0-1,1 1,-1 0,0-1,1 1,-1 0,0-1,0 1,0 0,0 0,0-1,0 1,0 0,0-1,0 1,0 0,0 0,-1-1,1 1,0 0,0-1,-1 1,1 0,0-1,-1 1,1 0,-1-1,1 1,-1-1,1 1,-1-1,1 1,-1-1,1 1,-1-1,0 0,-38 20,19-16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2:27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1,'0'4,"0"5,0 4,0 5,0 2,0 1,0 2,0 4,0 5,0 0,0 0,0-3,0-2,0-3,0 3,0 1,0-2,0-4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5:35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0,5 0,2 0,-2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5:35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0,'3'0,"2"4,3 1,5-1,3 0,0-1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5:33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1,'4'0,"5"0,4 0,5 0,1 0,3 0,5 0,1 0,0 0,-2 0,0 0,-2 0,-1 0,3 0,2 0,-5 0</inkml:trace>
  <inkml:trace contextRef="#ctx0" brushRef="#br0" timeOffset="1303.658">266 1,'-3'0,"0"1,1-1,-1 1,0 0,1 0,-1 0,1 1,0-1,-1 1,1-1,0 1,0 0,0-1,0 1,0 0,0 1,1-1,-1 0,1 0,-1 1,1-1,0 1,0-1,0 1,0-1,0 1,1 0,-1 1,-12 81,11-65,0-6,1 0,0-1,1 1,1 0,0 0,1-1,0 1,1 0,2 5,-4-17,1 1,0-1,-1 0,1 0,0 0,0 0,0 0,0-1,0 1,0 0,1-1,-1 0,1 1,-1-1,1 0,-1 0,1-1,-1 1,1 0,0-1,0 0,-1 0,1 1,0-2,-1 1,1 0,0 0,0-1,2 0,9-4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45:37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67,'-29'130,"23"-107,2 0,0 1,1 0,2 0,0 0,2 0,0 3,1 18,-2-22</inkml:trace>
  <inkml:trace contextRef="#ctx0" brushRef="#br0" timeOffset="1729.312">4 67,'0'-2,"-1"-1,1 1,0-1,0 1,0-1,0 1,1-1,-1 1,1 0,0-1,-1 1,1-1,0 1,0 0,1 0,-1 0,0 0,1 0,-1 0,1 0,0 0,-1 0,1 1,0-1,0 1,0-1,0 1,1 0,-1 0,0 0,0 0,1 0,-1 0,0 1,1-1,-1 1,1-1,-1 1,1 0,-1 0,2 0,6 2,0 0,-1 0,1 1,-1 0,0 0,0 1,0 0,-1 1,1 0,6 5,-11-5,-1 0,1 0,-1 0,0 0,0 1,-1-1,0 1,0 0,0-1,0 1,-1 0,0 0,0 0,-1 0,0 0,0 0,0 0,-1 0,0 0,0 0,0 0,-1 0,1 0,-2-1,1 1,-1-1,1 1,-1-1,-1 0,1 0,-1 0,0-1,0 1,-4 2,4-4,1 0,-1 0,0 0,0-1,0 1,0-1,0 0,0-1,-1 1,1-1,-1 0,1 0,-1 0,1 0,-1-1,0 0,-29 6,33-6,1 1,-1-1,0 0,1 0,-1 0,0 1,1-1,-1 0,1 0,-1 1,0-1,1 1,-1-1,1 1,-1-1,1 1,-1-1,1 1,0-1,-1 1,1-1,0 1,-1 0,1-1,0 1,0-1,-1 1,1 0,0-1,0 1,0 0,0-1,0 1,0 0,0 0,0-1,0 1,0 0,1-1,-1 1,0-1,0 1,1 0,-1-1,0 1,1-1,-1 1,0 0,1-1,-1 1,1-1,-1 1,1-1,28 31,-25-28,1 1,0 0,0 1,-1 0,1-1,-1 2,0-1,-1 0,1 1,-1 0,0-1,0 1,-1 0,0 1,0 0,2 13</inkml:trace>
  <inkml:trace contextRef="#ctx0" brushRef="#br0" timeOffset="3211.155">467 244,'0'-130,"-1"127,0 0,0 0,-1 0,1 0,-1 0,1 1,-1-1,0 1,0-1,0 1,0 0,0-1,-1 1,1 0,-1 1,1-1,-1 0,0 1,0-1,0 1,1 0,-1 0,0 0,0 1,-1-1,1 1,0-1,0 1,0 0,0 0,0 0,0 1,0-1,-1 1,1 0,0-1,0 1,1 1,-1-1,0 0,0 1,1-1,-1 1,0 0,1 0,0 0,-1 0,1 1,0-1,-2 3,-3 6,1 1,-1 0,2 0,0 1,0-1,1 1,1 0,0 0,1 1,0-1,1 1,0-1,1 0,2 6,-2 3,-2-16,1 0,0 0,1 0,0 0,0 1,0-1,0 0,1 0,0 0,0 0,1 0,0 0,0 0,0 0,1-1,0 1,0-1,0 0,0 0,1 0,0 0,0 0,1-1,-1 0,1 0,0 0,0 0,3 1,92 28,-56-37,-36-5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0:58:37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1197 421,'0'-16,"1"6,-1-1,0 0,0 0,-1 0,-1 1,0-1,0 0,-1 1,-1 0,1-1,-2 1,-1-2,-1 1,-2 0,1 1,-1 0,-1 0,0 1,0 0,-1 1,0 0,0 0,-1 1,0 1,0 0,-1 1,0 0,-4 0,-55-8,-44-17,105 25,-1 0,0 1,1 0,-1 0,-1 1,1 1,0 0,-1 1,1 0,-9 1,-113-40,-29 25,-26 7,183 8,-1 1,0 1,1-1,-1 1,1 0,-1 0,1 1,0 0,0 0,0 1,1-1,-1 1,1 0,0 1,0-1,0 1,1 0,-1 1,1-1,0 1,1-1,-2 3,-3 6,1 0,0 0,1 1,1-1,0 1,1 0,1 1,0-1,1 4,-1 14,2 0,2-1,0 1,3 0,0-1,8 25,-7-45,1 0,0-1,1 1,0-1,1 0,0-1,1 0,0 0,1-1,3 3,-12-11,16 11,0-2,1 0,0-1,1-1,0 0,0-2,1 0,0-1,0-1,0-1,0 0,0-2,1-1,-1 0,0-1,0-1,5-2,46 2,256 2,-311-1,-1-1,0 0,0-1,0 0,0-2,-1 0,1 0,-1-1,0-1,-1 0,10-8,-15 8,0 0,0-1,0 0,-1-1,-1 0,1 0,-2 0,1-1,3-8,36-52,-41 65,1 2,-1-1,0 0,0 0,0-1,-1 1,1-1,-1 1,0-1,0 0,-1-1,0 1,0 0,0-1,0 1,-1-1,0 1,0-1,0 0,-1 1,0-1,0 0,-1-3,-3-5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48.2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1196 533,'0'-34,"2"25,-2-1,1 1,-1-1,-1 0,0 1,0-1,-1 1,0-1,0 1,-1 0,-1 0,-1-4,-14-17,-68-86,51 81,29 27,0 0,-1 0,1 1,-2 0,1 1,-1 0,0 0,0 1,-1 0,0 0,-8-2,-89-27,73 21,-1 2,-1 1,1 2,-1 1,-30-1,-85-13,-185 21,333-1,-1 1,1 0,0-1,0 1,0 0,-1 1,1-1,0 1,0-1,0 1,0 0,0 0,0 0,0 1,0-1,0 1,0-1,1 1,-1 0,1 0,-1 0,1 0,0 1,0-1,0 1,0-1,0 1,1 0,-1-1,1 1,-1 0,1 0,0 0,0 0,1 1,-1-1,0 3,3 248,-2-250,-1 8,1 0,0 1,1-1,0 0,1 0,1 0,0 0,0 0,1 0,0-1,3 5,-2-7,0-1,1 1,-1-1,2 1,-1-2,1 1,0-1,1 0,0 0,0-1,0 0,1-1,8 5,21 13,50 16,160-37,-113 20,55-22,-43 43,24-43,-162-1,-1-1,0-1,0 0,-1 0,1 0,-1-1,1 0,-1 0,0-1,0 0,-1 0,0-1,0 0,0 0,0 0,-1-1,0 1,-1-1,1-1,-1 1,-1 0,1-1,1-7,-6 8,0 0,0 0,-1-1,0 1,0 0,0 1,-1-1,0 0,-1 1,1-1,-1 1,-1 0,1 1,-1-1,0 1,0 0,0 0,-1 0,0 1,0-1,0 1,0 1,-7-3,-67-29,65 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4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0,'-3'0,"-3"4,2 5,0 5,1 3,1 3,1 2,1 1,0 4,-4-3,0-5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5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0,'0'4,"0"5,0 4,0 5,0-2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5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0,'3'0,"6"0,5 0,3 0,3 0,2 0,0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4:42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1 398,'420'0,"-400"0</inkml:trace>
  <inkml:trace contextRef="#ctx0" brushRef="#br0" timeOffset="803.797">708 132,'0'566,"0"-569</inkml:trace>
  <inkml:trace contextRef="#ctx0" brushRef="#br0" timeOffset="2049.245">841 354,'0'-191,"1"184,-1-1,1 1,1 0,-1 0,1 0,1 0,-1 0,1 0,0 1,1-1,-1 1,1 0,0 0,1 0,0 0,0 1,0 0,0 0,1 0,0 1,0 0,0 0,0 0,1 1,-1 0,1 0,0 1,0-1,0 2,0-1,1 1,-1 0,0 0,0 1,1 0,-1 0,0 1,2 0,-5 1,0-1,0 0,0 1,-1 0,1 0,-1 0,1 0,-1 0,0 1,0-1,0 1,0 0,0 0,-1 0,1 0,-1 1,0-1,0 1,0-1,0 1,-1 0,1 0,-1 0,0 0,0 0,0 3,1 115,-5-83,3-32,0 5,0 1,0 0,-2 0,1-1,-2 1,1 0,-2-1,0 0,0 0,-7 11,1-7,-2-1,0-1,0 0,-2 0,0-2,0 1,-1-2,0 0,-8 4,-79 65,30-31,124-48,124-25,-47 38,-63-9,-49-9</inkml:trace>
  <inkml:trace contextRef="#ctx0" brushRef="#br0" timeOffset="3233.881">1702 155,'-22'-43,"16"35,-1 0,0 1,0 0,-1 0,0 1,0 0,-1 0,1 1,-1 0,0 0,-1 1,1 1,-1-1,0 1,0 1,0 0,0 1,0-1,0 2,-8 0,14 0,0 0,0 1,1 0,-1-1,0 1,1 1,-1-1,1 0,-1 1,1 0,0 0,-1 0,1 0,0 1,1-1,-1 1,0-1,1 1,-1 0,1 0,0 0,0 0,0 1,0-1,1 1,-1-1,0 4,-13 102,18 73,31-36,-31-140,-1 0,1-1,0 1,1-1,-1 1,1-1,0 0,0 0,1-1,-1 1,1-1,0 0,1 0,-1-1,0 1,1-1,0-1,0 1,0-1,0 0,0 0,0 0,1-1,-1 0,2 0,8 1,1-1,-1 0,1-1,0-1,-1 0,1-1,-1-1,0 0,5-3,-15 1,0 0,-1-1,1 1,-1-1,0-1,-1 1,0-1,0 1,0-1,-1 0,0-1,0 1,-1 0,1-1,-2 1,1-1,-1 0,-1 0,1 0,-1 1,0-1,-1 0,-1-4,3 4,-1 1,2-4,-1 1,0-1,-1 0,0 1,-1-1,0 1,0-1,-1 1,-1-1,0 1,0 0,-1 0,0 0,-1 1,0-1,0 1,-2 0,-9-11,-1 0,0 1,-2 1,0 1,-2 1,1 0,-2 2,-9-5,-27-11,43 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6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83,'0'-3,"4"-3,1-2,3-5,5-3,3-3,0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6.6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1 119,'0'-4,"0"-5,3-4,2-5,0-2,-2-1,4 2,0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11:02:53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407 22,'0'-4,"-3"-1,-6 1,-4 0,-5 1,2 2</inkml:trace>
  <inkml:trace contextRef="#ctx0" brushRef="#br0" timeOffset="564.871">231 0,'-4'0,"-5"4,-4 1,-4-1,-3 4,-2 0,-1-2,4 3,-3-1,-1-1,0-3,3 3,5-1</inkml:trace>
  <inkml:trace contextRef="#ctx0" brushRef="#br0" timeOffset="3378.333">585 67,'-4'0,"-1"-4,-4-1,-3 0,-4-3,-4 0,3-2,0 0,-1 3,-5 1,2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37:27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0,'384'1,"-4"45,-219-27,-84-17,-77-2,0 1,-1-1,1 0,0 0,0 0,0 1,0-1,-1 0,1 0,0 1,0-1,0 0,0 1,0-1,0 0,0 0,-1 1,1-1,0 0,0 1,0-1,0 0,0 1,0-1,1 0,-1 0,0 1,0-1,0 0,0 1,0-1,0 0,0 0,1 1,-1-1,0 0,0 0,0 1,1-1,-1 0,0 0,0 0,1 1,-1-1,0 0,0 0,1 0,-1 0,0 0,0 0,1 0,-1 1,0-1,1 0,-1 0,0 0,1 0,-1 0,0 0,1-1,-27 14,-2-5,-1-2,0-2,-1 0,1-2,-1-1,1-2,-17-2,-28 1,-49 7,119-2,1 1,-1 0,1 0,0 0,1 1,-1-1,1 1,-1-1,2 1,-1 0,0-1,1 1,0 0,0 0,0 0,1 0,-1 1,1-1,1 0,-1 0,1 0,0 0,0 2,0 3,3 441,-5-446,1-1,0 1,0 0,0 0,1 0,-1 0,1-1,0 1,0 0,1-1,0 1,-1-1,2 1,-1-1,0 0,1 0,0 0,0 0,0 0,0-1,0 1,1-1,0 0,0 0,0 0,2 1,7 2,1 0,-1 0,1-1,1-1,-1-1,0 0,1 0,-1-1,1-1,0-1,0 0,3-1,2 0,0 0,0-2,0 0,0-1,-1-1,1 0,-1-2,24-4,44-23,-75 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37:28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0,'266'46,"-226"-42,-44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37:28.9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1,'4'0,"5"0,5 0,3 0,3 0,2 0,1 0,0 0,0 0,0 0,0 0,-1 0,0 0,-3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37:29.8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89 184,'-3'1,"0"1,1-1,-1 0,1 1,-1 0,1 0,0 0,0 0,0 0,0 0,0 0,0 0,0 1,1-1,-1 1,1 0,0-1,0 1,0 0,0 0,0 0,1-1,-1 3,-2 4,-8 25,2-1,1 2,2-1,1 1,2 0,1 11,3 234,-1-260</inkml:trace>
  <inkml:trace contextRef="#ctx0" brushRef="#br0" timeOffset="1287.208">23 163,'52'-38,"35"-47,-79 79,1 1,-1 1,1 0,0 0,0 0,0 1,0 1,0 0,1 0,-1 0,1 1,0 1,-1 0,1 0,0 1,-1 0,1 0,-1 1,1 1,-1-1,0 2,0-1,4 3,-6-3,-1 0,1 1,-1-1,0 1,0 1,0-1,-1 1,0 0,1 0,-2 1,1-1,-1 1,0 0,0 1,0-1,-1 1,0-1,0 1,-1 0,0 0,0 0,0 0,-1 0,0 1,-1-1,0 0,0 1,0-1,-1 0,0 0,0 1,-2 2,1-5,0-1,-1 1,0-1,1 1,-1-1,-1 0,1 0,-1-1,1 1,-1 0,0-1,-1 0,1 0,0-1,-1 1,0-1,1 0,-1 0,0 0,-2 0,-30 16,26-13,0-1,-1 0,0-1,1-1,-1 1,0-2,0 0,-1 0,1-1,0 0,0-1,0-1,0 0,0 0,0-1,1-1,-1 0,1-1,0 0,0 0,1-1,-1-1,1 0,1 0,-2-2,9 8,-18-11,21 23,59 64,-49-62,1 0,0-1,1-1,0 0,1 0,0-2,0 1,2-2,53 68,-30-25,-22-35,-2 0,0 0,-1 2,0 0,-2 0,9 18,-16-25,1 0,0 0,0-1,1 0,1 0,0-1,0 0,0 0,1-1,1 0,9 7,-18-14,-1-1,1 1,-1-1,1 1,0-1,-1 1,1-1,0 0,-1 1,1-1,0 0,-1 1,1-1,0 0,0 0,0 0,-1 0,1 1,0-1,0 0,-1 0,1-1,0 1,0 0,-1 0,1 0,0 0,0-1,-1 1,1 0,0-1,-1 1,1-1,0 1,-1 0,1-1,0 1,-1-1,1 0,-1 1,1-1,-1 1,0-1,1 0,-1 1,1-2,-3-9</inkml:trace>
  <inkml:trace contextRef="#ctx0" brushRef="#br0" timeOffset="2491.833">1415 273,'-98'-83,"86"77,0 1,0 0,0 1,-1 1,0 0,0 0,1 1,-1 1,-1 0,1 1,0 0,0 1,-4 2,-15-2,8 2,1 1,0 2,0 0,0 1,1 2,0 0,0 1,1 2,1 0,0 1,-2 3,-23 11,41-24,1 0,-1 0,0 1,1-1,0 1,0 0,0 0,0 0,0 1,1-1,0 1,0-1,0 1,1 0,-1 0,1-1,0 1,1 0,-1 0,1 0,0 0,0 0,0 0,2 5,31 120,-25-111,1 1,1-1,0 0,2-1,0-1,1 0,1 0,0-1,1-1,2 0,32 37,-43-44,-1-1,1 0,0 0,1-1,0 0,0 0,0 0,0-1,1 0,0 0,0-1,1 0,-1-1,1 0,0 0,146 0,-86-6,-50 3,-15 1,0 0,0-1,0 0,-1 0,1 0,0 0,0 0,0-1,0 0,-1 0,1 0,0 0,-1 0,1-1,-1 0,1 0,-1 0,0 0,0 0,0 0,0-1,7-12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37:38.6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68,'168'-26,"-107"17,-1 2,1 3,1 3,13 3,14-1,52-23,-90 20,-30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4:50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88 202,'38'40,"-33"-31,0 0,-1 1,0-1,0 1,-1 0,0 0,0 0,-1 0,-1 0,0 6,15 57,-9-46,-1 0,-2 1,0 0,-2 0,-1 0,-1 0,-2 6,1-9,1-15</inkml:trace>
  <inkml:trace contextRef="#ctx0" brushRef="#br0" timeOffset="795.439">0 423,'289'-1,"-131"-60,-142 57</inkml:trace>
  <inkml:trace contextRef="#ctx0" brushRef="#br0" timeOffset="3126.271">684 246,'-1'23,"2"0,0-1,1 1,1-1,2 0,5 20,57 243,-44-213,16-109,-22 16,-1 0,0-1,-2 0,-1-1,-1-1,4-11,7-13,190-317,-133 213,-75 143,-16 43,-37 48,35-56</inkml:trace>
  <inkml:trace contextRef="#ctx0" brushRef="#br0" timeOffset="3815.32">1236 512,'-45'293,"50"-172,5-122,-6-13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4:58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0,'8'12,"-2"-1,1 1,-1 0,-1 0,0 1,-1-1,-1 1,1 0,-2 0,0 0,-1 1,0-1,-1 0,0 1,-1-1,-1 0,-1 6,1 35,1 570,1-639</inkml:trace>
  <inkml:trace contextRef="#ctx0" brushRef="#br0" timeOffset="782.894">1 531,'128'33,"-91"-27,0-1,0-2,0-2,0-1,29-4,-2-10,-46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0T05:05:01.2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0 138,'35'124,"75"131,-50-139,-43-12,-12-41,-6-62,1 0,0-1,0 1,0 0,0-1,0 1,0 0,0-1,0 1,0 0,0-1,0 1,0 0,1-1,-1 1,0-1,0 1,1 0,-1-1,0 1,1-1,-1 1,1-1,-1 1,1-1,-1 1,1-1,-1 1,1-1,-1 1,1-1,0 0,-1 0,1 1,-1-1,1 0,0 0,-1 0,1 1,0-1,-1 0,1 0,0 0,-1 0,1 0,0 0,-1-1,1 1,0 0,-1 0,1 0,0-1,24-28,68-223,51-83,-78 155,-66 180,1-1,-1 1,0 0,1-1,-1 1,0-1,1 1,-1-1,0 1,0-1,1 1,-1-1,0 1,0-1,0 0,0 1,0-1,0 1,0-1,0 1,0-1,0 0,0 1,0-1,0 1,0-1,-1 1,1-1,0 1,0-1,-1 1,1-1,0 1,-1-1,1 1,0-1,-1 1,1 0,-1-1,1 1,-1 0,1-1,-1 1,1 0,-1-1,1 1,-1 0,1 0,-1 0,1 0,-1-1,0 1,1 0,-1 0,1 0,-1 0,1 0,-1 1,0-1,1 0,-1 0,1 0,-1 0,1 1,-28 24,19-6,1-2</inkml:trace>
  <inkml:trace contextRef="#ctx0" brushRef="#br0" timeOffset="852.497">906 28,'0'14,"0"0,0 0,-1 0,-1-1,-1 1,0 0,0-1,-1 0,-1 1,0-2,-7 11,-1 2,10-19,1 0,-1 0,-1 0,1 0,-1-1,0 1,0-1,-1 0,1 0,-1-1,0 1,-1-1,1 0,-1 0,-4 1,-8 1</inkml:trace>
  <inkml:trace contextRef="#ctx0" brushRef="#br0" timeOffset="1636.94">972 801,'0'4,"0"4,0 6,0 3,0 3,0 2,0 0,0 5,0 1,0 0,0-1,0-10,0-6</inkml:trace>
  <inkml:trace contextRef="#ctx0" brushRef="#br0" timeOffset="2387.468">729 757,'47'-22,"-29"16,0 1,0 0,0 2,1 0,0 1,0 1,-1 0,14 2,-14 0,1-1,-1 0,1-2,-1 0,0-1,0-1,0 0,0-2,2-1,-17 6,0 0,0-1,0 1,0-1,0 0,0 0,-1 0,1 0,-1 0,0-1,1 1,-1-1,0 0,0 1,-1-1,1 0,-1 0,1 0,-1 0,0 0,0-1,0 1,-1 0,1 0,-1-1,1 1,-1 0,0-1,-1 1,1 0,0-1,-1 1,0 0,0 0,0 0,-1-2,-7-8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03AA47F-06C3-4B01-84F1-540F0A7A477F}" type="datetimeFigureOut">
              <a:rPr lang="en-US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BD9712C-2537-4D23-813D-B4CEE16C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43AF5B9-8D32-43EF-B5B9-D3EB9F8E0F91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FEF62-D581-4596-AE28-A85A71FC1BDC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D2D9195-BCB3-4F75-9483-3544CEF2E486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A0FF-AE91-414D-9A8A-16F35EA50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6E241E-50F9-4221-B942-C72AE0D718F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2FBE-EBE8-4852-842E-F3D016949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586313-DA0B-4824-8CFA-0E3C802B9C7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Ovr>
    <a:masterClrMapping/>
  </p:clrMapOvr>
  <p:transition spd="slow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E866469-1584-4F7A-B749-E5A1E5A4A733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604B-1939-458A-BFF4-002FD45F3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851CEE-EB23-4C97-811B-5F2F25B08CAD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2C39-B533-4269-B73B-BAC8BDCA6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D42D3C-78DD-4774-AE9C-AF6610CA569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7F3F-1563-44FB-8C7C-559FE26FB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49C8A8-8BFB-401D-B6A9-00A179538CBE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DA92-19B7-40E5-9353-FDF182094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097C5AE-454C-4F07-8DBA-18650E737947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244DE-1FED-4AA3-ACC5-A772B7C4A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B1C7E-215D-4B96-B167-A15E8772596A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C4E06-A47A-4AA5-AB54-8FF303C2A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AA00AC-7229-4EF0-AEDA-AA7350CC9A15}" type="datetime1">
              <a:rPr lang="en-US" smtClean="0"/>
              <a:pPr>
                <a:defRPr/>
              </a:pPr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7014C-BEAE-49EB-A200-5E3F66936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ALL LONGHAND_Page_1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33350" y="0"/>
            <a:ext cx="9277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title"/>
          </p:nvPr>
        </p:nvSpPr>
        <p:spPr bwMode="auto">
          <a:xfrm>
            <a:off x="927100" y="1733550"/>
            <a:ext cx="77597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7100" y="2624138"/>
            <a:ext cx="77597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5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700" y="6135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D30F7B-0D34-4AC2-A132-2256D4B54819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spd="slow" advTm="5000">
    <p:wip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wmf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wmf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54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9.xml"/><Relationship Id="rId29" Type="http://schemas.openxmlformats.org/officeDocument/2006/relationships/image" Target="../media/image45.png"/><Relationship Id="rId11" Type="http://schemas.openxmlformats.org/officeDocument/2006/relationships/image" Target="../media/image3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49.png"/><Relationship Id="rId40" Type="http://schemas.openxmlformats.org/officeDocument/2006/relationships/customXml" Target="../ink/ink21.xml"/><Relationship Id="rId45" Type="http://schemas.openxmlformats.org/officeDocument/2006/relationships/image" Target="../media/image53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4" Type="http://schemas.openxmlformats.org/officeDocument/2006/relationships/customXml" Target="../ink/ink23.xml"/><Relationship Id="rId4" Type="http://schemas.openxmlformats.org/officeDocument/2006/relationships/image" Target="../media/image33.wmf"/><Relationship Id="rId9" Type="http://schemas.openxmlformats.org/officeDocument/2006/relationships/image" Target="../media/image3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44.png"/><Relationship Id="rId30" Type="http://schemas.openxmlformats.org/officeDocument/2006/relationships/customXml" Target="../ink/ink16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3" Type="http://schemas.openxmlformats.org/officeDocument/2006/relationships/image" Target="../media/image32.wmf"/><Relationship Id="rId12" Type="http://schemas.openxmlformats.org/officeDocument/2006/relationships/customXml" Target="../ink/ink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5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56.png"/><Relationship Id="rId3" Type="http://schemas.openxmlformats.org/officeDocument/2006/relationships/image" Target="../media/image35.wmf"/><Relationship Id="rId7" Type="http://schemas.openxmlformats.org/officeDocument/2006/relationships/image" Target="../media/image59.png"/><Relationship Id="rId12" Type="http://schemas.openxmlformats.org/officeDocument/2006/relationships/customXml" Target="../ink/ink30.xml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customXml" Target="../ink/ink31.xml"/><Relationship Id="rId7" Type="http://schemas.openxmlformats.org/officeDocument/2006/relationships/image" Target="../media/image66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68.png"/><Relationship Id="rId5" Type="http://schemas.openxmlformats.org/officeDocument/2006/relationships/image" Target="../media/image650.png"/><Relationship Id="rId10" Type="http://schemas.openxmlformats.org/officeDocument/2006/relationships/customXml" Target="../ink/ink34.xml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520.png"/><Relationship Id="rId26" Type="http://schemas.openxmlformats.org/officeDocument/2006/relationships/image" Target="../media/image560.png"/><Relationship Id="rId39" Type="http://schemas.openxmlformats.org/officeDocument/2006/relationships/customXml" Target="../ink/ink50.xml"/><Relationship Id="rId21" Type="http://schemas.openxmlformats.org/officeDocument/2006/relationships/customXml" Target="../ink/ink41.xml"/><Relationship Id="rId34" Type="http://schemas.openxmlformats.org/officeDocument/2006/relationships/image" Target="../media/image600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90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6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0.png"/><Relationship Id="rId20" Type="http://schemas.openxmlformats.org/officeDocument/2006/relationships/image" Target="../media/image530.png"/><Relationship Id="rId29" Type="http://schemas.openxmlformats.org/officeDocument/2006/relationships/customXml" Target="../ink/ink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customXml" Target="../ink/ink36.xml"/><Relationship Id="rId24" Type="http://schemas.openxmlformats.org/officeDocument/2006/relationships/image" Target="../media/image550.png"/><Relationship Id="rId32" Type="http://schemas.openxmlformats.org/officeDocument/2006/relationships/image" Target="../media/image590.png"/><Relationship Id="rId37" Type="http://schemas.openxmlformats.org/officeDocument/2006/relationships/customXml" Target="../ink/ink49.xml"/><Relationship Id="rId40" Type="http://schemas.openxmlformats.org/officeDocument/2006/relationships/image" Target="../media/image630.png"/><Relationship Id="rId5" Type="http://schemas.openxmlformats.org/officeDocument/2006/relationships/oleObject" Target="../embeddings/oleObject8.bin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570.png"/><Relationship Id="rId36" Type="http://schemas.openxmlformats.org/officeDocument/2006/relationships/image" Target="../media/image610.png"/><Relationship Id="rId10" Type="http://schemas.openxmlformats.org/officeDocument/2006/relationships/image" Target="../media/image480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" Type="http://schemas.openxmlformats.org/officeDocument/2006/relationships/image" Target="../media/image41.emf"/><Relationship Id="rId9" Type="http://schemas.openxmlformats.org/officeDocument/2006/relationships/customXml" Target="../ink/ink35.xml"/><Relationship Id="rId14" Type="http://schemas.openxmlformats.org/officeDocument/2006/relationships/image" Target="../media/image500.png"/><Relationship Id="rId22" Type="http://schemas.openxmlformats.org/officeDocument/2006/relationships/image" Target="../media/image540.png"/><Relationship Id="rId27" Type="http://schemas.openxmlformats.org/officeDocument/2006/relationships/customXml" Target="../ink/ink44.xml"/><Relationship Id="rId30" Type="http://schemas.openxmlformats.org/officeDocument/2006/relationships/image" Target="../media/image580.png"/><Relationship Id="rId35" Type="http://schemas.openxmlformats.org/officeDocument/2006/relationships/customXml" Target="../ink/ink48.xml"/><Relationship Id="rId8" Type="http://schemas.openxmlformats.org/officeDocument/2006/relationships/image" Target="../media/image43.wmf"/><Relationship Id="rId3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720.png"/><Relationship Id="rId26" Type="http://schemas.openxmlformats.org/officeDocument/2006/relationships/image" Target="../media/image76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800.png"/><Relationship Id="rId7" Type="http://schemas.openxmlformats.org/officeDocument/2006/relationships/customXml" Target="../ink/ink51.xml"/><Relationship Id="rId12" Type="http://schemas.openxmlformats.org/officeDocument/2006/relationships/image" Target="../media/image690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customXml" Target="../ink/ink6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png"/><Relationship Id="rId11" Type="http://schemas.openxmlformats.org/officeDocument/2006/relationships/customXml" Target="../ink/ink53.xml"/><Relationship Id="rId24" Type="http://schemas.openxmlformats.org/officeDocument/2006/relationships/image" Target="../media/image75.png"/><Relationship Id="rId32" Type="http://schemas.openxmlformats.org/officeDocument/2006/relationships/image" Target="../media/image79.png"/><Relationship Id="rId37" Type="http://schemas.openxmlformats.org/officeDocument/2006/relationships/customXml" Target="../ink/ink66.xml"/><Relationship Id="rId40" Type="http://schemas.openxmlformats.org/officeDocument/2006/relationships/image" Target="../media/image83.png"/><Relationship Id="rId5" Type="http://schemas.openxmlformats.org/officeDocument/2006/relationships/image" Target="../media/image45.wmf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10" Type="http://schemas.openxmlformats.org/officeDocument/2006/relationships/image" Target="../media/image680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" Type="http://schemas.openxmlformats.org/officeDocument/2006/relationships/image" Target="../media/image44.wmf"/><Relationship Id="rId9" Type="http://schemas.openxmlformats.org/officeDocument/2006/relationships/customXml" Target="../ink/ink52.xml"/><Relationship Id="rId14" Type="http://schemas.openxmlformats.org/officeDocument/2006/relationships/image" Target="../media/image700.png"/><Relationship Id="rId22" Type="http://schemas.openxmlformats.org/officeDocument/2006/relationships/image" Target="../media/image74.png"/><Relationship Id="rId27" Type="http://schemas.openxmlformats.org/officeDocument/2006/relationships/customXml" Target="../ink/ink61.xml"/><Relationship Id="rId30" Type="http://schemas.openxmlformats.org/officeDocument/2006/relationships/image" Target="../media/image780.png"/><Relationship Id="rId35" Type="http://schemas.openxmlformats.org/officeDocument/2006/relationships/customXml" Target="../ink/ink65.xml"/><Relationship Id="rId8" Type="http://schemas.openxmlformats.org/officeDocument/2006/relationships/image" Target="../media/image670.png"/><Relationship Id="rId3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image" Target="../media/image15.png"/><Relationship Id="rId12" Type="http://schemas.openxmlformats.org/officeDocument/2006/relationships/image" Target="../media/image20.png"/><Relationship Id="rId25" Type="http://schemas.openxmlformats.org/officeDocument/2006/relationships/customXml" Target="../ink/ink3.xml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4" Type="http://schemas.openxmlformats.org/officeDocument/2006/relationships/customXml" Target="../ink/ink1.xml"/><Relationship Id="rId30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AU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95288" y="1974850"/>
            <a:ext cx="8640762" cy="23957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</a:pPr>
            <a:endParaRPr lang="en-AU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TEXTBOOK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2000" b="1" dirty="0">
                <a:latin typeface="Verdana" pitchFamily="34" charset="0"/>
              </a:rPr>
              <a:t>Introductory Circuit Analysis, </a:t>
            </a:r>
            <a:r>
              <a:rPr lang="en-AU" sz="2000" b="1" dirty="0" err="1">
                <a:latin typeface="Verdana" pitchFamily="34" charset="0"/>
              </a:rPr>
              <a:t>Boylestad</a:t>
            </a:r>
            <a:r>
              <a:rPr lang="en-AU" sz="2000" b="1" dirty="0">
                <a:latin typeface="Verdana" pitchFamily="34" charset="0"/>
              </a:rPr>
              <a:t>,  12</a:t>
            </a:r>
            <a:r>
              <a:rPr lang="en-AU" sz="2000" b="1" baseline="30000" dirty="0">
                <a:latin typeface="Verdana" pitchFamily="34" charset="0"/>
              </a:rPr>
              <a:t>th</a:t>
            </a:r>
            <a:r>
              <a:rPr lang="en-AU" sz="2000" b="1" dirty="0">
                <a:latin typeface="Verdana" pitchFamily="34" charset="0"/>
              </a:rPr>
              <a:t> Ed</a:t>
            </a: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r>
              <a:rPr lang="en-AU" sz="1200" b="1">
                <a:latin typeface="Verdana" pitchFamily="34" charset="0"/>
              </a:rPr>
              <a:t>Attribution Nidhal Abdulaziz</a:t>
            </a:r>
            <a:endParaRPr lang="en-AU" sz="12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AU" sz="2000" b="1" dirty="0">
              <a:latin typeface="Verdana" pitchFamily="34" charset="0"/>
            </a:endParaRPr>
          </a:p>
          <a:p>
            <a:pPr>
              <a:lnSpc>
                <a:spcPct val="87000"/>
              </a:lnSpc>
            </a:pPr>
            <a:endParaRPr lang="en-US" sz="2000" b="1" dirty="0">
              <a:latin typeface="Verdana" pitchFamily="34" charset="0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93700" y="1139825"/>
            <a:ext cx="7632700" cy="4678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7000"/>
              </a:lnSpc>
              <a:spcBef>
                <a:spcPct val="50000"/>
              </a:spcBef>
            </a:pPr>
            <a:r>
              <a:rPr lang="en-AU" sz="2800" b="1" dirty="0">
                <a:latin typeface="Verdana" pitchFamily="34" charset="0"/>
              </a:rPr>
              <a:t>ENGG104 Electrical Systems</a:t>
            </a:r>
            <a:endParaRPr lang="en-US" sz="2800" b="1" dirty="0">
              <a:latin typeface="Verdan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7419A-9135-4A2B-8432-3CD396A1611C}" type="slidenum">
              <a:rPr lang="en-AU" altLang="en-US" smtClean="0"/>
              <a:pPr>
                <a:defRPr/>
              </a:pPr>
              <a:t>1</a:t>
            </a:fld>
            <a:r>
              <a:rPr lang="en-AU" altLang="en-US" dirty="0"/>
              <a:t>/35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54743"/>
            <a:ext cx="7759700" cy="684213"/>
          </a:xfrm>
        </p:spPr>
        <p:txBody>
          <a:bodyPr/>
          <a:lstStyle/>
          <a:p>
            <a:r>
              <a:rPr lang="en-AU" dirty="0"/>
              <a:t>Effects of a Dielectric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10</a:t>
            </a:fld>
            <a:r>
              <a:rPr lang="en-US" dirty="0"/>
              <a:t>/35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27100" y="1973943"/>
            <a:ext cx="7378700" cy="3200400"/>
            <a:chOff x="256" y="1666"/>
            <a:chExt cx="4648" cy="201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666"/>
              <a:ext cx="4648" cy="152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1" y="3222"/>
              <a:ext cx="439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10.7 </a:t>
              </a:r>
              <a:r>
                <a:rPr lang="en-US" i="1"/>
                <a:t>Effect of a dielectric on the field distribution between the plates of a capacitor: (a) alignment of dipoles in the dielectric; (b) electric field components between the plates of a capacitor with a dielectric present.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40229"/>
            <a:ext cx="7759700" cy="684213"/>
          </a:xfrm>
        </p:spPr>
        <p:txBody>
          <a:bodyPr/>
          <a:lstStyle/>
          <a:p>
            <a:r>
              <a:rPr lang="en-AU" dirty="0"/>
              <a:t>Effects of a Dielectric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727200"/>
            <a:ext cx="7759700" cy="452891"/>
          </a:xfrm>
        </p:spPr>
        <p:txBody>
          <a:bodyPr/>
          <a:lstStyle/>
          <a:p>
            <a:r>
              <a:rPr lang="en-AU" dirty="0"/>
              <a:t>Notice how charge is higher where dielectric is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11</a:t>
            </a:fld>
            <a:r>
              <a:rPr lang="en-US" dirty="0"/>
              <a:t>/35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74700" y="2180091"/>
            <a:ext cx="7378700" cy="3471862"/>
            <a:chOff x="256" y="1531"/>
            <a:chExt cx="4648" cy="218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531"/>
              <a:ext cx="4648" cy="1793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93" y="3392"/>
              <a:ext cx="43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10.8 </a:t>
              </a:r>
              <a:r>
                <a:rPr lang="en-US" i="1"/>
                <a:t>Demonstrating the effect of inserting a dielectric between the plates of a capacitor: (a) air capacitor; (b) dielectric being inserted.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58" y="740229"/>
            <a:ext cx="7759700" cy="684213"/>
          </a:xfrm>
        </p:spPr>
        <p:txBody>
          <a:bodyPr/>
          <a:lstStyle/>
          <a:p>
            <a:r>
              <a:rPr lang="en-US" sz="4000" dirty="0"/>
              <a:t>CAPACITORS</a:t>
            </a:r>
            <a:br>
              <a:rPr lang="en-US" sz="4000" dirty="0"/>
            </a:br>
            <a:r>
              <a:rPr lang="en-US" sz="3600" dirty="0"/>
              <a:t>Types of Capacitors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624138"/>
            <a:ext cx="3441700" cy="320833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12</a:t>
            </a:fld>
            <a:r>
              <a:rPr lang="en-US" dirty="0"/>
              <a:t>/35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436281" y="1508919"/>
            <a:ext cx="3203575" cy="2230438"/>
            <a:chOff x="2757" y="1892"/>
            <a:chExt cx="2018" cy="140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57" y="1892"/>
              <a:ext cx="2018" cy="10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02" y="2971"/>
              <a:ext cx="1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10.11 </a:t>
              </a:r>
              <a:r>
                <a:rPr lang="en-US" i="1"/>
                <a:t>Symbols for the capacitor: (a) fixed; (b) variable.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057276" y="1614488"/>
            <a:ext cx="7912100" cy="4383087"/>
            <a:chOff x="256" y="1047"/>
            <a:chExt cx="4984" cy="2761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" y="1047"/>
              <a:ext cx="2276" cy="276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42" y="2819"/>
              <a:ext cx="289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i="1" dirty="0"/>
                <a:t>The size of a capacitor increases with the capacitance value: (a) electrolytic; (b) polyester-film; (c) tantalum.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89D093-BC04-4D44-A6E1-FC508CF63F2C}"/>
                  </a:ext>
                </a:extLst>
              </p14:cNvPr>
              <p14:cNvContentPartPr/>
              <p14:nvPr/>
            </p14:nvContentPartPr>
            <p14:xfrm>
              <a:off x="2010819" y="1764626"/>
              <a:ext cx="1101600" cy="119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89D093-BC04-4D44-A6E1-FC508CF63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2179" y="1755986"/>
                <a:ext cx="1119240" cy="1211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014BCF-1E5D-4945-99F2-33D9F61C3A83}"/>
              </a:ext>
            </a:extLst>
          </p:cNvPr>
          <p:cNvSpPr txBox="1"/>
          <p:nvPr/>
        </p:nvSpPr>
        <p:spPr>
          <a:xfrm>
            <a:off x="2071402" y="1589155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Negative side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24114"/>
            <a:ext cx="7759700" cy="684213"/>
          </a:xfrm>
        </p:spPr>
        <p:txBody>
          <a:bodyPr/>
          <a:lstStyle/>
          <a:p>
            <a:r>
              <a:rPr lang="en-AU" dirty="0"/>
              <a:t>Increasing capacitance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71" y="1669144"/>
            <a:ext cx="7759700" cy="10160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13</a:t>
            </a:fld>
            <a:r>
              <a:rPr lang="en-US" dirty="0"/>
              <a:t>/35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74700" y="2685144"/>
            <a:ext cx="7378700" cy="2760662"/>
            <a:chOff x="256" y="1773"/>
            <a:chExt cx="4648" cy="173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773"/>
              <a:ext cx="4648" cy="13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0" y="3186"/>
              <a:ext cx="45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10.13 </a:t>
              </a:r>
              <a:r>
                <a:rPr lang="en-US" i="1"/>
                <a:t>Three ways to increase the area of a capacitor: (a) rolling; (b) stacking; (c) insertion.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980735"/>
            <a:ext cx="6994071" cy="684213"/>
          </a:xfrm>
        </p:spPr>
        <p:txBody>
          <a:bodyPr/>
          <a:lstStyle/>
          <a:p>
            <a:r>
              <a:rPr lang="en-US" sz="3600" dirty="0"/>
              <a:t>CAPACITORS IN SERIES AND IN PARALLEL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0058"/>
            <a:ext cx="8077200" cy="3742418"/>
          </a:xfrm>
        </p:spPr>
        <p:txBody>
          <a:bodyPr/>
          <a:lstStyle/>
          <a:p>
            <a:r>
              <a:rPr lang="en-US" dirty="0"/>
              <a:t>Capacitors, like resistors, can be placed in series and in parallel. </a:t>
            </a:r>
          </a:p>
          <a:p>
            <a:r>
              <a:rPr lang="en-US" dirty="0"/>
              <a:t>Increasing levels of capacitance can be obtained by placing capacitors in parallel, while decreasing levels can be obtained by placing capacitors in series.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14</a:t>
            </a:fld>
            <a:r>
              <a:rPr lang="en-US" dirty="0"/>
              <a:t>/35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12800"/>
            <a:ext cx="7759700" cy="684213"/>
          </a:xfrm>
        </p:spPr>
        <p:txBody>
          <a:bodyPr/>
          <a:lstStyle/>
          <a:p>
            <a:r>
              <a:rPr lang="en-AU" dirty="0"/>
              <a:t>Capacitor banks</a:t>
            </a:r>
          </a:p>
        </p:txBody>
      </p:sp>
      <p:pic>
        <p:nvPicPr>
          <p:cNvPr id="5" name="Content Placeholder 4" descr="Capacitor ban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43" y="1497013"/>
            <a:ext cx="4406300" cy="32083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15</a:t>
            </a:fld>
            <a:r>
              <a:rPr lang="en-US" dirty="0"/>
              <a:t>/35</a:t>
            </a:r>
          </a:p>
        </p:txBody>
      </p:sp>
      <p:pic>
        <p:nvPicPr>
          <p:cNvPr id="6" name="Picture 5" descr="railgu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05" y="3561733"/>
            <a:ext cx="3665881" cy="2144540"/>
          </a:xfrm>
          <a:prstGeom prst="rect">
            <a:avLst/>
          </a:prstGeom>
        </p:spPr>
      </p:pic>
    </p:spTree>
  </p:cSld>
  <p:clrMapOvr>
    <a:masterClrMapping/>
  </p:clrMapOvr>
  <p:transition spd="slow" advTm="5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7230"/>
            <a:ext cx="7759700" cy="684213"/>
          </a:xfrm>
        </p:spPr>
        <p:txBody>
          <a:bodyPr/>
          <a:lstStyle/>
          <a:p>
            <a:r>
              <a:rPr lang="en-AU" dirty="0"/>
              <a:t>Series and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4189410"/>
            <a:ext cx="7759700" cy="164306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16</a:t>
            </a:fld>
            <a:r>
              <a:rPr lang="en-US" dirty="0"/>
              <a:t>/35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781550" y="1533528"/>
            <a:ext cx="3664857" cy="2387548"/>
            <a:chOff x="1077" y="1548"/>
            <a:chExt cx="3006" cy="191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7" y="1548"/>
              <a:ext cx="3006" cy="175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64" y="3165"/>
              <a:ext cx="165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Series capacitors.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93700" y="1643063"/>
            <a:ext cx="3814763" cy="2176463"/>
            <a:chOff x="1378" y="1826"/>
            <a:chExt cx="2403" cy="1371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8" y="1826"/>
              <a:ext cx="2403" cy="12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764" y="2964"/>
              <a:ext cx="16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Parallel capacitors.</a:t>
              </a:r>
            </a:p>
          </p:txBody>
        </p:sp>
      </p:grp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5619127" y="3920665"/>
          <a:ext cx="2383380" cy="275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5" imgW="1269720" imgH="1371600" progId="Equation.3">
                  <p:embed/>
                </p:oleObj>
              </mc:Choice>
              <mc:Fallback>
                <p:oleObj name="Equation" r:id="rId5" imgW="126972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127" y="3920665"/>
                        <a:ext cx="2383380" cy="27508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27100" y="3920666"/>
          <a:ext cx="3368615" cy="19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7" imgW="1650960" imgH="914400" progId="Equation.3">
                  <p:embed/>
                </p:oleObj>
              </mc:Choice>
              <mc:Fallback>
                <p:oleObj name="Equation" r:id="rId7" imgW="165096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920666"/>
                        <a:ext cx="3368615" cy="1911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>
            <a:extLst>
              <a:ext uri="{FF2B5EF4-FFF2-40B4-BE49-F238E27FC236}">
                <a16:creationId xmlns:a16="http://schemas.microsoft.com/office/drawing/2014/main" id="{49BF1D53-B4CD-47D2-B6A6-23FF8136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624574" y="130258"/>
            <a:ext cx="4006850" cy="10255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37" y="707230"/>
            <a:ext cx="7759700" cy="684213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25" y="1412762"/>
            <a:ext cx="7759700" cy="641576"/>
          </a:xfrm>
        </p:spPr>
        <p:txBody>
          <a:bodyPr/>
          <a:lstStyle/>
          <a:p>
            <a:r>
              <a:rPr lang="en-AU" dirty="0"/>
              <a:t>What is the total capacitance of each circuit?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17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2032000"/>
            <a:ext cx="3613150" cy="201136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1287" y="2233613"/>
            <a:ext cx="3613150" cy="176688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730749" y="4043363"/>
          <a:ext cx="3403676" cy="122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5" imgW="1904760" imgH="685800" progId="Equation.3">
                  <p:embed/>
                </p:oleObj>
              </mc:Choice>
              <mc:Fallback>
                <p:oleObj name="Equation" r:id="rId5" imgW="190476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49" y="4043363"/>
                        <a:ext cx="3403676" cy="1225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983343" y="4281714"/>
          <a:ext cx="2804886" cy="104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7" imgW="1765080" imgH="660240" progId="Equation.3">
                  <p:embed/>
                </p:oleObj>
              </mc:Choice>
              <mc:Fallback>
                <p:oleObj name="Equation" r:id="rId7" imgW="176508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343" y="4281714"/>
                        <a:ext cx="2804886" cy="1049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F078999A-74B8-4F1B-978B-A0E925F2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624574" y="130258"/>
            <a:ext cx="4006850" cy="10255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72" y="682171"/>
            <a:ext cx="7759700" cy="684213"/>
          </a:xfrm>
        </p:spPr>
        <p:txBody>
          <a:bodyPr/>
          <a:lstStyle/>
          <a:p>
            <a:r>
              <a:rPr lang="en-AU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66384"/>
            <a:ext cx="7759700" cy="1280205"/>
          </a:xfrm>
        </p:spPr>
        <p:txBody>
          <a:bodyPr/>
          <a:lstStyle/>
          <a:p>
            <a:r>
              <a:rPr lang="en-AU" dirty="0"/>
              <a:t>Determine the unknowns: Everything is opposite to resistors: Voltage divides are current would for resistors and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18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2466975"/>
            <a:ext cx="3613150" cy="1978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1950" y="2343702"/>
            <a:ext cx="3613150" cy="298926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22828" y="4684712"/>
          <a:ext cx="2845618" cy="112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1676160" imgH="660240" progId="Equation.3">
                  <p:embed/>
                </p:oleObj>
              </mc:Choice>
              <mc:Fallback>
                <p:oleObj name="Equation" r:id="rId5" imgW="16761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828" y="4684712"/>
                        <a:ext cx="2845618" cy="1121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5FA3E71A-9523-4A87-935D-72BAB655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624574" y="130258"/>
            <a:ext cx="4006850" cy="1025525"/>
          </a:xfrm>
          <a:prstGeom prst="rect">
            <a:avLst/>
          </a:prstGeom>
          <a:noFill/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8AC9B-41BB-480F-9E1C-50DC3162C996}"/>
              </a:ext>
            </a:extLst>
          </p:cNvPr>
          <p:cNvSpPr txBox="1"/>
          <p:nvPr/>
        </p:nvSpPr>
        <p:spPr>
          <a:xfrm>
            <a:off x="5359179" y="5573864"/>
            <a:ext cx="1293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Q1=C1*V1</a:t>
            </a:r>
          </a:p>
          <a:p>
            <a:r>
              <a:rPr lang="en-US" dirty="0"/>
              <a:t>Q2=C2*V2</a:t>
            </a:r>
          </a:p>
          <a:p>
            <a:r>
              <a:rPr lang="en-US" dirty="0"/>
              <a:t>Q3=C3*V3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9D336F-4FC1-4628-A6F8-F1068490FAB3}"/>
                  </a:ext>
                </a:extLst>
              </p14:cNvPr>
              <p14:cNvContentPartPr/>
              <p14:nvPr/>
            </p14:nvContentPartPr>
            <p14:xfrm>
              <a:off x="5340553" y="3553951"/>
              <a:ext cx="81360" cy="71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9D336F-4FC1-4628-A6F8-F1068490F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1913" y="3544951"/>
                <a:ext cx="99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08C4E4-7ACA-48D4-9E68-629FA13F7C72}"/>
                  </a:ext>
                </a:extLst>
              </p14:cNvPr>
              <p14:cNvContentPartPr/>
              <p14:nvPr/>
            </p14:nvContentPartPr>
            <p14:xfrm>
              <a:off x="7585153" y="3800551"/>
              <a:ext cx="646200" cy="251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08C4E4-7ACA-48D4-9E68-629FA13F7C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6513" y="3791551"/>
                <a:ext cx="6638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412BCB-8943-4CB6-B45F-F85CE166CE98}"/>
                  </a:ext>
                </a:extLst>
              </p14:cNvPr>
              <p14:cNvContentPartPr/>
              <p14:nvPr/>
            </p14:nvContentPartPr>
            <p14:xfrm>
              <a:off x="8372833" y="3743671"/>
              <a:ext cx="453240" cy="33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412BCB-8943-4CB6-B45F-F85CE166CE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63833" y="3735031"/>
                <a:ext cx="4708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DF1189-10C3-4A8A-B5ED-D7590CC3A7BF}"/>
                  </a:ext>
                </a:extLst>
              </p14:cNvPr>
              <p14:cNvContentPartPr/>
              <p14:nvPr/>
            </p14:nvContentPartPr>
            <p14:xfrm>
              <a:off x="8173753" y="4261351"/>
              <a:ext cx="166320" cy="32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DF1189-10C3-4A8A-B5ED-D7590CC3A7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5113" y="4252351"/>
                <a:ext cx="183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AA1FC1-F151-4344-9B0C-62A9A86B1BED}"/>
                  </a:ext>
                </a:extLst>
              </p14:cNvPr>
              <p14:cNvContentPartPr/>
              <p14:nvPr/>
            </p14:nvContentPartPr>
            <p14:xfrm>
              <a:off x="8499913" y="4315351"/>
              <a:ext cx="428760" cy="37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AA1FC1-F151-4344-9B0C-62A9A86B1B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0905" y="4306351"/>
                <a:ext cx="446415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F5B64A8-4524-494C-938B-19184E591723}"/>
                  </a:ext>
                </a:extLst>
              </p14:cNvPr>
              <p14:cNvContentPartPr/>
              <p14:nvPr/>
            </p14:nvContentPartPr>
            <p14:xfrm>
              <a:off x="8165833" y="4874071"/>
              <a:ext cx="194400" cy="1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F5B64A8-4524-494C-938B-19184E591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56833" y="4865071"/>
                <a:ext cx="212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A7C917E-803C-43F7-B5D2-C12E5CA601D2}"/>
                  </a:ext>
                </a:extLst>
              </p14:cNvPr>
              <p14:cNvContentPartPr/>
              <p14:nvPr/>
            </p14:nvContentPartPr>
            <p14:xfrm>
              <a:off x="8173753" y="4968751"/>
              <a:ext cx="150480" cy="1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A7C917E-803C-43F7-B5D2-C12E5CA601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5113" y="4959751"/>
                <a:ext cx="168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2D07AF-BBC3-496A-BC48-85AC3F8808ED}"/>
                  </a:ext>
                </a:extLst>
              </p14:cNvPr>
              <p14:cNvContentPartPr/>
              <p14:nvPr/>
            </p14:nvContentPartPr>
            <p14:xfrm>
              <a:off x="8595313" y="4816111"/>
              <a:ext cx="224280" cy="273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2D07AF-BBC3-496A-BC48-85AC3F8808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86673" y="4807471"/>
                <a:ext cx="241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276D83-EA4A-478B-8F0F-41B4EBBA0FD4}"/>
                  </a:ext>
                </a:extLst>
              </p14:cNvPr>
              <p14:cNvContentPartPr/>
              <p14:nvPr/>
            </p14:nvContentPartPr>
            <p14:xfrm>
              <a:off x="2297833" y="5803951"/>
              <a:ext cx="828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276D83-EA4A-478B-8F0F-41B4EBBA0F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9193" y="5794951"/>
                <a:ext cx="25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DD796EE-0A11-4608-8217-8FE59BA13A97}"/>
                  </a:ext>
                </a:extLst>
              </p14:cNvPr>
              <p14:cNvContentPartPr/>
              <p14:nvPr/>
            </p14:nvContentPartPr>
            <p14:xfrm>
              <a:off x="6949033" y="5779831"/>
              <a:ext cx="218160" cy="16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D796EE-0A11-4608-8217-8FE59BA13A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0393" y="5771191"/>
                <a:ext cx="235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0486FF-8A02-4CB1-AB99-9F4712F63AC9}"/>
                  </a:ext>
                </a:extLst>
              </p14:cNvPr>
              <p14:cNvContentPartPr/>
              <p14:nvPr/>
            </p14:nvContentPartPr>
            <p14:xfrm>
              <a:off x="7669753" y="5656711"/>
              <a:ext cx="155520" cy="257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0486FF-8A02-4CB1-AB99-9F4712F63A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61113" y="5648071"/>
                <a:ext cx="173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9C755C-7C7B-4FB8-A772-ABA085B54C97}"/>
                  </a:ext>
                </a:extLst>
              </p14:cNvPr>
              <p14:cNvContentPartPr/>
              <p14:nvPr/>
            </p14:nvContentPartPr>
            <p14:xfrm>
              <a:off x="7314433" y="5557711"/>
              <a:ext cx="254520" cy="30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9C755C-7C7B-4FB8-A772-ABA085B54C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05446" y="5549071"/>
                <a:ext cx="272135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1A38F2-20D9-4C26-BC50-048E40EBD4C9}"/>
                  </a:ext>
                </a:extLst>
              </p14:cNvPr>
              <p14:cNvContentPartPr/>
              <p14:nvPr/>
            </p14:nvContentPartPr>
            <p14:xfrm>
              <a:off x="7967113" y="5626831"/>
              <a:ext cx="414000" cy="307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1A38F2-20D9-4C26-BC50-048E40EBD4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58121" y="5617831"/>
                <a:ext cx="431625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300D2FC-25FA-4F2A-B814-25B88A11D1F6}"/>
                  </a:ext>
                </a:extLst>
              </p14:cNvPr>
              <p14:cNvContentPartPr/>
              <p14:nvPr/>
            </p14:nvContentPartPr>
            <p14:xfrm>
              <a:off x="8506033" y="5588311"/>
              <a:ext cx="222480" cy="272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300D2FC-25FA-4F2A-B814-25B88A11D1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97393" y="5579311"/>
                <a:ext cx="2401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3DB80F1-D8D6-4556-A825-B4F083804EED}"/>
                  </a:ext>
                </a:extLst>
              </p14:cNvPr>
              <p14:cNvContentPartPr/>
              <p14:nvPr/>
            </p14:nvContentPartPr>
            <p14:xfrm>
              <a:off x="8398753" y="6145951"/>
              <a:ext cx="435600" cy="281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3DB80F1-D8D6-4556-A825-B4F083804E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89753" y="6137300"/>
                <a:ext cx="453240" cy="29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F969B7-DF16-49FE-A584-2BE20826DE3D}"/>
                  </a:ext>
                </a:extLst>
              </p14:cNvPr>
              <p14:cNvContentPartPr/>
              <p14:nvPr/>
            </p14:nvContentPartPr>
            <p14:xfrm>
              <a:off x="7855513" y="6511711"/>
              <a:ext cx="200160" cy="16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F969B7-DF16-49FE-A584-2BE20826DE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6873" y="6502711"/>
                <a:ext cx="217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4D6F7D-7418-4336-991C-E8755B437CB5}"/>
                  </a:ext>
                </a:extLst>
              </p14:cNvPr>
              <p14:cNvContentPartPr/>
              <p14:nvPr/>
            </p14:nvContentPartPr>
            <p14:xfrm>
              <a:off x="7855513" y="6603871"/>
              <a:ext cx="179640" cy="3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4D6F7D-7418-4336-991C-E8755B437C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46873" y="6595231"/>
                <a:ext cx="1972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6BBF27D-10D0-48B0-B49C-C4D3B460DCB3}"/>
                  </a:ext>
                </a:extLst>
              </p14:cNvPr>
              <p14:cNvContentPartPr/>
              <p14:nvPr/>
            </p14:nvContentPartPr>
            <p14:xfrm>
              <a:off x="7912033" y="6145951"/>
              <a:ext cx="30888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6BBF27D-10D0-48B0-B49C-C4D3B460DC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03043" y="6137311"/>
                <a:ext cx="326499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EDEA257-03A8-44C2-879D-6044CD99B13F}"/>
                  </a:ext>
                </a:extLst>
              </p14:cNvPr>
              <p14:cNvContentPartPr/>
              <p14:nvPr/>
            </p14:nvContentPartPr>
            <p14:xfrm>
              <a:off x="8362753" y="6486151"/>
              <a:ext cx="186120" cy="17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EDEA257-03A8-44C2-879D-6044CD99B1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54113" y="6477511"/>
                <a:ext cx="203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018DEF-2924-444E-AC52-EB6979ED89C9}"/>
                  </a:ext>
                </a:extLst>
              </p14:cNvPr>
              <p14:cNvContentPartPr/>
              <p14:nvPr/>
            </p14:nvContentPartPr>
            <p14:xfrm>
              <a:off x="5723593" y="2677711"/>
              <a:ext cx="1141560" cy="89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018DEF-2924-444E-AC52-EB6979ED89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14953" y="2669071"/>
                <a:ext cx="115920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878F19-804D-4C2D-ACB3-41EA39053725}"/>
                  </a:ext>
                </a:extLst>
              </p14:cNvPr>
              <p14:cNvContentPartPr/>
              <p14:nvPr/>
            </p14:nvContentPartPr>
            <p14:xfrm>
              <a:off x="7625473" y="6233557"/>
              <a:ext cx="175320" cy="143154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878F19-804D-4C2D-ACB3-41EA390537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16473" y="6224925"/>
                <a:ext cx="192960" cy="16077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1049337"/>
            <a:ext cx="7759700" cy="684213"/>
          </a:xfrm>
        </p:spPr>
        <p:txBody>
          <a:bodyPr/>
          <a:lstStyle/>
          <a:p>
            <a:r>
              <a:rPr lang="en-AU" dirty="0"/>
              <a:t>Capacitor in steady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750333"/>
            <a:ext cx="7759700" cy="873805"/>
          </a:xfrm>
        </p:spPr>
        <p:txBody>
          <a:bodyPr/>
          <a:lstStyle/>
          <a:p>
            <a:r>
              <a:rPr lang="en-AU" dirty="0"/>
              <a:t>When completely charged, the capacitor is an open circuit, </a:t>
            </a:r>
            <a:r>
              <a:rPr lang="en-AU" dirty="0" err="1"/>
              <a:t>i</a:t>
            </a:r>
            <a:r>
              <a:rPr lang="en-AU" dirty="0"/>
              <a:t>=0. Below </a:t>
            </a:r>
            <a:r>
              <a:rPr lang="en-AU" i="1" dirty="0"/>
              <a:t>V</a:t>
            </a:r>
            <a:r>
              <a:rPr lang="en-AU" i="1" baseline="-25000" dirty="0"/>
              <a:t>C</a:t>
            </a:r>
            <a:r>
              <a:rPr lang="en-AU" i="1" dirty="0"/>
              <a:t> </a:t>
            </a:r>
            <a:r>
              <a:rPr lang="en-AU" dirty="0"/>
              <a:t>is just the voltage across the 8</a:t>
            </a:r>
            <a:r>
              <a:rPr lang="en-AU" dirty="0">
                <a:sym typeface="Symbol"/>
              </a:rPr>
              <a:t> resistor once fully charged.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19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902528"/>
            <a:ext cx="3613150" cy="1622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7850" y="3788228"/>
            <a:ext cx="3613150" cy="1820863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025EFE-892E-4DF3-9ECF-F0D9C2704539}"/>
                  </a:ext>
                </a:extLst>
              </p14:cNvPr>
              <p14:cNvContentPartPr/>
              <p14:nvPr/>
            </p14:nvContentPartPr>
            <p14:xfrm>
              <a:off x="7068553" y="2909066"/>
              <a:ext cx="15012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025EFE-892E-4DF3-9ECF-F0D9C2704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9913" y="2900426"/>
                <a:ext cx="167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772445-8FE7-43FC-9DB6-00F652D5A04E}"/>
                  </a:ext>
                </a:extLst>
              </p14:cNvPr>
              <p14:cNvContentPartPr/>
              <p14:nvPr/>
            </p14:nvContentPartPr>
            <p14:xfrm>
              <a:off x="7092313" y="3022826"/>
              <a:ext cx="149760" cy="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772445-8FE7-43FC-9DB6-00F652D5A0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3673" y="3014186"/>
                <a:ext cx="167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BE487A-4DFB-4966-8452-4BFB99C74003}"/>
                  </a:ext>
                </a:extLst>
              </p14:cNvPr>
              <p14:cNvContentPartPr/>
              <p14:nvPr/>
            </p14:nvContentPartPr>
            <p14:xfrm>
              <a:off x="7458073" y="2774786"/>
              <a:ext cx="1527840" cy="811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BE487A-4DFB-4966-8452-4BFB99C740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9075" y="2766146"/>
                <a:ext cx="1545476" cy="8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385F99-9847-405A-9AD2-33F7FE83ABC3}"/>
                  </a:ext>
                </a:extLst>
              </p14:cNvPr>
              <p14:cNvContentPartPr/>
              <p14:nvPr/>
            </p14:nvContentPartPr>
            <p14:xfrm>
              <a:off x="6416593" y="2651306"/>
              <a:ext cx="453600" cy="56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385F99-9847-405A-9AD2-33F7FE83A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7946" y="2642666"/>
                <a:ext cx="471254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D31AB74-BFD1-4B11-AD76-79A2D1C39127}"/>
                  </a:ext>
                </a:extLst>
              </p14:cNvPr>
              <p14:cNvContentPartPr/>
              <p14:nvPr/>
            </p14:nvContentPartPr>
            <p14:xfrm>
              <a:off x="4372560" y="2505168"/>
              <a:ext cx="1505880" cy="1116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D31AB74-BFD1-4B11-AD76-79A2D1C391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3920" y="2496168"/>
                <a:ext cx="1523520" cy="113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6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AU" dirty="0"/>
              <a:t>(</a:t>
            </a:r>
            <a:r>
              <a:rPr lang="en-AU" dirty="0" err="1"/>
              <a:t>Boylestad</a:t>
            </a:r>
            <a:r>
              <a:rPr lang="en-AU" dirty="0"/>
              <a:t> – Chapter 10)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Capacitors and capacitance</a:t>
            </a:r>
          </a:p>
          <a:p>
            <a:r>
              <a:rPr lang="en-US" dirty="0"/>
              <a:t>Capacitor Types</a:t>
            </a:r>
          </a:p>
          <a:p>
            <a:r>
              <a:rPr lang="en-US" dirty="0"/>
              <a:t>Capacitors in Series and Parallel</a:t>
            </a:r>
          </a:p>
          <a:p>
            <a:r>
              <a:rPr lang="en-US" dirty="0"/>
              <a:t>Capacitor Charging and Discharging</a:t>
            </a:r>
          </a:p>
          <a:p>
            <a:r>
              <a:rPr lang="en-US" dirty="0"/>
              <a:t>Time Constants</a:t>
            </a:r>
          </a:p>
          <a:p>
            <a:r>
              <a:rPr lang="en-US" dirty="0"/>
              <a:t>Energy Storage</a:t>
            </a:r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 advTm="5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Capacitor is steady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5080000"/>
            <a:ext cx="7759700" cy="752475"/>
          </a:xfrm>
        </p:spPr>
        <p:txBody>
          <a:bodyPr/>
          <a:lstStyle/>
          <a:p>
            <a:r>
              <a:rPr lang="en-AU" dirty="0"/>
              <a:t>What is </a:t>
            </a:r>
            <a:r>
              <a:rPr lang="en-AU" i="1" dirty="0"/>
              <a:t>V</a:t>
            </a:r>
            <a:r>
              <a:rPr lang="en-AU" i="1" baseline="-25000" dirty="0"/>
              <a:t>C1</a:t>
            </a:r>
            <a:r>
              <a:rPr lang="en-AU" dirty="0"/>
              <a:t> and </a:t>
            </a:r>
            <a:r>
              <a:rPr lang="en-AU" i="1" dirty="0"/>
              <a:t>V</a:t>
            </a:r>
            <a:r>
              <a:rPr lang="en-AU" i="1" baseline="-25000" dirty="0"/>
              <a:t>C2</a:t>
            </a:r>
            <a:r>
              <a:rPr lang="en-A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20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144713"/>
            <a:ext cx="7378700" cy="27511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17B762-0A7B-4D94-9A1A-76C84A5B3E5E}"/>
              </a:ext>
            </a:extLst>
          </p:cNvPr>
          <p:cNvSpPr/>
          <p:nvPr/>
        </p:nvSpPr>
        <p:spPr>
          <a:xfrm>
            <a:off x="4397071" y="5581816"/>
            <a:ext cx="397567" cy="250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172D34-59BF-4555-8DE4-1EAB35407E8C}"/>
                  </a:ext>
                </a:extLst>
              </p14:cNvPr>
              <p14:cNvContentPartPr/>
              <p14:nvPr/>
            </p14:nvContentPartPr>
            <p14:xfrm>
              <a:off x="5923393" y="5366630"/>
              <a:ext cx="360" cy="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172D34-59BF-4555-8DE4-1EAB35407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4753" y="5357630"/>
                <a:ext cx="18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21A140-7D1A-43CC-A56D-06D4626973F6}"/>
                  </a:ext>
                </a:extLst>
              </p14:cNvPr>
              <p14:cNvContentPartPr/>
              <p14:nvPr/>
            </p14:nvContentPartPr>
            <p14:xfrm>
              <a:off x="5637193" y="533495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21A140-7D1A-43CC-A56D-06D4626973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8553" y="5326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C127E4-3B72-419A-8145-B48E30C9A2D4}"/>
                  </a:ext>
                </a:extLst>
              </p14:cNvPr>
              <p14:cNvContentPartPr/>
              <p14:nvPr/>
            </p14:nvContentPartPr>
            <p14:xfrm>
              <a:off x="7267273" y="4227230"/>
              <a:ext cx="603720" cy="12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C127E4-3B72-419A-8145-B48E30C9A2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8633" y="4218590"/>
                <a:ext cx="621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FE427E-7305-4DC9-9762-0C368316E73A}"/>
                  </a:ext>
                </a:extLst>
              </p14:cNvPr>
              <p14:cNvContentPartPr/>
              <p14:nvPr/>
            </p14:nvContentPartPr>
            <p14:xfrm>
              <a:off x="6328753" y="3259550"/>
              <a:ext cx="2376000" cy="824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FE427E-7305-4DC9-9762-0C368316E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0114" y="3250910"/>
                <a:ext cx="2393637" cy="84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54743"/>
            <a:ext cx="7759700" cy="684213"/>
          </a:xfrm>
        </p:spPr>
        <p:txBody>
          <a:bodyPr/>
          <a:lstStyle/>
          <a:p>
            <a:r>
              <a:rPr lang="en-AU" dirty="0"/>
              <a:t>Energy in a capacitor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712686"/>
            <a:ext cx="8140700" cy="35414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An ideal capacitor does not dissipate any of the energy supplied to it. </a:t>
            </a:r>
          </a:p>
          <a:p>
            <a:pPr>
              <a:lnSpc>
                <a:spcPct val="80000"/>
              </a:lnSpc>
            </a:pPr>
            <a:r>
              <a:rPr lang="en-US" dirty="0"/>
              <a:t>It stores the energy in the form of an electric field between the conducting surfaces. </a:t>
            </a:r>
          </a:p>
          <a:p>
            <a:pPr>
              <a:lnSpc>
                <a:spcPct val="80000"/>
              </a:lnSpc>
            </a:pPr>
            <a:r>
              <a:rPr lang="en-US" dirty="0"/>
              <a:t>A plot of the voltage, current, and power to a capacitor during the charging phase is shown in Fig. 10.75. </a:t>
            </a:r>
          </a:p>
          <a:p>
            <a:pPr>
              <a:lnSpc>
                <a:spcPct val="80000"/>
              </a:lnSpc>
            </a:pPr>
            <a:r>
              <a:rPr lang="en-US" dirty="0"/>
              <a:t>The power curve can be obtained by finding the product of the voltage and current at selected instants of time and connecting the points obtained. </a:t>
            </a:r>
          </a:p>
          <a:p>
            <a:pPr>
              <a:lnSpc>
                <a:spcPct val="80000"/>
              </a:lnSpc>
            </a:pPr>
            <a:r>
              <a:rPr lang="en-US" i="1" dirty="0"/>
              <a:t>The energy stored is represented by the shaded area under the power curve.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21</a:t>
            </a:fld>
            <a:r>
              <a:rPr lang="en-US" dirty="0"/>
              <a:t>/35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85" y="740229"/>
            <a:ext cx="7759700" cy="684213"/>
          </a:xfrm>
        </p:spPr>
        <p:txBody>
          <a:bodyPr/>
          <a:lstStyle/>
          <a:p>
            <a:r>
              <a:rPr lang="en-AU" dirty="0"/>
              <a:t>Power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24442"/>
            <a:ext cx="7759700" cy="955675"/>
          </a:xfrm>
        </p:spPr>
        <p:txBody>
          <a:bodyPr/>
          <a:lstStyle/>
          <a:p>
            <a:r>
              <a:rPr lang="en-AU" dirty="0"/>
              <a:t>Remember P=VI. At every instant multiply the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22</a:t>
            </a:fld>
            <a:r>
              <a:rPr lang="en-US" dirty="0"/>
              <a:t>/35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555750" y="1987550"/>
            <a:ext cx="5078413" cy="3587750"/>
            <a:chOff x="980" y="1462"/>
            <a:chExt cx="3199" cy="226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80" y="1462"/>
              <a:ext cx="3199" cy="193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16" y="3396"/>
              <a:ext cx="28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10.75 </a:t>
              </a:r>
              <a:r>
                <a:rPr lang="en-US" i="1"/>
                <a:t>Plotting the power to a capacitive element during the transient phase.</a:t>
              </a: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6960" y="2673350"/>
          <a:ext cx="16605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4" imgW="825480" imgH="711000" progId="Equation.3">
                  <p:embed/>
                </p:oleObj>
              </mc:Choice>
              <mc:Fallback>
                <p:oleObj name="Equation" r:id="rId4" imgW="8254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960" y="2673350"/>
                        <a:ext cx="1660525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82171"/>
            <a:ext cx="7759700" cy="684213"/>
          </a:xfrm>
        </p:spPr>
        <p:txBody>
          <a:bodyPr/>
          <a:lstStyle/>
          <a:p>
            <a:r>
              <a:rPr lang="en-US" sz="3600" dirty="0"/>
              <a:t>TRANSIENTS IN CAPACITIVE NETWORKS: THE CHARGING PHASE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93" y="2177143"/>
            <a:ext cx="4269014" cy="3208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placement of charge on the plates of a capacitor does not occur instantaneously.</a:t>
            </a:r>
          </a:p>
          <a:p>
            <a:pPr>
              <a:lnSpc>
                <a:spcPct val="90000"/>
              </a:lnSpc>
            </a:pPr>
            <a:r>
              <a:rPr lang="en-US" dirty="0"/>
              <a:t>Instead, it occurs over a period of time determined by the components of the network.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23</a:t>
            </a:fld>
            <a:r>
              <a:rPr lang="en-US" dirty="0"/>
              <a:t>/35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071836" y="2576513"/>
            <a:ext cx="3613150" cy="2295525"/>
            <a:chOff x="2628" y="1843"/>
            <a:chExt cx="2276" cy="1446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28" y="1843"/>
              <a:ext cx="2276" cy="116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718" y="3097"/>
              <a:ext cx="21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10.26 </a:t>
              </a:r>
              <a:r>
                <a:rPr lang="en-US" i="1"/>
                <a:t>Basic R-C charging network.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70857"/>
            <a:ext cx="2979057" cy="684213"/>
          </a:xfrm>
        </p:spPr>
        <p:txBody>
          <a:bodyPr/>
          <a:lstStyle/>
          <a:p>
            <a:r>
              <a:rPr lang="en-AU" dirty="0"/>
              <a:t>Charging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3156177"/>
            <a:ext cx="7759700" cy="33446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 the capacitor gathers charge, the voltage across it changes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As shown, the initial rate of voltage change across the capacitor is high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As the capacitor voltage becomes closer in magnitude to the source voltage E, the rate of change of capacitor voltage slows down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the switch is kept closed long enough the capacitor gets fully charged and reaches a voltage of 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above period during which changes take place is called a </a:t>
            </a:r>
            <a:r>
              <a:rPr lang="en-US" sz="2000" dirty="0">
                <a:solidFill>
                  <a:srgbClr val="CC0000"/>
                </a:solidFill>
              </a:rPr>
              <a:t>transient</a:t>
            </a:r>
            <a:r>
              <a:rPr lang="en-US" sz="2000" dirty="0"/>
              <a:t> period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Once the transient period is over we reach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steady state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33CC"/>
                </a:solidFill>
              </a:rPr>
              <a:t>or before the transient period began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  <a:endParaRPr lang="en-AU" sz="20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24</a:t>
            </a:fld>
            <a:r>
              <a:rPr lang="en-US" dirty="0"/>
              <a:t>/35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4087" y="317727"/>
            <a:ext cx="5192713" cy="2838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53143"/>
            <a:ext cx="7759700" cy="684213"/>
          </a:xfrm>
        </p:spPr>
        <p:txBody>
          <a:bodyPr/>
          <a:lstStyle/>
          <a:p>
            <a:r>
              <a:rPr lang="en-US" dirty="0"/>
              <a:t>Transients in Capacitor Networks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37356"/>
            <a:ext cx="5687786" cy="3208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Circuits which combine resistors and capacitors are called RC circuits (figure shows a series RC circuit)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When the </a:t>
            </a:r>
            <a:r>
              <a:rPr lang="en-US" sz="2000" dirty="0" err="1"/>
              <a:t>Kirchoff’s</a:t>
            </a:r>
            <a:r>
              <a:rPr lang="en-US" sz="2000" dirty="0"/>
              <a:t> voltage law is applied a first order differential equation (DE) is obtained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solution to DE has the exponential form having the term e</a:t>
            </a:r>
            <a:r>
              <a:rPr lang="en-US" sz="2000" baseline="30000" dirty="0"/>
              <a:t>-t/RC </a:t>
            </a:r>
            <a:r>
              <a:rPr lang="en-US" sz="2000" dirty="0">
                <a:solidFill>
                  <a:srgbClr val="0033CC"/>
                </a:solidFill>
              </a:rPr>
              <a:t>(note the minus sign)</a:t>
            </a:r>
          </a:p>
          <a:p>
            <a:pPr>
              <a:lnSpc>
                <a:spcPct val="80000"/>
              </a:lnSpc>
            </a:pPr>
            <a:endParaRPr lang="en-US" sz="2000" baseline="300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r>
              <a:rPr lang="en-US" b="1" dirty="0"/>
              <a:t>e</a:t>
            </a:r>
            <a:r>
              <a:rPr lang="en-US" b="1" baseline="30000" dirty="0"/>
              <a:t>-0</a:t>
            </a:r>
            <a:r>
              <a:rPr lang="en-US" b="1" dirty="0"/>
              <a:t>=1.0, e</a:t>
            </a:r>
            <a:r>
              <a:rPr lang="en-US" b="1" baseline="30000" dirty="0"/>
              <a:t>-1</a:t>
            </a:r>
            <a:r>
              <a:rPr lang="en-US" b="1" dirty="0"/>
              <a:t>=0.368, e</a:t>
            </a:r>
            <a:r>
              <a:rPr lang="en-US" b="1" baseline="30000" dirty="0"/>
              <a:t>-2</a:t>
            </a:r>
            <a:r>
              <a:rPr lang="en-US" b="1" dirty="0"/>
              <a:t>=0.135,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	e</a:t>
            </a:r>
            <a:r>
              <a:rPr lang="en-US" b="1" baseline="30000" dirty="0"/>
              <a:t>-5</a:t>
            </a:r>
            <a:r>
              <a:rPr lang="en-US" b="1" dirty="0"/>
              <a:t>=0.007, e</a:t>
            </a:r>
            <a:r>
              <a:rPr lang="en-US" b="1" baseline="30000" dirty="0"/>
              <a:t>-10</a:t>
            </a:r>
            <a:r>
              <a:rPr lang="en-US" b="1" dirty="0"/>
              <a:t>=0.000045,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	e</a:t>
            </a:r>
            <a:r>
              <a:rPr lang="en-US" b="1" baseline="30000" dirty="0"/>
              <a:t>-100</a:t>
            </a:r>
            <a:r>
              <a:rPr lang="en-US" b="1" dirty="0"/>
              <a:t>=3.72x10</a:t>
            </a:r>
            <a:r>
              <a:rPr lang="en-US" b="1" baseline="30000" dirty="0"/>
              <a:t>-44 </a:t>
            </a:r>
            <a:r>
              <a:rPr lang="en-US" sz="2000" dirty="0"/>
              <a:t>(as time t increases the contribution made by the exponential term decreases)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 product </a:t>
            </a:r>
            <a:r>
              <a:rPr lang="en-US" sz="2000" dirty="0">
                <a:solidFill>
                  <a:schemeClr val="hlink"/>
                </a:solidFill>
              </a:rPr>
              <a:t>RC</a:t>
            </a:r>
            <a:r>
              <a:rPr lang="en-US" sz="2000" dirty="0"/>
              <a:t> is known as the time constant (</a:t>
            </a:r>
            <a:r>
              <a:rPr lang="el-GR" dirty="0">
                <a:cs typeface="Times New Roman" pitchFamily="18" charset="0"/>
              </a:rPr>
              <a:t>τ</a:t>
            </a:r>
            <a:r>
              <a:rPr lang="en-US" sz="2000" dirty="0">
                <a:cs typeface="Times New Roman" pitchFamily="18" charset="0"/>
              </a:rPr>
              <a:t>), and has the unit of time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25</a:t>
            </a:fld>
            <a:r>
              <a:rPr lang="en-US" dirty="0"/>
              <a:t>/35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659438" y="1344613"/>
            <a:ext cx="2909887" cy="1223962"/>
            <a:chOff x="3787" y="799"/>
            <a:chExt cx="1833" cy="771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787" y="799"/>
            <a:ext cx="1833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Visio" r:id="rId3" imgW="2910535" imgH="1224077" progId="">
                    <p:embed/>
                  </p:oleObj>
                </mc:Choice>
                <mc:Fallback>
                  <p:oleObj name="Visio" r:id="rId3" imgW="2910535" imgH="1224077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799"/>
                          <a:ext cx="1833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5208" y="960"/>
              <a:ext cx="0" cy="496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898" y="1133"/>
              <a:ext cx="297" cy="2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7000"/>
                </a:lnSpc>
              </a:pPr>
              <a:r>
                <a:rPr lang="en-US" sz="2400">
                  <a:solidFill>
                    <a:schemeClr val="tx2"/>
                  </a:solidFill>
                  <a:latin typeface="Verdana" pitchFamily="34" charset="0"/>
                </a:rPr>
                <a:t>v</a:t>
              </a:r>
              <a:r>
                <a:rPr lang="en-US" sz="2400" baseline="-25000">
                  <a:solidFill>
                    <a:schemeClr val="tx2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432" y="1088"/>
              <a:ext cx="288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538" y="1109"/>
              <a:ext cx="169" cy="2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7000"/>
                </a:lnSpc>
              </a:pPr>
              <a:r>
                <a:rPr lang="en-US" sz="2400">
                  <a:solidFill>
                    <a:schemeClr val="tx2"/>
                  </a:solidFill>
                  <a:latin typeface="Verdana" pitchFamily="34" charset="0"/>
                </a:rPr>
                <a:t>i</a:t>
              </a:r>
              <a:endParaRPr lang="en-US" sz="2400" baseline="-25000">
                <a:solidFill>
                  <a:schemeClr val="tx2"/>
                </a:solidFill>
                <a:latin typeface="Verdana" pitchFamily="34" charset="0"/>
              </a:endParaRPr>
            </a:p>
          </p:txBody>
        </p:sp>
      </p:grp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6305550" y="4564063"/>
          <a:ext cx="23780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5" imgW="1612800" imgH="1396800" progId="Equation.3">
                  <p:embed/>
                </p:oleObj>
              </mc:Choice>
              <mc:Fallback>
                <p:oleObj name="Equation" r:id="rId5" imgW="1612800" imgH="139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564063"/>
                        <a:ext cx="2378075" cy="205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6063570" y="2854779"/>
          <a:ext cx="1576159" cy="1690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7" imgW="1091880" imgH="1143000" progId="Equation.3">
                  <p:embed/>
                </p:oleObj>
              </mc:Choice>
              <mc:Fallback>
                <p:oleObj name="Equation" r:id="rId7" imgW="109188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570" y="2854779"/>
                        <a:ext cx="1576159" cy="1690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62475A-1040-4A81-B01B-5812CFBE9FB6}"/>
                  </a:ext>
                </a:extLst>
              </p14:cNvPr>
              <p14:cNvContentPartPr/>
              <p14:nvPr/>
            </p14:nvContentPartPr>
            <p14:xfrm>
              <a:off x="6804939" y="5395977"/>
              <a:ext cx="568440" cy="768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62475A-1040-4A81-B01B-5812CFBE9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95939" y="5386977"/>
                <a:ext cx="58608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5A5A8C-6626-4AB5-9AB2-25296179421A}"/>
                  </a:ext>
                </a:extLst>
              </p14:cNvPr>
              <p14:cNvContentPartPr/>
              <p14:nvPr/>
            </p14:nvContentPartPr>
            <p14:xfrm>
              <a:off x="7780539" y="5313177"/>
              <a:ext cx="36000" cy="8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5A5A8C-6626-4AB5-9AB2-2529617942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1899" y="5304537"/>
                <a:ext cx="53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11C24D-E05A-4CB0-8A29-13D346426AB1}"/>
                  </a:ext>
                </a:extLst>
              </p14:cNvPr>
              <p14:cNvContentPartPr/>
              <p14:nvPr/>
            </p14:nvContentPartPr>
            <p14:xfrm>
              <a:off x="7862979" y="5160897"/>
              <a:ext cx="9000" cy="86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11C24D-E05A-4CB0-8A29-13D346426A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4339" y="5152257"/>
                <a:ext cx="26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5115EF-A11D-43CB-B7EE-CB048DF968BA}"/>
                  </a:ext>
                </a:extLst>
              </p14:cNvPr>
              <p14:cNvContentPartPr/>
              <p14:nvPr/>
            </p14:nvContentPartPr>
            <p14:xfrm>
              <a:off x="7902939" y="4899177"/>
              <a:ext cx="24120" cy="162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5115EF-A11D-43CB-B7EE-CB048DF968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4299" y="4890537"/>
                <a:ext cx="41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618CB3-5E1D-4F13-B9DF-921F69B50023}"/>
                  </a:ext>
                </a:extLst>
              </p14:cNvPr>
              <p14:cNvContentPartPr/>
              <p14:nvPr/>
            </p14:nvContentPartPr>
            <p14:xfrm>
              <a:off x="7905099" y="4618017"/>
              <a:ext cx="22320" cy="168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618CB3-5E1D-4F13-B9DF-921F69B500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96459" y="4609017"/>
                <a:ext cx="39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5C7395-123F-47D8-9AD5-136F2CC667A3}"/>
                  </a:ext>
                </a:extLst>
              </p14:cNvPr>
              <p14:cNvContentPartPr/>
              <p14:nvPr/>
            </p14:nvContentPartPr>
            <p14:xfrm>
              <a:off x="7812219" y="4291497"/>
              <a:ext cx="59760" cy="161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5C7395-123F-47D8-9AD5-136F2CC667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03579" y="4282497"/>
                <a:ext cx="774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B266DD-1944-41EB-8768-A68C879AAE6E}"/>
                  </a:ext>
                </a:extLst>
              </p14:cNvPr>
              <p14:cNvContentPartPr/>
              <p14:nvPr/>
            </p14:nvContentPartPr>
            <p14:xfrm>
              <a:off x="6996459" y="3058497"/>
              <a:ext cx="798120" cy="1076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B266DD-1944-41EB-8768-A68C879AAE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87459" y="3049500"/>
                <a:ext cx="815760" cy="1093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9B62F4-2A7C-4AF2-A66E-784071CF5D7C}"/>
                  </a:ext>
                </a:extLst>
              </p14:cNvPr>
              <p14:cNvContentPartPr/>
              <p14:nvPr/>
            </p14:nvContentPartPr>
            <p14:xfrm>
              <a:off x="7474179" y="5464377"/>
              <a:ext cx="259200" cy="18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9B62F4-2A7C-4AF2-A66E-784071CF5D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65191" y="5455737"/>
                <a:ext cx="276816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24F7C9-547F-45D0-ADFF-DAA1D18700E8}"/>
                  </a:ext>
                </a:extLst>
              </p14:cNvPr>
              <p14:cNvContentPartPr/>
              <p14:nvPr/>
            </p14:nvContentPartPr>
            <p14:xfrm>
              <a:off x="5524059" y="4536470"/>
              <a:ext cx="461880" cy="242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24F7C9-547F-45D0-ADFF-DAA1D18700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5059" y="4527817"/>
                <a:ext cx="479520" cy="260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38363BA-718B-422D-96F1-EA1E27F7E1DA}"/>
                  </a:ext>
                </a:extLst>
              </p14:cNvPr>
              <p14:cNvContentPartPr/>
              <p14:nvPr/>
            </p14:nvContentPartPr>
            <p14:xfrm>
              <a:off x="5932299" y="5669030"/>
              <a:ext cx="123120" cy="155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38363BA-718B-422D-96F1-EA1E27F7E1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23299" y="5660030"/>
                <a:ext cx="140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9B4244-006D-4100-8A3A-C142C49E5247}"/>
                  </a:ext>
                </a:extLst>
              </p14:cNvPr>
              <p14:cNvContentPartPr/>
              <p14:nvPr/>
            </p14:nvContentPartPr>
            <p14:xfrm>
              <a:off x="5470779" y="5636990"/>
              <a:ext cx="384480" cy="20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9B4244-006D-4100-8A3A-C142C49E524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61771" y="5628350"/>
                <a:ext cx="402137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D05FDDB-FB2B-4A28-8D76-828B92C2DB84}"/>
                  </a:ext>
                </a:extLst>
              </p14:cNvPr>
              <p14:cNvContentPartPr/>
              <p14:nvPr/>
            </p14:nvContentPartPr>
            <p14:xfrm>
              <a:off x="5756619" y="4897550"/>
              <a:ext cx="360" cy="57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D05FDDB-FB2B-4A28-8D76-828B92C2DB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47619" y="4888910"/>
                <a:ext cx="18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D7985B7-0B5B-4AF2-876E-565A2761D942}"/>
                  </a:ext>
                </a:extLst>
              </p14:cNvPr>
              <p14:cNvContentPartPr/>
              <p14:nvPr/>
            </p14:nvContentPartPr>
            <p14:xfrm>
              <a:off x="5756619" y="5024990"/>
              <a:ext cx="360" cy="3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D7985B7-0B5B-4AF2-876E-565A2761D94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47619" y="5015990"/>
                <a:ext cx="18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87549D-5417-4F30-9C52-0A24DCF7D384}"/>
                  </a:ext>
                </a:extLst>
              </p14:cNvPr>
              <p14:cNvContentPartPr/>
              <p14:nvPr/>
            </p14:nvContentPartPr>
            <p14:xfrm>
              <a:off x="5756619" y="5120390"/>
              <a:ext cx="360" cy="46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87549D-5417-4F30-9C52-0A24DCF7D38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47619" y="5111750"/>
                <a:ext cx="18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495A17-0D18-4ABD-A2CD-C3CAEFC3F306}"/>
                  </a:ext>
                </a:extLst>
              </p14:cNvPr>
              <p14:cNvContentPartPr/>
              <p14:nvPr/>
            </p14:nvContentPartPr>
            <p14:xfrm>
              <a:off x="5756619" y="5263310"/>
              <a:ext cx="360" cy="78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495A17-0D18-4ABD-A2CD-C3CAEFC3F30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47619" y="5254310"/>
                <a:ext cx="18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C24A5F8-9549-4F41-A0F3-6C58B95EEDD3}"/>
                  </a:ext>
                </a:extLst>
              </p14:cNvPr>
              <p14:cNvContentPartPr/>
              <p14:nvPr/>
            </p14:nvContentPartPr>
            <p14:xfrm>
              <a:off x="5756619" y="5414150"/>
              <a:ext cx="360" cy="14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C24A5F8-9549-4F41-A0F3-6C58B95EED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47619" y="5405510"/>
                <a:ext cx="18000" cy="16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Current in the charging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822575"/>
            <a:ext cx="7759700" cy="936625"/>
          </a:xfrm>
        </p:spPr>
        <p:txBody>
          <a:bodyPr/>
          <a:lstStyle/>
          <a:p>
            <a:r>
              <a:rPr lang="en-AU" dirty="0"/>
              <a:t>Many electrons will flow quickly the instant the switch is closed then slow down as charge builds on the 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26</a:t>
            </a:fld>
            <a:r>
              <a:rPr lang="en-US" dirty="0"/>
              <a:t>/35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539672" y="1733550"/>
          <a:ext cx="2108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761760" imgH="393480" progId="Equation.3">
                  <p:embed/>
                </p:oleObj>
              </mc:Choice>
              <mc:Fallback>
                <p:oleObj name="Equation" r:id="rId3" imgW="761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72" y="1733550"/>
                        <a:ext cx="21082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9083" y="3738158"/>
            <a:ext cx="5224917" cy="276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445" y="3551465"/>
            <a:ext cx="4347709" cy="2688073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35215E-AF7F-498D-839C-BDD2F7F2F44D}"/>
                  </a:ext>
                </a:extLst>
              </p14:cNvPr>
              <p14:cNvContentPartPr/>
              <p14:nvPr/>
            </p14:nvContentPartPr>
            <p14:xfrm>
              <a:off x="1295859" y="6281030"/>
              <a:ext cx="295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35215E-AF7F-498D-839C-BDD2F7F2F4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7219" y="6272390"/>
                <a:ext cx="47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50AB14-75C8-409B-A907-75B53EE84987}"/>
                  </a:ext>
                </a:extLst>
              </p14:cNvPr>
              <p14:cNvContentPartPr/>
              <p14:nvPr/>
            </p14:nvContentPartPr>
            <p14:xfrm>
              <a:off x="1295859" y="6305150"/>
              <a:ext cx="22320" cy="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50AB14-75C8-409B-A907-75B53EE849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7219" y="6296150"/>
                <a:ext cx="39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A6AA4E-4BB7-4A20-81ED-FC3AEA8A206B}"/>
                  </a:ext>
                </a:extLst>
              </p14:cNvPr>
              <p14:cNvContentPartPr/>
              <p14:nvPr/>
            </p14:nvContentPartPr>
            <p14:xfrm>
              <a:off x="1112979" y="6257270"/>
              <a:ext cx="123840" cy="12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A6AA4E-4BB7-4A20-81ED-FC3AEA8A20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3979" y="6248630"/>
                <a:ext cx="141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33B480-705B-4F24-A7DD-A01850C7A732}"/>
                  </a:ext>
                </a:extLst>
              </p14:cNvPr>
              <p14:cNvContentPartPr/>
              <p14:nvPr/>
            </p14:nvContentPartPr>
            <p14:xfrm>
              <a:off x="1406019" y="6209390"/>
              <a:ext cx="182880" cy="18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33B480-705B-4F24-A7DD-A01850C7A7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97019" y="6200408"/>
                <a:ext cx="200520" cy="19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F2707A-133C-4EB7-9277-532A2965F9B2}"/>
                  </a:ext>
                </a:extLst>
              </p14:cNvPr>
              <p14:cNvContentPartPr/>
              <p14:nvPr/>
            </p14:nvContentPartPr>
            <p14:xfrm>
              <a:off x="3282339" y="5827821"/>
              <a:ext cx="438840" cy="250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F2707A-133C-4EB7-9277-532A2965F9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73339" y="5819181"/>
                <a:ext cx="456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2A9230-1394-40F3-8B95-E27175627CD3}"/>
                  </a:ext>
                </a:extLst>
              </p14:cNvPr>
              <p14:cNvContentPartPr/>
              <p14:nvPr/>
            </p14:nvContentPartPr>
            <p14:xfrm>
              <a:off x="7513059" y="5707894"/>
              <a:ext cx="468720" cy="25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2A9230-1394-40F3-8B95-E27175627C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04059" y="5698894"/>
                <a:ext cx="486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8527ED-E10F-483D-B66F-9D2A5718FF98}"/>
                  </a:ext>
                </a:extLst>
              </p14:cNvPr>
              <p14:cNvContentPartPr/>
              <p14:nvPr/>
            </p14:nvContentPartPr>
            <p14:xfrm>
              <a:off x="3391419" y="3903574"/>
              <a:ext cx="11880" cy="6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8527ED-E10F-483D-B66F-9D2A5718FF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2779" y="3894574"/>
                <a:ext cx="29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79E9D6-3588-42A5-8C3F-8C139FE526DB}"/>
                  </a:ext>
                </a:extLst>
              </p14:cNvPr>
              <p14:cNvContentPartPr/>
              <p14:nvPr/>
            </p14:nvContentPartPr>
            <p14:xfrm>
              <a:off x="3379179" y="4046854"/>
              <a:ext cx="360" cy="2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79E9D6-3588-42A5-8C3F-8C139FE526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0179" y="4037854"/>
                <a:ext cx="18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B8A94C-231D-4F5A-949F-DAD02A4A3069}"/>
                  </a:ext>
                </a:extLst>
              </p14:cNvPr>
              <p14:cNvContentPartPr/>
              <p14:nvPr/>
            </p14:nvContentPartPr>
            <p14:xfrm>
              <a:off x="3426699" y="4134334"/>
              <a:ext cx="460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B8A94C-231D-4F5A-949F-DAD02A4A30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8059" y="4125334"/>
                <a:ext cx="6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D6837B-A3CA-4B3D-A847-F47D8101E19A}"/>
                  </a:ext>
                </a:extLst>
              </p14:cNvPr>
              <p14:cNvContentPartPr/>
              <p14:nvPr/>
            </p14:nvContentPartPr>
            <p14:xfrm>
              <a:off x="3569619" y="4104454"/>
              <a:ext cx="22680" cy="29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D6837B-A3CA-4B3D-A847-F47D8101E1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60979" y="4095814"/>
                <a:ext cx="40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B32ED8-0CFD-4F1C-AC19-09AF0DAB2C4F}"/>
                  </a:ext>
                </a:extLst>
              </p14:cNvPr>
              <p14:cNvContentPartPr/>
              <p14:nvPr/>
            </p14:nvContentPartPr>
            <p14:xfrm>
              <a:off x="3673299" y="3956494"/>
              <a:ext cx="11160" cy="4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B32ED8-0CFD-4F1C-AC19-09AF0DAB2C4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4659" y="3947494"/>
                <a:ext cx="28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43C232-F760-43D8-AFAB-D310D3E60249}"/>
                  </a:ext>
                </a:extLst>
              </p14:cNvPr>
              <p14:cNvContentPartPr/>
              <p14:nvPr/>
            </p14:nvContentPartPr>
            <p14:xfrm>
              <a:off x="3486819" y="3832294"/>
              <a:ext cx="210600" cy="27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43C232-F760-43D8-AFAB-D310D3E6024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78179" y="3823294"/>
                <a:ext cx="2282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F52AF7-7BC2-498D-9249-942A447AA3F8}"/>
                  </a:ext>
                </a:extLst>
              </p14:cNvPr>
              <p14:cNvContentPartPr/>
              <p14:nvPr/>
            </p14:nvContentPartPr>
            <p14:xfrm>
              <a:off x="6790273" y="2098597"/>
              <a:ext cx="378720" cy="30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F52AF7-7BC2-498D-9249-942A447AA3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1633" y="2089597"/>
                <a:ext cx="396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4BB690-A9D8-4802-B8D5-92B1D9D0F0EF}"/>
                  </a:ext>
                </a:extLst>
              </p14:cNvPr>
              <p14:cNvContentPartPr/>
              <p14:nvPr/>
            </p14:nvContentPartPr>
            <p14:xfrm>
              <a:off x="7283113" y="2233957"/>
              <a:ext cx="1105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4BB690-A9D8-4802-B8D5-92B1D9D0F0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4473" y="2224957"/>
                <a:ext cx="128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2A8DC0-66B4-4BBB-BC7C-79A3D56BDE7D}"/>
                  </a:ext>
                </a:extLst>
              </p14:cNvPr>
              <p14:cNvContentPartPr/>
              <p14:nvPr/>
            </p14:nvContentPartPr>
            <p14:xfrm>
              <a:off x="7298953" y="2313517"/>
              <a:ext cx="950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2A8DC0-66B4-4BBB-BC7C-79A3D56BDE7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89953" y="2304877"/>
                <a:ext cx="11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0D69A6-791F-4CAE-85F2-6E989674D2A0}"/>
                  </a:ext>
                </a:extLst>
              </p14:cNvPr>
              <p14:cNvContentPartPr/>
              <p14:nvPr/>
            </p14:nvContentPartPr>
            <p14:xfrm>
              <a:off x="7664713" y="2080237"/>
              <a:ext cx="509400" cy="314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0D69A6-791F-4CAE-85F2-6E989674D2A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55719" y="2071597"/>
                <a:ext cx="527028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B9B23A-F895-4885-9EFD-3FAA03BE2966}"/>
                  </a:ext>
                </a:extLst>
              </p14:cNvPr>
              <p14:cNvContentPartPr/>
              <p14:nvPr/>
            </p14:nvContentPartPr>
            <p14:xfrm>
              <a:off x="5271793" y="2257357"/>
              <a:ext cx="284400" cy="24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B9B23A-F895-4885-9EFD-3FAA03BE296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62793" y="2248357"/>
                <a:ext cx="302040" cy="4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82171"/>
            <a:ext cx="7759700" cy="684213"/>
          </a:xfrm>
        </p:spPr>
        <p:txBody>
          <a:bodyPr/>
          <a:lstStyle/>
          <a:p>
            <a:r>
              <a:rPr lang="en-AU" dirty="0"/>
              <a:t>Note the time constant </a:t>
            </a:r>
            <a:r>
              <a:rPr lang="en-AU" dirty="0">
                <a:sym typeface="Symbol"/>
              </a:rPr>
              <a:t> = RC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624138"/>
            <a:ext cx="7759700" cy="569005"/>
          </a:xfrm>
        </p:spPr>
        <p:txBody>
          <a:bodyPr/>
          <a:lstStyle/>
          <a:p>
            <a:r>
              <a:rPr lang="en-US" dirty="0"/>
              <a:t>The factor </a:t>
            </a:r>
            <a:r>
              <a:rPr lang="en-AU" dirty="0">
                <a:sym typeface="Symbol"/>
              </a:rPr>
              <a:t></a:t>
            </a:r>
            <a:r>
              <a:rPr lang="en-US" dirty="0"/>
              <a:t>, called the </a:t>
            </a:r>
            <a:r>
              <a:rPr lang="en-US" b="1" dirty="0"/>
              <a:t>time constant </a:t>
            </a:r>
            <a:r>
              <a:rPr lang="en-US" dirty="0"/>
              <a:t>of the network, has the units of time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27</a:t>
            </a:fld>
            <a:r>
              <a:rPr lang="en-US" dirty="0"/>
              <a:t>/35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8125" y="4098925"/>
            <a:ext cx="6645275" cy="95885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40229"/>
            <a:ext cx="7759700" cy="684213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057" y="1955348"/>
            <a:ext cx="4238171" cy="3342366"/>
          </a:xfrm>
        </p:spPr>
        <p:txBody>
          <a:bodyPr/>
          <a:lstStyle/>
          <a:p>
            <a:r>
              <a:rPr lang="en-AU" b="1" i="1" dirty="0"/>
              <a:t>Step 1</a:t>
            </a:r>
            <a:r>
              <a:rPr lang="en-AU" dirty="0"/>
              <a:t>: Find the final (steady state voltage across the capacitor). Remember this is the open circuit voltage </a:t>
            </a:r>
            <a:r>
              <a:rPr lang="en-AU" i="1" dirty="0" err="1"/>
              <a:t>E</a:t>
            </a:r>
            <a:r>
              <a:rPr lang="en-AU" i="1" baseline="-25000" dirty="0" err="1"/>
              <a:t>Th</a:t>
            </a:r>
            <a:endParaRPr lang="en-AU" i="1" baseline="-25000" dirty="0"/>
          </a:p>
          <a:p>
            <a:r>
              <a:rPr lang="en-AU" dirty="0"/>
              <a:t>(in this case its equal to...)</a:t>
            </a:r>
          </a:p>
          <a:p>
            <a:r>
              <a:rPr lang="en-AU" b="1" i="1" dirty="0"/>
              <a:t>Step 2</a:t>
            </a:r>
            <a:r>
              <a:rPr lang="en-AU" dirty="0"/>
              <a:t>: Find the time constant RC, The resistance is the </a:t>
            </a:r>
            <a:r>
              <a:rPr lang="en-AU" dirty="0" err="1"/>
              <a:t>Thevenin</a:t>
            </a:r>
            <a:r>
              <a:rPr lang="en-AU" dirty="0"/>
              <a:t> resistance </a:t>
            </a:r>
            <a:r>
              <a:rPr lang="en-AU" i="1" dirty="0" err="1"/>
              <a:t>R</a:t>
            </a:r>
            <a:r>
              <a:rPr lang="en-AU" i="1" baseline="-25000" dirty="0" err="1"/>
              <a:t>Th</a:t>
            </a:r>
            <a:r>
              <a:rPr lang="en-AU" dirty="0"/>
              <a:t>.</a:t>
            </a:r>
          </a:p>
          <a:p>
            <a:r>
              <a:rPr lang="en-AU" b="1" i="1" dirty="0"/>
              <a:t>Step 3: </a:t>
            </a:r>
            <a:r>
              <a:rPr lang="en-AU" dirty="0"/>
              <a:t>Substitute into equation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28</a:t>
            </a:fld>
            <a:r>
              <a:rPr lang="en-US" dirty="0"/>
              <a:t>/35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00" y="1955347"/>
            <a:ext cx="4445479" cy="276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2085" y="1586015"/>
            <a:ext cx="534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 </a:t>
            </a:r>
            <a:r>
              <a:rPr lang="en-AU" i="1" dirty="0" err="1"/>
              <a:t>v</a:t>
            </a:r>
            <a:r>
              <a:rPr lang="en-AU" i="1" baseline="-25000" dirty="0" err="1"/>
              <a:t>c</a:t>
            </a:r>
            <a:r>
              <a:rPr lang="en-AU" dirty="0"/>
              <a:t> , </a:t>
            </a:r>
            <a:r>
              <a:rPr lang="en-AU" i="1" dirty="0" err="1"/>
              <a:t>i</a:t>
            </a:r>
            <a:r>
              <a:rPr lang="en-AU" i="1" baseline="-25000" dirty="0" err="1"/>
              <a:t>c</a:t>
            </a:r>
            <a:r>
              <a:rPr lang="en-AU" dirty="0"/>
              <a:t>  and </a:t>
            </a:r>
            <a:r>
              <a:rPr lang="en-AU" i="1" dirty="0" err="1"/>
              <a:t>v</a:t>
            </a:r>
            <a:r>
              <a:rPr lang="en-AU" i="1" baseline="-25000" dirty="0" err="1"/>
              <a:t>R</a:t>
            </a:r>
            <a:r>
              <a:rPr lang="en-AU" dirty="0"/>
              <a:t> when after the switch is closed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460230" y="4577442"/>
          <a:ext cx="2134139" cy="72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4" imgW="1015920" imgH="342720" progId="Equation.3">
                  <p:embed/>
                </p:oleObj>
              </mc:Choice>
              <mc:Fallback>
                <p:oleObj name="Equation" r:id="rId4" imgW="10159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230" y="4577442"/>
                        <a:ext cx="2134139" cy="72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86168" y="5297714"/>
          <a:ext cx="1622199" cy="83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6" imgW="761760" imgH="393480" progId="Equation.3">
                  <p:embed/>
                </p:oleObj>
              </mc:Choice>
              <mc:Fallback>
                <p:oleObj name="Equation" r:id="rId6" imgW="761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168" y="5297714"/>
                        <a:ext cx="1622199" cy="837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The discharge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29" y="1733550"/>
            <a:ext cx="7759700" cy="3208337"/>
          </a:xfrm>
        </p:spPr>
        <p:txBody>
          <a:bodyPr/>
          <a:lstStyle/>
          <a:p>
            <a:r>
              <a:rPr lang="en-AU" dirty="0"/>
              <a:t>If the energy source is removed (The battery), then the capacitor will have the highest potential and hence will discharge its charge making a current flow.</a:t>
            </a:r>
          </a:p>
          <a:p>
            <a:r>
              <a:rPr lang="en-AU" dirty="0"/>
              <a:t>This continues until there is no more charge and no potential on the capacitor. </a:t>
            </a:r>
          </a:p>
          <a:p>
            <a:r>
              <a:rPr lang="en-AU" dirty="0"/>
              <a:t>Note the current will flow in the opposite direction and hence have a negative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29</a:t>
            </a:fld>
            <a:r>
              <a:rPr lang="en-US" dirty="0"/>
              <a:t>/35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097213" y="4570412"/>
          <a:ext cx="1968273" cy="63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3" imgW="749160" imgH="241200" progId="Equation.3">
                  <p:embed/>
                </p:oleObj>
              </mc:Choice>
              <mc:Fallback>
                <p:oleObj name="Equation" r:id="rId3" imgW="7491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4570412"/>
                        <a:ext cx="1968273" cy="633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097213" y="5046664"/>
          <a:ext cx="2107973" cy="960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5" imgW="863280" imgH="393480" progId="Equation.3">
                  <p:embed/>
                </p:oleObj>
              </mc:Choice>
              <mc:Fallback>
                <p:oleObj name="Equation" r:id="rId5" imgW="8632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046664"/>
                        <a:ext cx="2107973" cy="960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5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3771"/>
            <a:ext cx="7759700" cy="684213"/>
          </a:xfrm>
        </p:spPr>
        <p:txBody>
          <a:bodyPr/>
          <a:lstStyle/>
          <a:p>
            <a:r>
              <a:rPr lang="en-AU" dirty="0"/>
              <a:t>The 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73578"/>
            <a:ext cx="7759700" cy="1701119"/>
          </a:xfrm>
        </p:spPr>
        <p:txBody>
          <a:bodyPr/>
          <a:lstStyle/>
          <a:p>
            <a:r>
              <a:rPr lang="en-US" dirty="0"/>
              <a:t>In general, </a:t>
            </a:r>
            <a:r>
              <a:rPr lang="en-US" b="1" i="1" dirty="0"/>
              <a:t>electric flux lines always extend from a positively charged body to a negatively charged body, always extend or terminate perpendicular to the charged surfaces, and never intersect.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474697"/>
            <a:ext cx="7378700" cy="222408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27314"/>
            <a:ext cx="7759700" cy="684213"/>
          </a:xfrm>
        </p:spPr>
        <p:txBody>
          <a:bodyPr/>
          <a:lstStyle/>
          <a:p>
            <a:r>
              <a:rPr lang="en-AU" dirty="0"/>
              <a:t>Example Discharge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28" y="1511527"/>
            <a:ext cx="5861958" cy="1352776"/>
          </a:xfrm>
        </p:spPr>
        <p:txBody>
          <a:bodyPr/>
          <a:lstStyle/>
          <a:p>
            <a:r>
              <a:rPr lang="en-AU" sz="2000" dirty="0"/>
              <a:t>Calculate </a:t>
            </a:r>
            <a:r>
              <a:rPr lang="en-AU" sz="2000" i="1" dirty="0" err="1"/>
              <a:t>v</a:t>
            </a:r>
            <a:r>
              <a:rPr lang="en-AU" sz="2000" i="1" baseline="-25000" dirty="0" err="1"/>
              <a:t>c</a:t>
            </a:r>
            <a:r>
              <a:rPr lang="en-AU" sz="2000" dirty="0"/>
              <a:t> and </a:t>
            </a:r>
            <a:r>
              <a:rPr lang="en-AU" sz="2000" i="1" dirty="0" err="1"/>
              <a:t>i</a:t>
            </a:r>
            <a:r>
              <a:rPr lang="en-AU" sz="2000" i="1" baseline="-25000" dirty="0" err="1"/>
              <a:t>c</a:t>
            </a:r>
            <a:r>
              <a:rPr lang="en-AU" sz="2000" dirty="0"/>
              <a:t> when the switch is placed in position 2. This is the discharge phase.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30</a:t>
            </a:fld>
            <a:r>
              <a:rPr lang="en-US" dirty="0"/>
              <a:t>/35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3068638"/>
            <a:ext cx="459898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528" y="2645612"/>
            <a:ext cx="4950961" cy="307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/>
        </p:nvCxnSpPr>
        <p:spPr bwMode="auto">
          <a:xfrm>
            <a:off x="2527300" y="3973286"/>
            <a:ext cx="12700" cy="1409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257674" y="3906709"/>
            <a:ext cx="269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200" dirty="0"/>
              <a:t>2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6E44B98-4CE0-4F3F-8498-D71B2A80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449" y="3629710"/>
            <a:ext cx="2696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200" dirty="0"/>
              <a:t>1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Charge/Discharge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31</a:t>
            </a:fld>
            <a:r>
              <a:rPr lang="en-US" dirty="0"/>
              <a:t>/35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70050" y="1638300"/>
            <a:ext cx="5038725" cy="4368800"/>
            <a:chOff x="1052" y="1042"/>
            <a:chExt cx="3174" cy="2752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" y="1042"/>
              <a:ext cx="3016" cy="24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52" y="3468"/>
              <a:ext cx="31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10.41 </a:t>
              </a:r>
              <a:r>
                <a:rPr lang="en-US"/>
                <a:t>v</a:t>
              </a:r>
              <a:r>
                <a:rPr lang="en-US" i="1" baseline="-25000"/>
                <a:t>C </a:t>
              </a:r>
              <a:r>
                <a:rPr lang="en-US" i="1"/>
                <a:t>and i</a:t>
              </a:r>
              <a:r>
                <a:rPr lang="en-US" i="1" baseline="-25000"/>
                <a:t>C</a:t>
              </a:r>
              <a:r>
                <a:rPr lang="en-US" i="1"/>
                <a:t> for the network in Fig. 10.39(a) with the values in Example 10.6.</a:t>
              </a:r>
            </a:p>
          </p:txBody>
        </p:sp>
      </p:grpSp>
    </p:spTree>
  </p:cSld>
  <p:clrMapOvr>
    <a:masterClrMapping/>
  </p:clrMapOvr>
  <p:transition spd="slow" advTm="500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49337"/>
            <a:ext cx="7759700" cy="684213"/>
          </a:xfrm>
        </p:spPr>
        <p:txBody>
          <a:bodyPr/>
          <a:lstStyle/>
          <a:p>
            <a:r>
              <a:rPr lang="en-AU" dirty="0"/>
              <a:t>Example 3 Charge/Discharge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1733550"/>
            <a:ext cx="8111671" cy="890589"/>
          </a:xfrm>
        </p:spPr>
        <p:txBody>
          <a:bodyPr/>
          <a:lstStyle/>
          <a:p>
            <a:r>
              <a:rPr lang="en-AU" dirty="0"/>
              <a:t>Find </a:t>
            </a:r>
            <a:r>
              <a:rPr lang="en-AU" dirty="0" err="1"/>
              <a:t>v</a:t>
            </a:r>
            <a:r>
              <a:rPr lang="en-AU" baseline="-25000" dirty="0" err="1"/>
              <a:t>c</a:t>
            </a:r>
            <a:r>
              <a:rPr lang="en-AU" dirty="0"/>
              <a:t> and </a:t>
            </a:r>
            <a:r>
              <a:rPr lang="en-AU" dirty="0" err="1"/>
              <a:t>i</a:t>
            </a:r>
            <a:r>
              <a:rPr lang="en-AU" baseline="-25000" dirty="0" err="1"/>
              <a:t>c</a:t>
            </a:r>
            <a:r>
              <a:rPr lang="en-AU" dirty="0"/>
              <a:t> when the switch is in position 1 at t=0.</a:t>
            </a:r>
          </a:p>
          <a:p>
            <a:r>
              <a:rPr lang="en-AU" dirty="0"/>
              <a:t>Find </a:t>
            </a:r>
            <a:r>
              <a:rPr lang="en-AU" dirty="0" err="1"/>
              <a:t>v</a:t>
            </a:r>
            <a:r>
              <a:rPr lang="en-AU" baseline="-25000" dirty="0" err="1"/>
              <a:t>c</a:t>
            </a:r>
            <a:r>
              <a:rPr lang="en-AU" dirty="0"/>
              <a:t> and </a:t>
            </a:r>
            <a:r>
              <a:rPr lang="en-AU" dirty="0" err="1"/>
              <a:t>i</a:t>
            </a:r>
            <a:r>
              <a:rPr lang="en-AU" baseline="-25000" dirty="0" err="1"/>
              <a:t>c</a:t>
            </a:r>
            <a:r>
              <a:rPr lang="en-AU" dirty="0"/>
              <a:t> when the switch is in position 2 after t = 10ms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32</a:t>
            </a:fld>
            <a:r>
              <a:rPr lang="en-US" dirty="0"/>
              <a:t>/35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786" y="2601913"/>
            <a:ext cx="63817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500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827314"/>
            <a:ext cx="7759700" cy="684213"/>
          </a:xfrm>
        </p:spPr>
        <p:txBody>
          <a:bodyPr/>
          <a:lstStyle/>
          <a:p>
            <a:r>
              <a:rPr lang="en-AU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71" y="1511526"/>
            <a:ext cx="7759700" cy="1404711"/>
          </a:xfrm>
        </p:spPr>
        <p:txBody>
          <a:bodyPr/>
          <a:lstStyle/>
          <a:p>
            <a:r>
              <a:rPr lang="en-AU" dirty="0"/>
              <a:t>Find </a:t>
            </a:r>
            <a:r>
              <a:rPr lang="en-AU" dirty="0" err="1"/>
              <a:t>v</a:t>
            </a:r>
            <a:r>
              <a:rPr lang="en-AU" baseline="-25000" dirty="0" err="1"/>
              <a:t>c</a:t>
            </a:r>
            <a:r>
              <a:rPr lang="en-AU" dirty="0"/>
              <a:t> and </a:t>
            </a:r>
            <a:r>
              <a:rPr lang="en-AU" dirty="0" err="1"/>
              <a:t>i</a:t>
            </a:r>
            <a:r>
              <a:rPr lang="en-AU" baseline="-25000" dirty="0" err="1"/>
              <a:t>c</a:t>
            </a:r>
            <a:r>
              <a:rPr lang="en-AU" dirty="0"/>
              <a:t> when the switch is closed at t=0</a:t>
            </a:r>
          </a:p>
          <a:p>
            <a:r>
              <a:rPr lang="en-AU" dirty="0"/>
              <a:t>Find </a:t>
            </a:r>
            <a:r>
              <a:rPr lang="en-AU" dirty="0" err="1"/>
              <a:t>v</a:t>
            </a:r>
            <a:r>
              <a:rPr lang="en-AU" baseline="-25000" dirty="0" err="1"/>
              <a:t>c</a:t>
            </a:r>
            <a:r>
              <a:rPr lang="en-AU" dirty="0"/>
              <a:t> and </a:t>
            </a:r>
            <a:r>
              <a:rPr lang="en-AU" dirty="0" err="1"/>
              <a:t>i</a:t>
            </a:r>
            <a:r>
              <a:rPr lang="en-AU" baseline="-25000" dirty="0" err="1"/>
              <a:t>c</a:t>
            </a:r>
            <a:r>
              <a:rPr lang="en-AU" dirty="0"/>
              <a:t> when the switch is moved to position 2 at t=1</a:t>
            </a:r>
            <a:r>
              <a:rPr lang="en-AU" dirty="0">
                <a:sym typeface="Symbol" pitchFamily="18" charset="2"/>
              </a:rPr>
              <a:t>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33</a:t>
            </a:fld>
            <a:r>
              <a:rPr lang="en-US" dirty="0"/>
              <a:t>/35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100" y="2916238"/>
            <a:ext cx="6362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500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89" y="707230"/>
            <a:ext cx="7759700" cy="684213"/>
          </a:xfrm>
        </p:spPr>
        <p:txBody>
          <a:bodyPr/>
          <a:lstStyle/>
          <a:p>
            <a:r>
              <a:rPr lang="en-AU" dirty="0"/>
              <a:t>Lecture 6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89" y="1391443"/>
            <a:ext cx="8025618" cy="370825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dirty="0" err="1"/>
              <a:t>Boylestad</a:t>
            </a:r>
            <a:r>
              <a:rPr lang="en-AU" dirty="0"/>
              <a:t> – Chapters 10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Capacitors and capacitance</a:t>
            </a:r>
          </a:p>
          <a:p>
            <a:r>
              <a:rPr lang="en-US" dirty="0"/>
              <a:t>Capacitor Types</a:t>
            </a:r>
          </a:p>
          <a:p>
            <a:r>
              <a:rPr lang="en-US" dirty="0"/>
              <a:t>Capacitors in Series and Parallel</a:t>
            </a:r>
          </a:p>
          <a:p>
            <a:r>
              <a:rPr lang="en-US" dirty="0"/>
              <a:t>Capacitor Charging and Discharging</a:t>
            </a:r>
          </a:p>
          <a:p>
            <a:r>
              <a:rPr lang="en-US" dirty="0"/>
              <a:t>Time Constants</a:t>
            </a:r>
          </a:p>
          <a:p>
            <a:r>
              <a:rPr lang="en-US" dirty="0"/>
              <a:t>Energy Storage</a:t>
            </a:r>
          </a:p>
          <a:p>
            <a:pPr eaLnBrk="1" hangingPunct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34</a:t>
            </a:fld>
            <a:r>
              <a:rPr lang="en-US" dirty="0"/>
              <a:t>/35</a:t>
            </a:r>
          </a:p>
        </p:txBody>
      </p:sp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485207"/>
            <a:ext cx="7759700" cy="684213"/>
          </a:xfrm>
        </p:spPr>
        <p:txBody>
          <a:bodyPr/>
          <a:lstStyle/>
          <a:p>
            <a:r>
              <a:rPr lang="en-AU" dirty="0"/>
              <a:t>The 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5" y="1799771"/>
            <a:ext cx="7759700" cy="105954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4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7" y="3425825"/>
            <a:ext cx="5575300" cy="307498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43731" y="1027339"/>
            <a:ext cx="7237413" cy="968375"/>
            <a:chOff x="288" y="2122"/>
            <a:chExt cx="4559" cy="61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2122"/>
              <a:ext cx="2211" cy="6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85" y="2233"/>
              <a:ext cx="2162" cy="38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38187" y="2330450"/>
            <a:ext cx="7658328" cy="1095375"/>
            <a:chOff x="256" y="2164"/>
            <a:chExt cx="4214" cy="526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6" y="2186"/>
              <a:ext cx="2276" cy="482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62" y="2164"/>
              <a:ext cx="1408" cy="52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07230"/>
            <a:ext cx="7759700" cy="684213"/>
          </a:xfrm>
        </p:spPr>
        <p:txBody>
          <a:bodyPr/>
          <a:lstStyle/>
          <a:p>
            <a:r>
              <a:rPr lang="en-AU" dirty="0"/>
              <a:t>Follow the electrons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91443"/>
            <a:ext cx="7759700" cy="1986757"/>
          </a:xfrm>
        </p:spPr>
        <p:txBody>
          <a:bodyPr/>
          <a:lstStyle/>
          <a:p>
            <a:r>
              <a:rPr lang="en-AU" dirty="0"/>
              <a:t>The electrons will be stripped from atoms on the top plate and they will head to the positive terminal of the battery.</a:t>
            </a:r>
          </a:p>
          <a:p>
            <a:r>
              <a:rPr lang="en-AU" dirty="0"/>
              <a:t>This creates a net positive charge on the top plate</a:t>
            </a:r>
          </a:p>
          <a:p>
            <a:r>
              <a:rPr lang="en-AU" dirty="0"/>
              <a:t>The electrons are deposited on the bottom 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5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407" y="3378200"/>
            <a:ext cx="5689600" cy="31226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65592"/>
            <a:ext cx="7759700" cy="684213"/>
          </a:xfrm>
        </p:spPr>
        <p:txBody>
          <a:bodyPr/>
          <a:lstStyle/>
          <a:p>
            <a:r>
              <a:rPr lang="en-AU" dirty="0"/>
              <a:t>Capacitance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149805"/>
            <a:ext cx="4706257" cy="3538309"/>
          </a:xfrm>
        </p:spPr>
        <p:txBody>
          <a:bodyPr/>
          <a:lstStyle/>
          <a:p>
            <a:r>
              <a:rPr lang="en-AU" sz="2000" dirty="0"/>
              <a:t>An electric field is setup between the plates</a:t>
            </a:r>
          </a:p>
          <a:p>
            <a:r>
              <a:rPr lang="en-US" sz="2000" b="1" i="1" dirty="0"/>
              <a:t>Capacitance is a measure of a capacitor’s ability to store charge on its plates—in other words, its storage capacity.</a:t>
            </a:r>
          </a:p>
          <a:p>
            <a:r>
              <a:rPr lang="en-US" sz="2000" b="1" i="1" dirty="0"/>
              <a:t>the higher the capacitance of a capacitor, the greater is the amount of charge stored on the plates for the same applied voltage.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6</a:t>
            </a:fld>
            <a:r>
              <a:rPr lang="en-US" dirty="0"/>
              <a:t>/35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138058" y="175306"/>
            <a:ext cx="3321050" cy="5303838"/>
            <a:chOff x="2783" y="682"/>
            <a:chExt cx="2092" cy="3341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3" y="682"/>
              <a:ext cx="1965" cy="285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43" y="3500"/>
              <a:ext cx="203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Electric flux distribution between the plates of a capacitor: (a) including fringing; (b) ideal.</a:t>
              </a: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7829" y="4991555"/>
            <a:ext cx="4006850" cy="10255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798286"/>
            <a:ext cx="7759700" cy="684213"/>
          </a:xfrm>
        </p:spPr>
        <p:txBody>
          <a:bodyPr/>
          <a:lstStyle/>
          <a:p>
            <a:r>
              <a:rPr lang="en-AU" dirty="0"/>
              <a:t>Capacitor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481830"/>
            <a:ext cx="7759700" cy="960891"/>
          </a:xfrm>
        </p:spPr>
        <p:txBody>
          <a:bodyPr/>
          <a:lstStyle/>
          <a:p>
            <a:r>
              <a:rPr lang="en-AU" dirty="0"/>
              <a:t>Directly proportional to Area (A), inversely proportional to separation (d) and directly proportional to permittivity (</a:t>
            </a:r>
            <a:r>
              <a:rPr lang="en-AU" dirty="0">
                <a:sym typeface="Symbol"/>
              </a:rPr>
              <a:t>)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7</a:t>
            </a:fld>
            <a:r>
              <a:rPr lang="en-US" dirty="0"/>
              <a:t>/35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7483" y="3586163"/>
            <a:ext cx="3471863" cy="2914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" y="1482499"/>
            <a:ext cx="36131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75653" y="1599974"/>
            <a:ext cx="3613150" cy="1016000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 spd="slow" advTm="5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049337"/>
            <a:ext cx="7759700" cy="684213"/>
          </a:xfrm>
        </p:spPr>
        <p:txBody>
          <a:bodyPr/>
          <a:lstStyle/>
          <a:p>
            <a:r>
              <a:rPr lang="en-AU" dirty="0"/>
              <a:t>What’s the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8</a:t>
            </a:fld>
            <a:r>
              <a:rPr lang="en-US" dirty="0"/>
              <a:t>/35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06400" y="2098675"/>
            <a:ext cx="7378700" cy="3578225"/>
            <a:chOff x="256" y="1422"/>
            <a:chExt cx="4648" cy="2254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6" y="1422"/>
              <a:ext cx="4648" cy="201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59" y="3484"/>
              <a:ext cx="14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FIG. 10.9 </a:t>
              </a:r>
              <a:r>
                <a:rPr lang="en-US" i="1"/>
                <a:t>Example 10.2.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AE9019-37EA-475A-83AE-D63A3CD63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43" t="22933" r="37913" b="67222"/>
          <a:stretch/>
        </p:blipFill>
        <p:spPr>
          <a:xfrm>
            <a:off x="4275539" y="1329530"/>
            <a:ext cx="1924215" cy="5064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71C0BE-ACBA-49E5-BCA3-EC690CFB417D}"/>
              </a:ext>
            </a:extLst>
          </p:cNvPr>
          <p:cNvSpPr/>
          <p:nvPr/>
        </p:nvSpPr>
        <p:spPr>
          <a:xfrm>
            <a:off x="4214191" y="1242398"/>
            <a:ext cx="516835" cy="273989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CC812A-9691-47B1-B9BD-19B3B32C4C09}"/>
                  </a:ext>
                </a:extLst>
              </p14:cNvPr>
              <p14:cNvContentPartPr/>
              <p14:nvPr/>
            </p14:nvContentPartPr>
            <p14:xfrm>
              <a:off x="3567000" y="2074480"/>
              <a:ext cx="19440" cy="1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CC812A-9691-47B1-B9BD-19B3B32C4C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8000" y="2065480"/>
                <a:ext cx="37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9340EE-3703-4538-A29B-E5D1462E10F8}"/>
                  </a:ext>
                </a:extLst>
              </p14:cNvPr>
              <p14:cNvContentPartPr/>
              <p14:nvPr/>
            </p14:nvContentPartPr>
            <p14:xfrm>
              <a:off x="2648280" y="6037000"/>
              <a:ext cx="24120" cy="18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9340EE-3703-4538-A29B-E5D1462E10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39280" y="6028360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1D77A2B-27DB-4CE7-80C0-49EDC1553B47}"/>
                  </a:ext>
                </a:extLst>
              </p14:cNvPr>
              <p14:cNvContentPartPr/>
              <p14:nvPr/>
            </p14:nvContentPartPr>
            <p14:xfrm>
              <a:off x="7558680" y="620692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1D77A2B-27DB-4CE7-80C0-49EDC1553B4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50040" y="61982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 advTm="5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09600"/>
            <a:ext cx="7759700" cy="684213"/>
          </a:xfrm>
        </p:spPr>
        <p:txBody>
          <a:bodyPr/>
          <a:lstStyle/>
          <a:p>
            <a:r>
              <a:rPr lang="en-AU" dirty="0"/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596572"/>
            <a:ext cx="7759700" cy="42359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basic components of a capacitor are: conductive plates, separation, and dielectric.</a:t>
            </a:r>
          </a:p>
          <a:p>
            <a:pPr>
              <a:lnSpc>
                <a:spcPct val="90000"/>
              </a:lnSpc>
            </a:pPr>
            <a:r>
              <a:rPr lang="en-US" i="1" dirty="0"/>
              <a:t>Larger plates </a:t>
            </a:r>
            <a:r>
              <a:rPr lang="en-US" dirty="0"/>
              <a:t>permit an increased area for the storage of charge, so the area of the plates should be in the numerator of the defining equation.</a:t>
            </a:r>
          </a:p>
          <a:p>
            <a:pPr>
              <a:lnSpc>
                <a:spcPct val="90000"/>
              </a:lnSpc>
            </a:pPr>
            <a:r>
              <a:rPr lang="en-US" i="1" dirty="0"/>
              <a:t>The smaller the distance between the plates, </a:t>
            </a:r>
            <a:r>
              <a:rPr lang="en-US" dirty="0"/>
              <a:t>the larger is the capacitance, so this factor should appear in the numerator of the equation. </a:t>
            </a:r>
          </a:p>
          <a:p>
            <a:pPr>
              <a:lnSpc>
                <a:spcPct val="90000"/>
              </a:lnSpc>
            </a:pPr>
            <a:r>
              <a:rPr lang="en-US" dirty="0"/>
              <a:t>Finally, since </a:t>
            </a:r>
            <a:r>
              <a:rPr lang="en-US" i="1" dirty="0"/>
              <a:t>higher levels of permittivity </a:t>
            </a:r>
            <a:r>
              <a:rPr lang="en-US" dirty="0"/>
              <a:t>result in higher levels of capacitance, the factor </a:t>
            </a:r>
            <a:r>
              <a:rPr lang="en-US" i="1" dirty="0"/>
              <a:t> </a:t>
            </a:r>
            <a:r>
              <a:rPr lang="en-US" dirty="0"/>
              <a:t>should appear in the numerator of the defining equation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37D23-3038-4C3A-A54A-4EA017B80DA4}" type="slidenum">
              <a:rPr lang="en-US" smtClean="0"/>
              <a:pPr>
                <a:defRPr/>
              </a:pPr>
              <a:t>9</a:t>
            </a:fld>
            <a:r>
              <a:rPr lang="en-US" dirty="0"/>
              <a:t>/35</a:t>
            </a:r>
          </a:p>
        </p:txBody>
      </p:sp>
    </p:spTree>
  </p:cSld>
  <p:clrMapOvr>
    <a:masterClrMapping/>
  </p:clrMapOvr>
  <p:transition spd="slow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39799</TotalTime>
  <Words>1388</Words>
  <Application>Microsoft Office PowerPoint</Application>
  <PresentationFormat>On-screen Show (4:3)</PresentationFormat>
  <Paragraphs>176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Equation</vt:lpstr>
      <vt:lpstr>Visio</vt:lpstr>
      <vt:lpstr>PowerPoint Presentation</vt:lpstr>
      <vt:lpstr>Lecture 6 summary</vt:lpstr>
      <vt:lpstr>The Electric Field</vt:lpstr>
      <vt:lpstr>The Electric field</vt:lpstr>
      <vt:lpstr>Follow the electrons</vt:lpstr>
      <vt:lpstr>Capacitance</vt:lpstr>
      <vt:lpstr>Capacitor</vt:lpstr>
      <vt:lpstr>What’s the capacity</vt:lpstr>
      <vt:lpstr>Note:</vt:lpstr>
      <vt:lpstr>Effects of a Dielectric</vt:lpstr>
      <vt:lpstr>Effects of a Dielectric</vt:lpstr>
      <vt:lpstr>CAPACITORS Types of Capacitors</vt:lpstr>
      <vt:lpstr>Increasing capacitance</vt:lpstr>
      <vt:lpstr>CAPACITORS IN SERIES AND IN PARALLEL</vt:lpstr>
      <vt:lpstr>Capacitor banks</vt:lpstr>
      <vt:lpstr>Series and Parallel</vt:lpstr>
      <vt:lpstr>Example</vt:lpstr>
      <vt:lpstr>Example 2</vt:lpstr>
      <vt:lpstr>Capacitor in steady state</vt:lpstr>
      <vt:lpstr>Capacitor is steady state</vt:lpstr>
      <vt:lpstr>Energy in a capacitor</vt:lpstr>
      <vt:lpstr>Power Curve</vt:lpstr>
      <vt:lpstr>TRANSIENTS IN CAPACITIVE NETWORKS: THE CHARGING PHASE</vt:lpstr>
      <vt:lpstr>Charging phase</vt:lpstr>
      <vt:lpstr>Transients in Capacitor Networks</vt:lpstr>
      <vt:lpstr>Current in the charging phase</vt:lpstr>
      <vt:lpstr>Note the time constant  = RC</vt:lpstr>
      <vt:lpstr>Example</vt:lpstr>
      <vt:lpstr>The discharge Phase</vt:lpstr>
      <vt:lpstr>Example Discharge Phase</vt:lpstr>
      <vt:lpstr>Charge/Discharge</vt:lpstr>
      <vt:lpstr>Example 3 Charge/Discharge</vt:lpstr>
      <vt:lpstr>Example 4</vt:lpstr>
      <vt:lpstr>Lecture 6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Curtis</dc:creator>
  <cp:lastModifiedBy>Mohamed Fareq Malek</cp:lastModifiedBy>
  <cp:revision>239</cp:revision>
  <cp:lastPrinted>2010-06-29T02:03:54Z</cp:lastPrinted>
  <dcterms:created xsi:type="dcterms:W3CDTF">2011-12-01T23:09:04Z</dcterms:created>
  <dcterms:modified xsi:type="dcterms:W3CDTF">2023-04-01T06:14:46Z</dcterms:modified>
</cp:coreProperties>
</file>