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8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9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10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11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12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13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2" r:id="rId2"/>
    <p:sldId id="364" r:id="rId3"/>
    <p:sldId id="367" r:id="rId4"/>
    <p:sldId id="368" r:id="rId5"/>
    <p:sldId id="369" r:id="rId6"/>
    <p:sldId id="370" r:id="rId7"/>
    <p:sldId id="366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65" r:id="rId28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600" y="-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-421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D9551D5-37F3-48D8-8E5F-6734FCB55FA4}" type="datetimeFigureOut">
              <a:rPr lang="en-US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C59E08D-9483-41A3-A819-D597BEC04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7T06:17:28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1070,'63'0,"-23"-2,1 2,-1 2,1 1,-1 3,21 6,191 64,53 0,-207-60,-1-5,1-3,1-5,78-8,-12 2,348 3,-488 0</inkml:trace>
  <inkml:trace contextRef="#ctx0" brushRef="#br0" timeOffset="1900.139">992 1171,'-2'-44,"-1"-1,-2 1,-2 0,-7-21,-10-158,4 65,-9-59,30-102,-1 307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9:05.7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1,'0'418,"9"-358,-5-46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9:07.6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247 361,'-46'-18,"21"14,18 3,-1 1,1-1,-1-1,1 0,-1 0,1 0,0-1,0 0,0 0,0-1,1 1,-1-2,1 1,0-1,0 0,-2-3,-41-60,47 61,1 1,-1 0,1-1,0 1,1-1,-1 1,1-1,1 1,-1-1,1 1,0-1,1 1,-1 0,1-1,0 1,1 0,0 0,0 1,0-1,0 0,1 1,4-5,0 3,0 0,0 1,0 0,1 1,-1 0,1 0,1 0,-1 1,1 1,-1 0,1 0,0 1,0 0,1 1,-1 0,9 0,-14 0,0 0,0 0,0 0,-1 1,1 0,0 0,0 0,0 1,0-1,0 1,-1 1,1-1,0 0,-1 1,1 0,-1 0,0 0,1 1,-1 0,0-1,0 1,-1 1,1-1,-1 1,0-1,1 1,-2 0,1 0,0 0,-1 0,0 1,2 3,-3 4,0 1,0-1,-1 1,-1 0,0-1,-1 1,0-1,-1 1,0-1,-1 0,0 0,-1 0,0-1,-1 0,-1 0,0 0,0-1,-3 4,-83 120,88-129,0-1,0 0,0 1,1 0,0 0,0 0,0 1,1-1,-1 1,2 0,-1 0,0 0,1 0,0 1,1-1,-1 1,1-1,1 1,-1-1,1 1,0-1,1 5,-1-10,1 4,0 1,1-1,-1 0,1 1,0-1,0 0,1 0,0 0,0-1,0 1,0 0,1-1,-1 0,1 0,34 35,-34-33,1 0,0-1,0 1,1-1,-1 0,1 0,0-1,1 0,-1 0,1 0,-1-1,1 0,0 0,1 0,-1-1,0 0,7 0,-8 0,0-1,1 0,-1 0,0 0,1-1,-1 0,0 0,1-1,-1 0,0 0,0 0,1-1,-1 0,0 0,0 0,-1-1,1 0,-1 0,1 0,-1-1,0 0,0 0,4-4,-2-5,0 0,0 0,-1 0,-1 0,0-1,-1 0,0 0,-1-1,-1 1,0 0,-1-1,-1-2,0 12,2-22,-2 0,0 0,-2 0,-1 0,-2 0,-2-10,3 31,0 0,0 0,-1 1,1-1,-1 1,0 0,0 0,-1 1,0 0,0 0,0 0,0 0,0 1,-1 0,1 1,-1-1,0 1,0 0,0 1,0 0,0 0,-2 0,-33-10,7 2,19 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9:08.9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247 115,'-20'-23,"-29"-15,44 35,0 1,0 0,-1 0,1 1,-1-1,1 1,-1 0,0 1,1 0,-1-1,0 2,1-1,-1 1,1 0,-1 0,1 0,-1 1,1 0,0 0,-1 0,1 1,0-1,1 1,-1 1,0-1,1 1,0-1,0 1,0 0,0 1,1-1,-1 1,1-1,0 1,-1 3,3 4,1 1,0-1,0 1,1-1,1 1,0-1,1 0,0 1,1-1,0-1,1 1,0 0,1-1,0 0,1-1,0 1,0-1,2 0,16 28,-1 13,-22-44,1 0,-1-1,1 1,1-1,-1 1,1-1,0 0,0 0,1-1,0 1,0-1,0 0,0 0,1-1,0 1,0-1,5 2,-10-6,1 0,0 1,0-1,0 0,0 0,0 0,0-1,0 1,0 0,0-1,0 1,0-1,0 0,-1 0,1 0,0 1,0-2,-1 1,1 0,-1 0,1 0,-1-1,1 1,-1-1,0 1,0-1,0 0,0 1,0-1,0 0,0 0,0 1,-1-1,1 0,23-69,-24 70,46-154,-41 136,-2-1,0 1,-1-1,-1 0,-1 1,-1-1,0 0,-2 1,0-2,2 18,1-1,-1 1,0 0,0-1,-1 1,1 0,0 0,-1 0,0 0,0 0,0 0,0 0,0 1,0-1,-1 1,1 0,-1 0,0-1,0 2,0-1,0 0,0 1,0-1,0 1,0 0,-1 0,1 0,0 0,-1 1,1-1,-1 1,1 0,-2 0,-14-1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9:10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97 64,'1'-2,"-1"0,0 0,0-1,1 1,-1 0,0 0,-1 0,1-1,0 1,-1 0,1 0,-1 0,0 0,0 0,0-1,0 2,0-1,0 0,0 0,0 0,-1 0,1 1,-1-1,0 1,1-1,-1 1,0-1,0 1,0 0,0 0,0 0,0 0,0 0,0 1,0-1,0 1,0-1,-1 1,1 0,0 0,0 0,-1 0,1 0,0 0,0 1,-2 2,1 0,0 1,-1-1,2 1,-1 0,0 0,1 0,0 0,0 1,0-1,0 0,1 1,-1 0,1-1,1 1,-1 0,1-1,-1 1,1 0,0 0,1-1,-1 1,1 0,0-1,1 2,-2 7,8 119,-7-131,0 1,0-1,0 1,1-1,-1 1,0-1,1 0,-1 0,1 0,-1 1,1-2,0 1,0 0,-1 0,1 0,0-1,0 1,0-1,-1 0,1 1,0-1,0 0,0 0,0 0,0 0,0-1,0 1,-1 0,1-1,0 1,0-1,0 0,-1 1,1-1,0 0,-1 0,1 0,-1-1,1 1,-1 0,1 0,-1-1,0 1,0-1,0 1,0-1,0 0,0 1,0-1,0 0,-1 1,1-1,0 0,-1 0,0 0,1-1,5-13,-1-1,-1 0,0 0,-1 0,-1-1,0 1,-2-1,0 1,-1-7,-25-29,13 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9:11.0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62,'88'-20,"139"17,-161-22,-54 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9:11.7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0,'1'2,"0"-1,0 1,0-1,1 0,-1 0,0 1,1-1,-1 0,1 0,0 0,-1 0,1 0,0-1,-1 1,1 0,0-1,0 0,0 1,-1-1,1 0,0 0,0 0,0 0,1 0,0 0,325 2,-304-2,-3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9:15.9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95,'-2'2,"0"0,1 0,-1 0,0 0,0 0,1 0,-1 0,1 1,0-1,0 1,0-1,0 1,0-1,0 1,1-1,-1 1,1 0,0-1,0 1,0 0,0-1,0 1,1 1,-2 1,1 198,14-405,-10 170,-4 27,0 0,0 0,0 0,1 0,-1 0,1 1,0-1,1 0,-1 1,1-1,0 1,0-1,0 1,1 0,-1 0,1 0,0 0,0 0,1 1,-1-1,1 1,-1 0,1 0,0 0,0 1,1-1,-1 1,4-1,14-1,1 0,-1 2,1 0,0 2,0 0,9 3,27-1,-59-2,3-1,1 1,0 0,0 0,-1 0,1 0,0 0,-1 1,1 0,0 0,-1 0,1 0,-1 0,0 1,1 0,-1-1,0 1,0 0,0 1,0-1,0 0,2 3,2 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9:12.9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44,'286'-43,"-8"42,-264 3,1 1,-1 0,0 1,0 1,0 0,0 0,-1 2,4 2,-9-5,59 13,-46-15</inkml:trace>
  <inkml:trace contextRef="#ctx0" brushRef="#br0" timeOffset="687.384">397 21,'0'524,"0"-515</inkml:trace>
  <inkml:trace contextRef="#ctx0" brushRef="#br0" timeOffset="1463.548">619 87,'2'1,"-1"1,0-1,1 0,-1 0,0 1,1-1,-1 1,0-1,0 1,0-1,0 1,0 0,-1-1,1 1,-1 0,1 0,-1-1,1 1,-1 0,0 0,0 0,0 0,0 0,0 1,0-1,2 323,12-166,-10-140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9:47.3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1,'545'0,"-522"0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9:48.3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1,'509'0,"-490"0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7T06:17:29.4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51,'2'-3,"-1"0,1 0,0 0,0 0,0 0,0 1,0-1,0 1,1-1,-1 1,1 0,0 0,0 0,0 0,0 0,0 1,0-1,0 1,0 0,1 0,-1 0,0 1,1-1,-1 1,1 0,2 0,307-2,307 2,-609 0</inkml:trace>
  <inkml:trace contextRef="#ctx0" brushRef="#br0" timeOffset="2094.123">509 77,'-4'7,"0"0,0 0,1 0,0 0,1 0,0 1,0-1,0 1,1 0,0 0,1-1,0 1,0 0,0 0,1 0,-1 10,-9 150,-2-80,5 0,4 0,4 31,0 7,-17 12,4-39,10-72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9:49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26,'41'-18,"184"11,-133 9,11-2,-81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9:50.6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1,'221'13,"-22"-4,-180-6,-4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1:31.6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27,'216'-14,"-146"7,0 2,0 4,15 4,23-2,-85-1,0 1,0 0,0 2,0 1,-1 1,1 0,-1 2,0 1,-1 0,2 3,30 12,-30-15</inkml:trace>
  <inkml:trace contextRef="#ctx0" brushRef="#br0" timeOffset="768.228">552 27,'0'404,"-23"-214,24-45,-1-122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1:33.4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46,'0'-4,"0"-4,4-2,5 2,4 1,4 3,3 1,2 2,5 0,1 2,-1-1,0 0,-1 1,-2-1,-1 0,-1 0,4 0,-2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1:33.9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0,'3'0,"6"0,5 0,3 0,3 0,2 0,4 0,2 0,0 0,-1 0,-2 0,0 0,-2 0,0 0,2 0,2 0,-4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1:35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1,'18'120,"-13"355,-5-454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1:35.9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23,'243'0,"-90"-22,242 22,-373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1:36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133 863,'0'-592,"22"410,-22 170,0 9,-1 1,1-1,-1 0,1 1,0-1,0 1,0-1,0 0,1 1,-1-1,1 0,-1 1,1-1,0 1,0-1,0 1,0-1,1 1,-1 0,0 0,1 0,0 0,0 0,-1 0,1 0,0 0,1 0,-1 1,0-1,0 1,1 0,-1 0,0 0,1 0,-1 0,1 0,14 1,-1 1,1 1,-1 0,1 1,-1 1,0 0,-1 1,1 1,-1 0,0 1,0 1,-1 0,4 4,-11-5,0-1,-1 1,1 1,-2-1,1 1,-1 0,0 1,-1-1,0 1,0-1,-1 1,0 1,-1-1,0 0,0 1,-1-1,0 0,-1 1,0 0,0-1,-1 1,0-1,-1 0,-1 4,1 28,2-19</inkml:trace>
  <inkml:trace contextRef="#ctx0" brushRef="#br0" timeOffset="515.034">1 400,'256'34,"-245"-32,17 3,-13-3,0 0,0 1,0 1,0 0,-1 1,1 1,-1 0,-1 1,1 0,-1 1,3 3,-6-1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1:40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23,'0'-4,"4"-1,5 1,4 0,4 1,3 2,2 0,4 0,2 1,0 1,-1-1,-2 0,0 0,-2 0,-1 0,4 0,1 0,-4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1:40.5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1,'4'0,"4"0,6 0,3 0,3 0,2 0,5 0,1 0,0 0,-2 4,0 0,-2 1,-1-1,0 2,2 1,2-1,-4-2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7T06:17:33.7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128 1982,'293'26,"32"0,-152-17,-5 12,1-8,50-6,1345-8,-1322 31,-28-12,0-9,63-12,-53 1,56 1,-114-24,-91 8,-54 13</inkml:trace>
  <inkml:trace contextRef="#ctx0" brushRef="#br0" timeOffset="2296.261">205 1,'-2'20,"-1"-1,0 0,-1 1,-1-1,-1-1,-1 1,-5 8,-18 61,-31 138,29-131,-7 42,40 264,-1 205,27-258,-13-115,22 107,-37 859,1-1199</inkml:trace>
  <inkml:trace contextRef="#ctx0" brushRef="#br0" timeOffset="6921.591">128 3709,'75'-73,"-40"48,1 2,2 1,0 2,26-9,-60 27,27-8,1 1,0 2,0 0,0 3,1 0,0 3,0 0,-1 2,18 3,31-1,455-1,-103 22,-124-13,107 6,24-17,-154-2,304 51,-193-48,-203-21,16-36,-152 54,-1 3,1 2,0 3,-1 2,49 14,55 7,72 7,109-37,-269-13,-61 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1:38.7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310 712,'-13'-199,"2"-116,13 213,-3 99,0 0,1-1,0 1,0 0,0-1,0 1,0-1,1 1,-1 0,1 0,0-1,0 1,0 0,0 0,1 0,-1 0,1 0,0 0,0 0,0 1,0-1,0 1,1-1,-1 1,1 0,-1 0,1 0,0 0,0 1,0-1,0 1,0-1,0 1,0 0,1 0,-1 1,2-1,14 0,0 0,1 2,-1 0,0 1,0 1,0 1,0 1,0 0,-1 2,0 0,-1 1,1 0,-1 2,-1 0,0 1,0 0,-1 1,-1 1,0 1,5 5,-17-17,0 0,1-1,-1 1,0 0,0 0,0 1,0-1,0 0,-1 1,1-1,-1 1,1-1,-1 1,0 0,0 0,0-1,-1 1,1 0,-1 0,1 0,-1 0,0 0,0 0,0 0,0 0,-1-1,1 1,-1 0,0 0,0 0,0 0,0-1,0 1,-1-1,1 1,-1-1,0 1,1-1,-1 0,0 0,0 0,-1 0,1 0,0 0,-1 0,0-1,-16 5</inkml:trace>
  <inkml:trace contextRef="#ctx0" brushRef="#br0" timeOffset="539.158">1 337,'346'0,"-225"22,-53-12,-50-6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1:41.5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1,'0'4,"0"4,0 6,0 3,4 6,1 8,0 5,-1 1,-1-3,-2-2,0-1,0 3,-1 0,-1-3,1-3,0-2,0-2,0-5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1:42.1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97,'9'0,"0"0,-1 0,1-1,0 0,-1-1,1 0,-1 0,0-1,0 0,0-1,0 1,0-2,28-9,0 1,1 2,0 2,0 1,1 1,0 3,0 1,0 2,1 1,-1 2,2 2,67-2,-69-6,-25-1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1:42.9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67,'64'-17,"71"13,-114 6,0-2,1 0,-1-1,0-1,0-1,0-1,0 0,13-6,-16 2</inkml:trace>
  <inkml:trace contextRef="#ctx0" brushRef="#br0" timeOffset="698.258">221 0,'0'312,"-1"-304,1 0,0 0,1 0,0 0,0 0,1-1,0 1,0-1,0 1,1-1,1 0,-1 1,1-2,1 3,2-5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1:56.4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268 361,'-17'481,"-30"-56,9-96,6 252,-6-315,-11-68,41-180,0 1,1 0,1 0,1 1,1-1,1 1,0 0,2 0,0 3,2-20,0 0,0 0,1 0,-1 0,1 0,0 0,0-1,0 1,0-1,0 1,1-1,-1 0,1 0,-1 0,1 0,0 0,0-1,0 1,0-1,0 0,0 0,0 0,0 0,0 0,1-1,-1 1,0-1,1 0,-1 0,0 0,1-1,14 4,306 66,18 25,-271-79,0-4,1-2,0-4,21-3,-9 1,155 18,83 1,70-23,-81-42,-1-20,181-20,-281 58,29-4,100 6,-328 22,-7 3,1-2,-1 1,1 0,0-1,-1 0,1 0,-1 0,1-1,-1 0,1 0,-1 0,1 0,-1 0,0-1,0 0,0 0,0 0,0-1,0 1,0-1,-1 0,1 0,-1 0,0 0,0-1,0 1,0-1,-1 0,1 0,-1 0,0 0,0-1,5-147,-6 30,52-111,19-100,-68 34,-4-795,0 1087,0 1,0 0,0 0,-1-1,0 1,-1 0,1 0,-1 0,0 0,-1 0,1 1,-1-1,0 1,-1 0,1-1,-3-1,0-3,0-1,1 0,0 0,1 0,0 0,1-1,0 0,1 1,0-1,1 0,1 0,-1 0,2 0,0 0,0 0,2-4,-1-28,-2-133,0 173,0 1,0 0,0 0,-1 0,1-1,-1 1,0 0,0 0,0 0,0 0,-1 0,1 0,-1 0,0 1,0-1,0 0,0 1,-1-1,2 3,0 0,0 0,0 1,0-1,0 1,0-1,0 1,0-1,0 1,0 0,0-1,1 1,-1 0,0 0,0 0,1 0,-1-1,0 1,1 0,-1 0,1 0,-1 0,1 0,0 1,-1-1,1 0,0 0,0 0,0 0,0 0,0 0,0 0,0 0,0 1,0-1,0 0,0 1,0 3,1 1,-1-1,0 0,-1 0,1 0,-1 0,0 1,-1-1,1 0,-1-1,0 1,0 0,0 0,-1-1,0 0,0 1,0-1,0 0,-1 0,1-1,-1 1,0-1,0 1,0-1,-1-1,1 1,-1-1,1 1,-1-1,0-1,0 1,-1 0,-270-4,-1247 2,1439-4,0-4,-71-16,31 4,84 14,-1 3,0 1,0 2,1 2,-1 1,0 2,1 3,0 0,1 3,-37 15,-283 160,314-162,30-15,-1 0,0-2,0 1,0-2,-1 0,0-1,0-1,0 0,-1-2,-14 1,-133-20,151 14,0 2,0 0,0 0,0 2,0-1,0 2,0 0,-7 2,2 0,1 0,-1-2,0 0,0-1,0-1,0-1,0-1,1 0,-1-1,0-1,1-1,0-1,0 0,-26-16,25 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1:51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2082,'372'0,"-199"26,183 13,-303-37,-1-2,0-3,0-2,0-2,4-4,231-51,-172 30,46-4,405 38,227-2,-240 51,-76 1,-382-48,-95-4,0-1,1 0,-1 0,0 1,1-1,-1 0,0 0,0 0,0 0,0 0,0 1,0-1,0 0,0 0,0 0,0 0,0 0,-1 1,1-1,0 0,-1 0,1 0,0 1,-1-1,1 0,-1 0,1 1,-1-1,0 1,1-1,-1 0,0 1,1-1,-1 1,0-1,0 1,1 0,-1-1,0 1,0 0,0-1,1 1,-1 0,0 0,0 0,0 0,0 0,0 0,0 0,-7-5,1-4,0 0,1 0,0 0,1 0,0-1,0 0,1 0,1 0,-1-1,2 1,-1-1,2 0,-1 0,1 0,1 0,0-5,-4-23,-12-162,10-187,7 279,45-964,-45 995,-1 79,-1-1,1 0,0 0,0 0,-1 0,1 0,0 0,0 0,0 0,-1 0,1 0,0 0,0 0,-1 0,1 0,0-1,0 1,0 0,-1 0,1 0,0 0,0 0,0 0,-1 0,1-1,0 1,0 0,0 0,0 0,0 0,-1-1,1 1,0 0,-7 24,4-9,0-1,-1 0,0 0,-1-1,-1 1,0-1,-1 0,-7 11,8-19,-1 0,1 0,-1-1,1 1,-1-2,0 1,0-1,-1 0,1-1,-1 1,0-2,-1 1,-25 9,-159 28,-13-2,-2-9,-125-2,318-25,-266 14,-124-15,-186-47,171 49,384-5,0-2,0-1,1-1,-1-2,-27-12,-27-5,26 9,-1 3,-1 3,0 3,0 2,-25 3,-96 10,180-5,0 1,0 0,0 0,0 0,0 1,1 0,0 1,0-1,0 1,0 0,1 1,0-1,0 1,0 0,1 0,-1 2,-54 54,31-43,21-16,1 1,-1-1,1 1,0 1,0-1,0 1,0 0,1 0,0 1,0 0,1 0,-1 0,1 0,1 1,-1-1,1 1,0 0,0 0,1 0,0 0,0 2,7 256,-5 404,3-591,3-1,3 0,8 24,-15-96,-1 1,1-1,0 0,0-1,0 1,0 0,1-1,0 1,0-1,0 0,1 0,-1 0,1 0,0 0,0-1,1 0,-1 0,0 0,2 0,1-4,-2-3</inkml:trace>
  <inkml:trace contextRef="#ctx0" brushRef="#br0" timeOffset="9831.813">2166 2414,'8'222,"1"-164,-4 0,-1 0,-4 1,-3 16,2 22,4 87,-3-184,0 0,0-1,1 1,-1 0,0-1,0 1,0 0,0-1,0 1,0 0,1 0,-1-1,0 1,0 0,0 0,1-1,-1 1,0 0,0 0,1-1,-1 1,0 0,0 0,1 0,-1 0,0 0,1-1,-1 1,0 0,1 0,-1 0,0 0,1 0,-1 0,0 0,1 0,-1 0,0 0,1 0,-1 1,0-1,1 0,-1 0,0 0,0 0,1 0,-1 0,0 1,0-1,1 0,-1 0,0 1,1-1,11-43,-10 35,16-47,3 1,3 1,1 1,15-20,24-47,173-310,-207 322,-9 20,102-180,-12-16,-105 346,-58 80,45-126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2:36.7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88,'0'420,"0"-416,-1 0,1 1,0-1,1 0,-1 1,1-1,-1 0,1 1,1-1,-1 0,1 0,-1 0,1 0,0 0,0 0,1-1,-1 1,1-1,0 0,0 1,0-1,0 0,0-1,1 1,0-1,-1 1,1-1,0 0,0 0,0-1,0 1,0-1,0 0,1 0,0 0,5 0,-1 0,1-1,-1 0,1-1,-1 0,1 0,-1-1,0 0,1-1,-1 0,0 0,0-1,-1 0,1-1,-1 0,0 0,0 0,-1-1,0-1,0 1,4-5,32-28,-33 32,-1-1,1 0,-1 0,-1-1,1 0,-2 0,1-1,-1 0,-1 0,1-1,-2 0,0 0,0 0,-1 0,0-1,-1 0,0-3,-1-52,-2 67,0 0,0 0,1 0,-1 0,0 0,0 1,0-1,0 0,1 0,-1 0,0 0,0 0,1 0,-1 0,0 0,0 0,0 0,1 0,-1 0,0 0,0 0,1 0,-1 0,0 0,0 0,0 0,1 0,-1 0,0 0,0 0,0-1,1 1,-1 0,0 0,0 0,0 0,0 0,1-1,-1 1,0 0,0 0,0 0,0 0,0-1,0 1,0 0,0 0,1-1,-1 1,0 0,0 0,0 0,0-1,9 23,-8-21,1 6,0 0,1-1,-1 1,1-1,1 0,-1 0,1 0,0 0,1-1,-1 1,1-1,0 0,0-1,1 1,0-1,-1 0,1-1,0 1,1-1,-1 0,1-1,-1 1,1-1,0-1,0 1,0-1,24 0,1-1,-1-1,0-1,1-2,-1-2,2-1,95-53,-122 58,0 0,-1 0,1-1,-1 0,1 0,-1 0,0-1,0 0,0 0,-1 0,1 0,-1-1,0 0,0 1,-1-2,0 1,1 0,-2-1,2-2,60-94,-56 93,0 0,-1 0,0-1,-1 0,0 0,0 0,-1-1,0 0,-1 0,2-8,-4 3</inkml:trace>
  <inkml:trace contextRef="#ctx0" brushRef="#br0" timeOffset="795.136">1548 154,'4'0,"4"0,6 0,3 0,3 0,2 0,5 0,1 0,-1 0,0 0,-2 0,0 0,-2 0,-1 0,1 0,-5 0</inkml:trace>
  <inkml:trace contextRef="#ctx0" brushRef="#br0" timeOffset="1241.556">1504 397,'4'0,"4"0,6 0,7 0,11 0,9 0,0 0,-3 0,-4 0,-4 0,-4 0,2 0,0 0,-2 0,-4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2:39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106 157,'-8'-8,"-27"-50,35 55,-1 0,1 0,0 0,-1-1,1 1,1 0,-1 0,0-1,1 1,0 0,-1 0,1 0,1 0,-1 0,0 0,1 0,-1 0,1 1,0-1,0 1,0-1,0 1,0 0,1-1,-1 1,1 0,-1 1,1-1,0 0,0 1,0-1,0 1,0 0,0 0,0 0,0 1,0-1,0 1,1-1,-1 1,0 0,0 0,1 1,226 0,-223-1,0-1,0 1,0 0,0 0,0 1,0 0,0 0,0 0,-1 1,1 0,0 1,-1-1,1 1,-1 1,0-1,0 1,0 0,-1 0,1 1,-1 0,0 0,0 0,-1 0,1 1,-1 0,-1 0,1 0,0 1,0 15,-2-1,0 1,-1 0,-1-1,-2 1,0 0,-1-1,-1 1,0-1,-9 19,4-13,-2 0,-2-1,0 0,-1-2,-2 1,0-2,-2 0,0-1,-2 0,-1-1,6-9,-1-1,-1 0,0-1,0-1,-1 0,0-2,-1 0,0-1,0-1,0 0,0-2,-1 0,1-1,-1-1,0-1,1 0,-1-2,-4-1,55-20,2 9,1 2,1 1,-1 2,2 2,-1 1,1 1,-1 2,1 2,14 2,-10-1,6-1,0 3,0 1,0 2,0 3,14 4,37 4,-73-15</inkml:trace>
  <inkml:trace contextRef="#ctx0" brushRef="#br0" timeOffset="1120.666">901 179,'67'-35,"-40"26,1 1,0 1,1 2,-1 0,1 2,0 1,0 2,0 1,23 3,37-1,132-3,-202 0</inkml:trace>
  <inkml:trace contextRef="#ctx0" brushRef="#br0" timeOffset="1700.072">1210 113,'30'110,"-22"-62,-2 0,-2 0,-3 0,-4 48,2-14,4 8,1-86,1-6</inkml:trace>
  <inkml:trace contextRef="#ctx0" brushRef="#br0" timeOffset="2265.483">1607 90,'-21'26,"12"-5,1 0,1 0,1 1,0 0,2 0,1 0,0 0,2 1,1-1,0 1,2-1,1 1,0-1,14 370,-17-384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2:52.1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279 1243,'19'-112,"-17"-347,-2 235,-21 39,8-16,-5 139,-2 87,-27 117,-33 74,-2-94,63-83,26-76,152-165,-105 96,-41 60,-13 43,0-1,0 1,0-1,1 1,0-1,-1 1,1 0,1-1,-1 1,0 0,1 0,0-1,-1 1,1 0,0 1,1-1,-1 0,0 1,1-1,0 1,-1 0,1 0,0 0,0 0,0 0,1 1,-1-1,0 1,0 0,1 0,-1 0,2 0,164 7,-164-4,0 0,0 1,0 0,0 0,0 0,-1 0,1 1,-1 0,0 0,0 0,0 0,-1 1,1-1,-1 1,0 0,-1 0,1 0,1 6,21 30,36 14,10 18,-66-59,-4-3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2:57.5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200 217,'13'286,"-5"-195,-4 1,-6 64,0-29,2-82,0-27</inkml:trace>
  <inkml:trace contextRef="#ctx0" brushRef="#br0" timeOffset="1158.581">266 261,'-7'-1,"-1"0,1 1,0 0,-1 1,1-1,-1 2,1-1,0 1,0 0,0 0,0 1,0 0,0 0,1 0,-1 1,1 0,0 1,0-1,-4 5,-5 11,0 0,2 1,0 1,1 0,1 1,1 0,-4 16,-1-1,9-16,16-31,18-36,94-196,-32 17,-89 222,-1 0,0 1,1-1,-1 0,1 0,0 1,-1-1,1 0,0 1,0-1,0 1,0-1,1 1,-1-1,0 1,1 0,-1 0,0-1,1 1,-1 0,1 0,0 1,-1-1,1 0,0 0,0 1,-1-1,1 1,0 0,0-1,0 1,0 0,-1 0,1 0,0 0,0 1,0-1,0 0,-1 1,1-1,0 1,0 0,-1 0,1-1,0 1,-1 0,1 0,-1 1,0-1,1 0,-1 0,0 1,1-1,-1 1,18 198,-3-165,2-1,2-1,1 0,2-2,0 0,23 21,-31-35,32 29,21 32,-62-64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7T06:17:49.0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712 1,'0'449,"-25"-246,9-26,5-16,10-161,1-1,-1 1,1-1,-1 1,1-1,-1 1,0-1,1 1,-1-1,0 1,0 0,1-1,-1 1,0 0,0 0,1 0,-1 0,0-1,0 1,0 0,1 0,-1 0,0 1,0-1,1 0,-1 0,0 0,0 0,1 1,-1-1,0 0,0 1,1-1,-1 1,0-1,1 1,-1-1,1 1,-1-1,1 1,-1-1,1 1,-1 0,1-1,-1 1,1 0,0 0,0-1,-1 1,1 0,0 0,0-1,0 1,0 0,-1 0,1-1,0 1,1 0,-1 0,0 0,0-1,-18-33,15 25,0-1,-1 0,0 1,-1 0,0 0,0 1,0-1,-1 1,-1 0,1 0,-1 1,0 0,0 0,-1 1,0 0,0 0,0 1,-8-3,10 5,0 1,-1 1,1-1,0 1,-1 0,1 1,0-1,-1 1,1 1,0-1,0 1,0 0,0 0,0 1,0 0,0 0,1 0,0 1,-1-1,1 1,-3 4,-167 84,166-86,1 0,0 1,0 0,0 1,1-1,0 1,1 1,0-1,0 1,1 0,0 1,-2 3,-18 30,10-21,9-15,0 1,1 1,0-1,0 1,1 0,0 0,0 0,1 0,1 1,-1 0,1 1,3 248,-2-253,1 1,1-1,-1 1,1-1,0 0,0 1,1-1,0 0,0 0,0 0,1 0,0 0,0-1,1 1,-1-1,1 0,5 5,115 152,-35-57,26 14,81 26,-185-135,1-1,0 0,1-1,-1 0,2-1,-1 0,1-1,0-1,0 0,1-1,-1 0,1-2,0 1,0-2,0 0,0-1,0 0,0-1,0-1,7-2,30 3,-41-1,1 0,0 0,-1-2,1 1,-1-2,0 1,0-1,-1-1,0 0,0-1,5-4,34-18,-15 13,51-41,-55 21,72-63,-96 93,1 1,-1-2,0 1,0 0,-1-1,0 0,0-1,-1 1,1-1,-2 0,3-4,18-33,-13 22,-1-1,-1 1,-1-2,-1 1,-1-1,-1 0,-2 0,0-1,-2 1,0-1,-2 1,-2-10,3 31,-1-11,-2 0,1 1,-2-1,0 1,0 0,-1 0,-1 0,0 1,-1 0,-1 0,0 1,-1 0,0 0,0 1,-1 0,-5-3,-109-49,-100-36,203 93,0 1,0 1,-1 1,1 0,-1 2,0 0,1 2,-10 1,-76-2,51-12,-33 3,73 14</inkml:trace>
  <inkml:trace contextRef="#ctx0" brushRef="#br0" timeOffset="1453.117">788 2363,'-3'1,"0"1,-1 0,1 0,0 1,0-1,0 1,1 0,-1-1,1 1,-1 0,1 0,0 1,0-1,0 0,1 1,-1-1,1 1,0 0,0-1,0 1,0 0,1 0,-1-1,1 1,0 0,0 0,1 2,-13 486,1-380,5 0,6 64,1-70,-24 73,9-108,14-71,-1-1,0 1,0 0,1 0,-1-1,0 1,1 0,-1-1,0 1,1-1,-1 1,0-1,1 1,-1-1,1 1,-1-1,1 1,-1-1,1 0,0 1,-1-1,1 0,0 0,0 1,-1-1,1 0,0 0,0 1,0-1,0 0,0 0,0 1,0-1,0 0,0 0,0 1,0-1,1 0,-1 0,0 1,0-1,1 0,-1 0,0 1,1-1,35-243,-8 23,-14 104</inkml:trace>
  <inkml:trace contextRef="#ctx0" brushRef="#br0" timeOffset="4312.035">407 1854,'-3'0,"1"0,0-1,0 1,0-1,-1 1,1-1,0 0,0 0,0 0,0 0,0 0,1 0,-1-1,0 1,0-1,1 1,-1-1,1 1,-1-1,1 0,0 0,0 0,0 0,0 0,0 0,0 0,0 0,1 0,-1 0,1-1,-1 1,1-2,-4-83,4 69,-1 9,1-1,0 1,0 0,0 0,1-1,1 1,0 0,0 0,1 0,0 0,0 1,1-1,0 1,0 0,1 0,0 0,3-3,28-49,-35 55,1 0,-1 1,1-1,0 1,1 0,-1-1,1 1,-1 0,1 0,1 1,-1-1,0 1,1-1,0 1,0 0,0 1,0-1,0 1,0-1,1 1,-1 0,2 0,4 1,-1 0,0 0,1 1,-1 0,1 1,-1 0,0 0,0 1,1 0,-1 1,0 0,-1 0,1 1,0 0,-1 0,0 1,0 0,-1 1,1 0,-1 0,0 1,-1-1,0 1,0 1,0-1,-1 1,0 0,0 0,-1 1,0-1,-1 1,0 0,0 0,-1 0,0 0,0 4,50 207,-47-73,-5-145,1 0,0 0,1-1,-1 1,0 0,0 0,1-1,-1 1,1-1,0 1,-1-1,1 0,0 0,0 1,0-1,-1-1,1 1,0 0,0 0,1-1,-1 1,0-1,0 1,0-1,0 0,0 0,0 0,1 0,-1-1,0 1,0 0,0-1,0 1,0-1,0 0,0 0,0 0,0 0,0 0,-1 0,1 0,0-1,-1 1,1-1,-1 1,1-1,-1 0,0 1,1-1,0-2,116-128,-109 121,-1-1,0-1,-1 1,-1-1,0-1,-1 1,0-1,-1 0,0 0,-1 0,-1 0,0-1,-1 1,-1-1,0 1,-1-1,-1 0,2-90,-1 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2:42.4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156 1130,'-13'-219,"-1"137,5 1,3-2,4-15,3-70,0 165,-1 0,1-1,0 1,0 0,0 0,0 0,1 0,0 0,-1 0,1 0,0 1,0-1,0 1,1-1,-1 1,0 0,1 0,0 0,-1 0,1 0,0 1,0-1,0 1,0-1,1 1,-1 0,0 1,0-1,0 1,1-1,0 1,107 0,-111 0,149 24,-146-25,0 1,0 0,0 0,0 0,0 0,-1 1,1-1,0 1,0 0,0 0,0 0,-1 0,1 0,0 0,-1 1,1 0,-1-1,0 1,1 0,-1 0,0 0,0 0,0 0,-1 1,1-1,0 1,-1-1,0 1,1 0,-1-1,0 1,0 0,-1 0,1 0,0-1,-1 1,0 0,0 0,0 0,0 0,0 0,-1 0,1 0,-1 1,-24 48,14-41</inkml:trace>
  <inkml:trace contextRef="#ctx0" brushRef="#br0" timeOffset="520.229">1 622,'89'20,"159"-18,-225 2,-4 1</inkml:trace>
  <inkml:trace contextRef="#ctx0" brushRef="#br0" timeOffset="14262.815">951 224,'-4'0,"0"0,-1 0,1-1,-1 0,1 0,0 0,0 0,0-1,0 1,0-1,0 0,0 0,0-1,1 1,-1-1,1 0,-1 0,1 0,0 0,-1-2,-107-65,36 28,59 32,0 1,-1 0,0 1,0 1,-1 1,0 0,0 1,-1 1,1 1,-1 0,-9 1,18 2,0 0,0 0,0 1,-1 0,1 1,0 0,1 0,-1 1,0 1,1 0,-1 0,1 1,0 0,1 0,-1 1,1 0,0 0,1 1,0 0,0 1,-5 6,-77 77,76-66,1 0,1 1,1 0,1 1,2 0,0 0,2 1,1 0,0 15,-18 137,21-138,13 111,56-54,-46-71,-2 1,0 1,-2 0,-2 2,0 0,5 19,16 83,-36-131,0 0,1 0,-1-1,1 1,-1-1,1 1,0-1,0 1,0-1,0 0,1 0,-1 0,1 0,-1 0,1-1,0 1,-1-1,1 0,0 0,0 0,0 0,0 0,0 0,0-1,0 0,0 1,0-1,0 0,0-1,0 1,0 0,1-1,99-30,-82 21,-1-1,-1 0,0-2,-1 0,0-1,-1-1,12-14,60-67,18-52,-86 113,-2 0,-2-2,-1 0,7-30,-15 34,-2-1,-1 1,-1-1,-3 0,0 0,-4-30,1 0,2 46,0 1,-2-1,0 1,-1-1,0 1,-2 0,0 0,-1 0,0 1,-2 0,0 0,0 1,-2 0,-6-9,-30-30,8 26,25 27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4:51.6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908 2793,'0'-3,"0"1,1-1,-1 1,1-1,0 1,0-1,0 1,0-1,1 1,-1 0,0 0,1 0,0 0,-1 0,1 0,0 0,0 0,0 1,0-1,0 1,1-1,-1 1,0 0,1 0,-1 0,1 0,-1 0,1 1,1-1,78-11,-81 12,206-1,-201 2,0 1,0-1,-1 1,1 0,0 0,-1 0,1 1,-1 0,0 0,0 0,0 1,0 0,0 0,-1 0,0 0,0 1,0 0,0-1,-1 1,0 1,0-1,0 0,-1 1,0 0,0-1,0 2,28 159,-29-148,2 1,-2 0,0 1,-1-1,-1 0,-1 1,0-1,-1 0,-2 0,0 0,-1-1,-4 9,1-16,-1 0,0-1,0 0,-2-1,1 0,-1 0,0-1,-1-1,1 0,-1-1,-1 0,1-1,-1-1,0 0,-5 0,15-2,-28 8,0-2,0-1,-1-1,0-2,0-1,0-1,0-2,17 0,13 1,0 0,-1-1,1 0,0 1,-1-1,1 0,-1-1,1 1,0-1,-1 1,1-1,0 0,-1 0,1 0,0-1,0 1,0-1,0 0,0 0,1 0,-1 0,-1-2,5 2,0-1,0 1,0 0,0-1,0 1,0 0,1 0,-1-1,1 1,0 0,0 1,-1-1,1 0,0 0,1 1,-1-1,0 1,0 0,1 0,-1 0,0 0,1 0,-1 0,1 1,0-1,-1 1,1-1,0 1,1-1,54-20,0 3,1 2,1 4,0 1,1 4,0 1,0 4,35 4,139 66,-229-68,-3 1,-1 0,1-1,0 1,0-1,0 0,0 0,0 0,0 0,-1 0,1 0,0-1,0 0,0 1,0-1,-1 0,1-1,-1 1,1 0,-1-1,1 1,-1-1,1 0,-1 0,0 0,0 0,0 0,0-1,-1-6</inkml:trace>
  <inkml:trace contextRef="#ctx0" brushRef="#br0" timeOffset="763.466">1482 2748,'568'-1,"-296"-20,-255 21,-35 0,-1 0</inkml:trace>
  <inkml:trace contextRef="#ctx0" brushRef="#br0" timeOffset="1316.325">1968 2660,'0'607,"4"-739,1 88</inkml:trace>
  <inkml:trace contextRef="#ctx0" brushRef="#br0" timeOffset="1966.73">2145 2681,'21'69,"-11"-16,-2 1,-2-1,-2 1,-3 0,-5 41,1 19,-9-53,3-51</inkml:trace>
  <inkml:trace contextRef="#ctx0" brushRef="#br0" timeOffset="3139.909">2631 3410,'-2'-2,"0"0,0 0,0 0,0 0,1 0,-1 0,1-1,0 1,-1-1,1 1,0-1,0 1,1-1,-1 0,1 1,-1-1,1 0,0 0,0 1,0-1,0 0,1-2,-1 1,-14-177,7 129,2 0,3-1,5-52,-1 10,2-71,-4 162,1 0,0 1,1-1,-1 1,0-1,1 1,0 0,0-1,0 1,0 0,0 0,1 0,-1 1,1-1,0 1,0-1,0 1,0 0,0 0,0 0,1 0,-1 1,0-1,1 1,0 0,1 0,101-3,-71 5,-32-2,1 1,0-1,-1 1,1 0,-1 0,1 0,0 1,-1-1,1 1,-1 0,1-1,-1 2,1-1,-1 0,0 1,1 0,-1-1,0 1,0 0,0 1,-1-1,1 0,0 1,-1 0,0 0,0-1,1 1,-2 1,1-1,0 0,-1 0,1 1,1 14,-1 0,-1 0,0 0,-1 0,-1 1,-1-1,-1 0,-1 5,-10 8,5-21</inkml:trace>
  <inkml:trace contextRef="#ctx0" brushRef="#br0" timeOffset="3791.095">2520 3013,'4'0,"5"0,4 0,5 0,2 0,2 0,4 0,2 0,0 0,-1 0,-2 0,-1 0,-1 0,0 0,-1 0,0 0,0 0,-4 0</inkml:trace>
  <inkml:trace contextRef="#ctx0" brushRef="#br0" timeOffset="-2058.291">1615 1401,'0'714,"-22"-564,22-147,0 3,0-1,0 0,0 0,-1 0,1 0,-1 0,-1 0,1 0,-1 0,0 0,0 0,0-1,0 1,-1-1,0 1,0-1,-1 1,-6-5,-1-4</inkml:trace>
  <inkml:trace contextRef="#ctx0" brushRef="#br0" timeOffset="-1259.144">1416 2085,'46'89,"-38"-71,-1 0,0 1,-1 0,-1 0,-1 0,-1 1,0-1,-2 1,0 0,-1 3,33-45,91-97,-40 57,13-8,-86 59,-1 1</inkml:trace>
  <inkml:trace contextRef="#ctx0" brushRef="#br0" timeOffset="7877.403">3338 3057,'0'-1,"-1"-4,1 1,-1 0,1 0,0 0,1 0,-1 0,0 0,1 0,0 0,0 0,0 0,1 0,0 0,-1 0,1 1,0-1,1 1,-1-1,0 1,1 0,0 0,0 0,0 0,2-1,53-32,2 2,1 2,1 4,2 2,1 3,29-5,86-33,352-110,-409 130,-3-6,-1-4,39-28,-141 71,300-141,-174 75,2 7,3 7,3 6,2 6,14 4,-79 20,-2-4,0-3,-3-4,4-7,122-49,357-166,-305 178,77-47,-40 39,-104-13,74-14,-114 32,46 25,-104 27,-59 21,0-3,-1-1,0-2,-1-1,9-7,11-6,46-38,-93 57</inkml:trace>
  <inkml:trace contextRef="#ctx0" brushRef="#br0" timeOffset="8744.567">9301 275,'386'0,"-378"1,0-1,0 1,0 0,-1 1,1 0,-1 0,1 1,-1 0,0 0,0 0,6 5,-12-6,0 1,-1 0,1-1,-1 1,1 0,-1 0,0-1,0 1,0 0,-1 0,1 0,-1-1,1 1,-1 0,0-1,0 1,0 0,0-1,-1 1,1-1,-1 0,0 1,1-1,-1 0,0 0,-1 1,-9 17,-124 245,125-240,5-15,1-1,0 1,0 1,2-1,-1 0,1 1,1 0,-1 0,2 0,0 0,0 0,1 0,1 8,-1-18,0-1,-1 1,1-1,0 1,0-1,0 1,0 0,0-1,0 1,0-1,0 1,0-1,0 1,0-1,0 1,0-1,1 1,-1 0,0-1,0 1,1-1,-1 0,0 1,1-1,-1 1,0-1,1 1,-1-1,1 0,-1 1,0-1,1 0,-1 1,1-1,-1 0,1 0,-1 0,1 1,0-1,-1 0,1 0,-1 0,1 0,-1 0,1 0,-1 0,1 0,-1 0,1 0,0 0,-1 0,1 0,-1-1,1 1,-1 0,1 0,-1-1,1 1,-1 0,1-1,-1 1,0 0,1-1,-1 1,1-1,-1 1,0-1,17-36,-12-10,-5 26</inkml:trace>
  <inkml:trace contextRef="#ctx0" brushRef="#br0" timeOffset="11156.965">7534 628,'99'-18,"274"5,-12-1,-85-29,15 19,-17 2,143 37,166-6,-343 13,93 21,169-33,14 27,-130 4,-62-17,-35-11,-190-4,0-5,70-6,-30 0,-102 2,2 1,1-2,-1-1,0-2,33-8,173-56,-63 41,-136 26,-1-2,0-2,0-2,36-11,-7 9,-65 10,0-2,1 1,-1-1,0-1,0 1,0-2,0 1,0-1,-1-1,1 1,3-4,0 0</inkml:trace>
  <inkml:trace contextRef="#ctx0" brushRef="#br0" timeOffset="12199.483">14292 319,'38'48,"16"75,63 11,-117-134,2 2,1 1,-1 0,0 0,0-1,0 1,0 1,0-1,-1 0,1 0,-1 1,0-1,0 0,0 1,-1-1,1 1,-1-1,0 1,0 0,0-1,0 1,-1-1,1 1,-1-1,0 1,0-1,0 0,-1 1,1-1,-1 0,0 0,0 0,0 0,0 0,-11 1,1-1,-1-1,0 0,0 0,0-2,0 1,-1-2,1 0,0 0,-1-1,-37-2,-58 3,90 1</inkml:trace>
  <inkml:trace contextRef="#ctx0" brushRef="#br0" timeOffset="14476.652">7910 408,'-43'34,"34"-26,-1 0,0 0,0-1,-1 0,0-1,0 0,0-1,-1 0,0-1,0 0,0-1,0 0,-1-1,-157 62,169-63,-4 0,0 0,0 0,0 0,0 1,1 0,-1 0,1 0,-1 1,1-1,0 1,0 0,0 0,0 0,1 1,-1 0,1-1,0 1,0 0,0 0,0 1,1-1,0 1,0-1,0 1,0 0,1 0,-1 1,3 1,0 1,0-1,1 1,0-1,0 0,1 0,0 0,0 0,1 0,0-1,0 1,0-1,1 0,0 0,0-1,0 0,1 0,-1 0,1 0,1-1,-1 0,1 0,-1-1,1 1,7 1,65 52,78 118,-136-144,28 25,-38-53</inkml:trace>
  <inkml:trace contextRef="#ctx0" brushRef="#br0" timeOffset="18253.022">3404 2307,'-35'-60,"26"46,-1 2,0-1,-1 1,0 0,-1 1,0 1,-1 0,0 0,-1 1,0 1,0 1,-1 0,0 0,0 1,0 1,-1 1,1 0,-6 1,-495 5,227-25,-93 25,183 36,117-17,-351 45,205-21,20 2,177-42,1 1,0 2,0 1,1 1,0 2,1 1,-7 5,22-8,1 0,0 0,1 1,0 1,1 0,0 0,1 1,0 0,-1 6,-28 37,27-38,1 0,0 1,2 0,0 0,1 1,1 0,1 0,1 0,1 1,0 8,0 332,3-188,4-160,0 0,0 0,2 0,-1-1,2 0,-1 0,2 0,-1-1,2 0,-1-1,2 0,-1 0,1-1,1 0,0-1,0 1,16 14,76 65,-63-59,131 75,-90-76,0-4,2-3,0-4,1-4,64 2,291-6,-285-11,-134 2,145 1,0-8,123-22,148-25,-418 50,-1 0,0-2,0 0,0-1,-1 0,0-1,0-1,-1-1,0 0,4-5,114-60,-117 70,-1-1,1-1,-2 0,1-1,-1-1,0 0,-1-1,0-1,1-2,151-107,-157 114,0 0,-1 0,1-1,-1 0,-1 0,1-1,-1 0,-1 0,0 0,0-1,0 1,-1-1,0 0,-1-1,0 1,4-10,0 0,-2-1,-1 1,0-1,-1 0,-1 0,-1-19,-1-40,-4 0,-3 0,-3 0,-19-63,18 88,10 39,-2 1,0 0,-1 0,0 0,-1 0,0 1,-1 0,-1 0,-1-1,3 9,0 0,0 1,-1-1,1 1,-1 0,0 1,0-1,-1 1,1 1,-1-1,1 1,-1 0,-1 0,-47-21,47 17,1 0,0-1,0 0,0 0,1 0,0-1,1 0,-1 0,1-1,1 0,-2-5,-21-33,-63-86,-104-118,81 146,113 105,-1-1,1 1,0-1,-1 0,1 1,-1-1,0 1,1 0,-1-1,1 1,-1-1,0 1,1 0,-1-1,0 1,1 0,-1 0,0 0,1 0,-1-1,0 1,1 0,-1 0,0 0,0 0,1 0,-1 1,0-1,1 0,-1 0,0 0,1 1,-1-1,0 0,1 1,-1-1,0 0,1 1,-1-1,1 1,-1-1,1 1,-1-1,1 1,-1 0,1-1,0 1,-1-1,1 1,0 0,0-1,-1 1,1 0,0-1,0 1,0 0,0 0,0-1,0 1,0 0,0-1,0 1,0 0,0 0,0 0,13 47,20 69,-32-107</inkml:trace>
  <inkml:trace contextRef="#ctx0" brushRef="#br0" timeOffset="19836.105">1879 960,'90'33,"74"13,-39-19,-113-19</inkml:trace>
  <inkml:trace contextRef="#ctx0" brushRef="#br0" timeOffset="21032.712">1858 804,'4'0,"4"0,6 0,3 0,7 0,3 0,-4 4,-1 1,-1 4,0 0,-4 2,-1-1,1-1,-3 1,0-2,5-1,0-2</inkml:trace>
  <inkml:trace contextRef="#ctx0" brushRef="#br0" timeOffset="29280.726">112 32,'1'-1,"-1"0,0 0,0-1,0 1,0 0,0 0,0 0,0 0,-1 0,1 0,0 0,-1-1,1 1,0 0,-1 0,0 0,1 0,-1 0,1 1,-1-1,0 0,0 0,1 0,-1 1,0-1,0 0,0 1,0-1,0 0,0 1,0-1,0 1,0 0,0-1,0 1,0 0,-1 0,1 0,0 0,0 0,0 0,0 0,0 0,0 0,-1 0,1 0,0 1,0-1,0 1,0-1,-17 109,-7 30,14-91,2 0,3 0,2 1,2 6,2-13,-1-16,1 1,2-1,1 1,0-1,2 0,6 15,-7-25,1-1,1-1,1 1,0-1,0 0,2 0,0-1,4 5,-12-17,-1 0,1-1,0 1,-1 0,1 0,0-1,0 1,-1 0,1-1,0 1,0-1,0 1,0-1,0 0,0 1,0-1,-1 0,1 1,0-1,0 0,0 0,0 0,0 0,0 0,0 0,0 0,0 0,0-1,0 1,0 0,0 0,0-1,0 1,0-1,0 1,6-8</inkml:trace>
  <inkml:trace contextRef="#ctx0" brushRef="#br0" timeOffset="30653.602">2255 53,'46'40,"-40"-29,0-1,0 1,-1 0,-1 0,0 1,-1-1,0 1,0 0,-2 0,1 0,-1 0,-1 10,-2 274,-30-138,24-120,8-34,0 0,0 1,0-1,0 0,-1 0,0 1,0-1,0 0,-1 0,1 0,-1 0,0 0,0-1,0 1,-1 0,1-1,-1 0,0 1,0-1,0 0,0 0,0-1,-1 1,1-1,-2 1,-10-1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5:17.7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3248 90,'-1'-1,"-1"1,0 0,0-1,0 1,1-1,-1 0,0 0,1 0,-1 1,0-1,1-1,-1 1,1 0,0 0,-1-1,1 1,0 0,0-1,0 1,0-1,0 0,0 1,0-1,0 0,1 1,-1-1,1 0,-1 0,1 0,0 1,0-1,0 0,0 0,0 0,0 0,0 0,1 1,-1-1,0 0,1 0,0 0,-1 1,1-1,0 0,0 1,0-1,0 1,0-1,0 1,1-1,-1 1,0 0,1 0,-1 0,1 0,0 0,-1 0,1 0,-1 0,1 0,0 1,0-1,0 1,-1-1,3 1,0-1,1 0,-1 0,1 0,0 1,-1 0,1 0,0 0,-1 1,1-1,0 1,-1 0,1 1,-1-1,0 1,1 0,-1 0,0 0,0 0,0 1,0 0,0-1,-1 2,0-1,1 0,-1 1,0-1,0 1,-1 0,1 0,-1 0,0 0,0 0,0 1,-1-1,1 1,-1-1,0 1,-1-1,1 1,-1 0,0-1,0 1,0 0,0-1,-1 1,0 0,-2 2,0 0,0-1,0 1,-1-1,0 0,-1 0,1-1,-1 1,0-1,0 0,-1 0,0-1,1 1,-1-1,-1-1,1 1,-1-1,1 0,-1 0,0-1,0 0,0 0,-4 0,9-2,0 0,0 0,0 0,1 0,-1 0,0 0,0 0,0 0,1-1,-1 1,0-1,0 1,1-1,-1 0,1 0,-1 0,1 0,-1 0,1 0,-1 0,1 0,0 0,-1-1,1 1,0 0,0-1,0 1,0-1,0 0,1 1,-1-1,0 0,1 1,-1-1,1 0,0 0,-1 1,1-1,0 0,0 0,0 0,0-1,0 0,0-1,0 1,1-1,-1 0,1 1,-1-1,1 1,0-1,0 1,1-1,-1 1,1 0,0 0,0 0,0 0,0 0,0 0,1 0,-1 1,1-1,1-1,-1 3,0 0,0-1,0 1,0 0,0 0,0 1,0-1,0 1,1 0,-1-1,0 1,0 1,0-1,1 0,-1 1,0 0,0-1,0 1,0 1,0-1,0 0,0 1,-1-1,1 1,0 0,-1 0,1 0,-1 0,0 0,0 1,0-1,0 1,0-1,0 1,-1 0,1 0,-1-1,0 1,0 0,0 0,0 1,0-1,-1 0,1 0,-1 0,0 0,0 0,0 1,-1 2,3-1,-1 0,0 0,0 0,-1 0,1 0,-1 0,0 0,0 0,-1 0,0 0,1 0,-2 0,1 0,-1 0,1-1,-1 1,-1 0,1-1,-1 0,1 1,-1-1,0 0,-1 0,1-1,-1 1,0-1,1 0,-5 3,7-6,-1 0,1 1,0-1,-1 0,1 0,-1 0,1 0,-1 0,1 0,-1 0,1-1,-1 1,1 0,0-1,-1 1,1-1,0 0,-1 1,1-1,0 0,0 0,0 0,0 0,-1 0,1 0,0 0,1 0,-1 0,0 0,0-1,0 1,1 0,-1 0,1-1,-1 1,1-1,-1 1,1 0,0-1,0 1,0-1,0 1,0-2,4-65,-2 64,1 0,-1 1,1-1,-1 0,1 1,0 0,1 0,-1 0,0 0,1 0,0 1,0-1,-1 1,1 0,0 0,1 1,-1-1,0 1,0 0,1 0,-1 0,1 1,-1-1,1 1,-1 0,1 1,-1-1,0 1,1 0,-1 0,0 0,1 0,-1 1,0 0,0-1,0 2,1 0,-4-3,0 0,-1 1,1-1,-1 0,1 1,0-1,-1 1,1-1,-1 0,1 1,-1-1,0 1,1-1,-1 1,1-1,-1 1,0 0,1-1,-1 1,0-1,0 1,0 0,1-1,-1 1,0 0,0-1,0 1,0 0,0-1,0 1,0 0,0-1,0 1,-1 0,1-1,0 1,0 0,-1-1,1 1,0-1,-1 1,1-1,0 1,-1-1,1 1,-1-1,1 1,-1-1,1 1,-1-1,1 1,-1-1,1 0,-1 0,0 1,1-1,-1 0,0 0,1 0,-1 1,0-1,1 0,-1 0,0 0,1 0,-1 0,1 0,-1 0,0-1,-49 9,27-8,2 0</inkml:trace>
  <inkml:trace contextRef="#ctx0" brushRef="#br0" timeOffset="28468.357">3380 177,'-59'46,"37"-34,-1-1,0-1,0-1,0-2,-1 0,-1-1,1-1,-1-2,1 0,-1-2,0-1,0 0,0-2,-7-2,-55 2,-395 2,363-18,-175-23,44 15,201 16,0 2,0 3,-1 1,-5 3,-112-11,-39-6,80 7,-1 6,-66 7,41-1,-324-1,455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5:26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4424 139,'2'-1,"0"-1,0 1,-1-1,1 1,0-1,0 1,0 0,0 0,1 0,-1 0,0 1,0-1,0 1,1-1,-1 1,0 0,1-1,-1 1,0 0,1 1,-1-1,0 0,1 1,-1-1,0 1,0 0,0 0,1 0,-1 0,0 0,0 0,0 0,-1 1,1-1,2 2,-5-1,0-1,0 0,0 1,0-1,0 0,0 0,0 0,-1 0,1 0,0 0,-1 0,1 0,0 0,-1 0,1-1,-1 1,1-1,-1 1,1-1,-1 0,0 1,1-1,-1 0,1 0,-1 0,0 0,1-1,-1 1,1 0,-1-1,-1 1,0-2,0 1,0 0,0-1,0 0,0 0,0 0,0 0,0 0,1 0,-1-1,1 1,0-1,0 0,0 1,0-1,0 0,0 0,1-1,0 1,-1 0,1 0,0-1,1 1,-1-1,1 1,-1-1,1 1,0 0,0-1,1 1,-1-1,1 1,-1-1,1 1,0 0,0-1,1 1,-1 0,1 0,0 0,-1 0,1 0,1 0,-1 1,0-1,1 1,-1-1,1 1,0 0,-1 0,1 0,0 0,1 0,-1 1,-1 0,0 0,1 0,-1 0,0 1,1-1,-1 1,1-1,0 1,-1 0,1 0,-1 0,1 0,-1 0,1 1,-1-1,1 1,-1 0,1 0,-1-1,0 2,1-1,-1 0,0 0,0 1,0-1,0 1,0 0,0-1,0 1,-1 0,1 0,-1 0,1 0,-1 1,0-1,0 0,0 1,0-1,0 0,0 1,-1-1,1 1,-1-1,0 1,0-1,0 1,0-1,0 1,0 0,-1-1,1 1,-1-1,1 1,-1-1,0 0,-2 3,1-1,-1 0,0 0,0 0,0 0,0 0,-1-1,0 0,1 0,-1 0,0 0,-1 0,1-1,0 0,-2 1,5-2,-1 0,0 0,0-1,1 1,-1 0,0-1,0 1,0-1,0 0,0 0,0 0,0 0,0 0,0 0,0 0,0 0,0-1,0 1,1-1,-1 0,0 1,0-1,0 0,1 0,-1 0,0 0,1 0,-1-1,1 1,-1 0,1-1,0 1,0-1,-1 1,1-1,0 0,1 0,-2 0,1 0,0-1,0 0,1 1,-1-1,1 0,-1 1,1-1,0 0,0 0,0 0,0 1,0-1,1 0,-1 1,1-1,0 0,0 1,0-1,0 1,0-1,0 1,1-1,-1 1,1 0,0 0,0 0,0 0,0 0,0 0,0 0,0 1,0-1,1 1,-1-1,2 1,3-3,0 0,0 1,1 0,-1 0,1 1,0 0,0 0,0 1,0 0,0 0,6 1,-10-1,-1 1,1 0,-1 0,1 1,-1-1,0 1,1-1,-1 1,1 0,-1 1,0-1,0 0,0 1,0 0,0 0,0 0,0 0,0 0,-1 0,1 1,-1-1,0 1,0 0,0 0,0 0,0 0,0 0,-1 0,0 0,1 0,-1 1,0-1,-1 1,1-1,-1 0,1 1,-1-1,0 1,0 2,-3 0,-1-1,1 0,-1 0,1 0,-1-1,-1 1,1-1,-1 0,1 0,-1-1,0 1,0-1,-1 0,1-1,-1 1,0-1,1 0,-1 0,0-1,0 0,0 0,0 0,0-1,0 0,0 0,0 0,0-1,0 0,-3-1,7 2,0 0,0-1,0 1,0-1,0 1,0-1,0 0,1 0,-1 0,0 0,0 0,1 0,-1-1,1 1,-1 0,1-1,-1 1,1-1,0 0,0 1,0-1,0 0,0 0,0 0,1 0,-1 0,0 1,1-1,-1 0,1 0,0 0,0-1,0 1,0 0,0 0,0 0,1 0,-1 0,1 0,-1 0,1 0,0 1,-1-1,1 0,0 0,0 0,1 1,-1-1,0 1,1-1,-1 1,0-1,1 1,0 0,-1-1,1 1,0 0,0 0,0 0,71-66,-79 82,-8-1</inkml:trace>
  <inkml:trace contextRef="#ctx0" brushRef="#br0" timeOffset="25107.114">4513 117,'-389'13,"-60"18,242-9,-528-22,-1705 0,2242-23,127 23,47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5:31.8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6780 316,'0'-22,"-2"18,1 0,0-1,0 1,0 0,0 0,1-1,0 1,0 0,0-1,0 1,1 0,-1-1,1 1,0 0,1 0,-1 0,1 0,-1 0,1 0,1 0,-1 0,0 1,1-1,0 1,0 0,0 0,0 0,0 0,0 0,1 1,0-1,-1 1,1 0,0 0,0 0,0 1,2-1,-7 2,0 0,0 1,0-1,-1 1,1-1,0 1,0-1,0 1,0 0,0-1,0 1,0 0,0 0,1 0,-1 0,0-1,0 1,1 0,-1 0,0 1,1-1,-1 0,1 0,0 0,-1 0,1 0,0 1,0-1,-1 0,1 0,0 0,0 1,0-1,1 0,-1 0,0 0,0 1,1-1,-1 0,0 0,1 0,-1 0,1 0,0 0,-1 0,1 0,0 0,0 0,0 0,-1 0,1 0,0 0,0-1,0 1,0 0,0-1,0 1,1-1,-1 1,0-1,0 0,0 1,0-1,1 0,-1 0,0 0,1 0,-6 2,0 0,0 0,0-1,0 1,0-1,0 0,0 0,0 0,0-1,0 0,0 0,-1 0,1 0,0 0,0-1,0 0,0 0,0 0,0 0,0-1,0 1,0-1,1 0,-1 0,1-1,-1 1,1-1,0 1,0-1,0 0,0 0,0-1,1 1,0-1,-2-2,1-5,0 0,1 0,1 0,-1 0,2 0,0 0,0 0,1-1,0 1,1 0,0 0,1-2,0 10,0 1,0-1,0 0,0 1,1-1,-1 1,0 0,1 0,0 0,-1 1,1-1,0 1,0 0,0 0,0 0,0 0,0 1,0 0,0 0,0 0,0 0,0 1,0-1,0 1,0 0,0 0,0 1,0-1,0 1,-1 0,1 0,-1 0,1 0,-1 1,0-1,0 1,0 0,0 0,1 2,-2-1,0 0,0 0,-1 0,1 0,-1 1,0-1,0 0,0 1,-1-1,0 1,0-1,0 1,0-1,-1 1,1-1,-1 1,0-1,-1 0,1 0,-1 1,0-1,0 0,0 0,0-1,-1 1,1 0,-1-1,0 1,0-1,-1 0,1 0,-1 0,1-1,-1 1,-2 0,3-3,1-1,0 0,-1 0,1 0,0-1,-1 1,1 0,0-1,0 1,0-1,0 0,1 0,-1 0,0 0,1 0,-1 0,1 0,0 0,0-1,0 1,0 0,0-1,0 1,1-1,-1 1,1-1,-1 1,1-1,0 0,0 1,0-1,1 1,-1-1,1 1,-1-1,0 0,-1 0,1 0,0 1,-1-1,1 0,0 0,1 0,-1 1,0-1,1 0,0 0,-1 1,1-1,0 1,1-1,-1 1,0-1,1 1,-1-1,1 1,0 0,0 0,-1 0,1 0,1 0,-1 0,0 1,0-1,1 1,-1-1,1 1,-1 0,1 0,0 0,-1 0,1 1,0-1,0 1,-1 0,1-1,3 1,-4 0,1 0,-1-1,1 1,-1 0,1 0,-1 0,1 0,-1 1,0-1,1 1,-1 0,1-1,-1 1,0 0,1 0,-1 1,0-1,0 0,0 1,0-1,0 1,0 0,0 0,-1-1,1 1,-1 0,1 0,-1 1,0-1,0 0,0 0,0 1,0-1,0 0,-1 1,1-1,-1 1,1-1,-1 1,0-1,0 1,0-1,-1 1,1-1,0 1,-1 0,0-1,0 0,0 1,0-1,0 0,0 0,0 1,-1-1,1 0,-1 0,1 0,-1-1,0 1,0 0,0-1,0 1,0-1,0 0,0 1,0-1,-1 0,1 0,-1 0,-15 4</inkml:trace>
  <inkml:trace contextRef="#ctx0" brushRef="#br0" timeOffset="23422.923">6780 73,'-53'2,"0"2,1 3,-1 2,-42 13,-201 61,-151 35,382-105,-97 21,-2-7,0-7,-107-4,-1201-17,1170-21,-912 22,-3 0,1041-23,-27 11,-96-42,278 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6:14.2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1 113,'2'-6,"0"0,0-1,1 1,0 0,0 0,1 1,0-1,0 1,0 0,0 0,1 0,0 0,0 1,0 0,1 0,-1 0,1 1,0-1,0 1,0 1,0-1,0 1,1 0,-1 1,1 0,0 0,-1 0,1 1,0-1,-1 2,7 0,591 0,5 13,-407 2,100 25,-24-5,-166-32,-219-5,66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6:16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1 677,'29'-52,"-22"10,0 1,-3-1,-2 0,-1 0,-4-33,0-8,-32-137,28 182,4 116,4-14,-1-34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6:15.5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92,'86'-30,"52"-19,36 37,-133 13,314 24,-111-26,-244 1,1 0,-1 0,0 1,1-1,-1 0,0 0,1 1,-1-1,0 0,1 0,-1 0,1 0,-1 1,1-1,-1 0,0 0,1 0,-1 0,1 0,-1 0,1 0,-1 0,0 0,1-1,-1 1,1 0,-1 0,1 0,-1 0,0 0,1-1,-1 1,0 0,1 0,-1-1,0 1,1 0,-1-1,0 1,1 0,-1-1,0 1,0 0,0-1,1 1,-1-1,0 1,0-1,0 1,0 0,0-1,0 1,0-1,0 1,0-1,0 1,0 0,0-1,0 1,0-1,0 1,0-1,0 1,0 0,-1-1,1 1,0-1,0 1,-9-9</inkml:trace>
  <inkml:trace contextRef="#ctx0" brushRef="#br0" timeOffset="1860.724">619 3,'-14'155,"-4"91,4-4,14-240,1 0,-1-1,1 1,-1-1,0 1,1-1,-1 1,0-1,0 1,0-1,0 1,0-1,0 1,-1-1,1 1,-1-1,1 1,-1-1,1 0,-1 1,0-1,1 0,-1 1,0-1,0 0,0 0,0 0,0 0,0 0,0 0,-1 0,1 0,0 0,-1-1,1 1,0 0,-2 0,-6-5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6:21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443 684,'14'122,"-5"154,-5-247,1 0,1-1,2 0,0 0,2 0,1-1,1-1,6 8,-9-14,-6-13,0 0,0-1,0 1,1-1,0 1,0-1,0 0,1-1,0 1,0-1,1 0,2 2,-5-7,0 0,0 0,-1-1,1 1,0-1,0 1,0-1,0 0,0 0,-1 0,1-1,0 1,-1 0,1-1,-1 0,0 0,1 0,-1 0,0 0,0 0,0 0,-1-1,1 1,0-1,-1 1,0-1,1 0,-1 1,0-1,-1 0,1 0,0 0,-1 0,1 0,8-15,88-193,-86 193,-1-1,-1 1,0-2,-2 1,0-1,-1 0,-2-1,0 1,0-1,-2-3,15-49,-12 95,-5 28,-1-34,0 0,1 0,1 0,1-1,0 1,1 0,0-1,2 0,-1 0,2 0,6 12,15 33,-24-50,1-1,0 0,0 0,0-1,1 1,0-1,1 0,0 0,0-1,2 2,-1-2,0-1,1 1,0-1,0 0,0-1,1 0,0 0,0-1,0 0,0-1,1 0,0 0,-1-1,1-1,10 2,-14-2,1 0,-1-1,1 1,-1-1,1 0,0-1,-1 0,1 0,-1 0,0-1,1 1,-1-2,0 1,0-1,0 0,0 0,-1-1,1 1,-1-1,0 0,0-1,0 1,-1-1,4-4,52-145,-56 133,-1-1,-1 1,-1-1,-1 0,-1 1,-2-15,3 28,-1 1,0 0,0 0,0 0,-1-1,0 1,-1 1,0-1,0 0,0 1,-1-1,0 1,-4-5,-23 11,15 7</inkml:trace>
  <inkml:trace contextRef="#ctx0" brushRef="#br0" timeOffset="947.207">1768 198,'0'48,"1"44,-5 1,-10 62,-14-5,26-127,1 0,1 1,0-1,2 0,1 0,1 0,1 0,1 0,1-1,1 0,10 20,-12-38,0 1,-1-2,2 1,-1-1,0 0,1 0,-1-1,1 1,0-2,0 1,0-1,0 0,0 0,0-1,0 0,0 0,0 0,0-1,0-1,0 1,0-1,-1 0,1 0,-1-1,1 0,-1 0,0-1,0 1,2-3,-1 3,0-1,0-1,-1 1,0-1,0 0,0-1,0 1,-1-1,0 0,0 0,-1-1,0 1,0-1,0 0,-1 0,0-1,0 1,-1-1,1-5,-30-35,15 38</inkml:trace>
  <inkml:trace contextRef="#ctx0" brushRef="#br0" timeOffset="1525.654">1525 707,'110'-23,"174"-79,-119 89,-85-25,-67 34</inkml:trace>
  <inkml:trace contextRef="#ctx0" brushRef="#br0" timeOffset="2526.45">2696 1,'-13'1,"0"2,0 0,0 0,1 1,0 1,0 0,0 0,0 1,-5 5,-3 0,-184 123,-172 126,345-242,-149 88,-79 66,-219 165,335-251,-59 46,6 52,-52 41,231-209,-17 8,34-24,-1 0,0 0,0 0,0 0,0 0,0 0,0 0,0-1,0 1,0 0,1-1,-1 1,0-1,0 1,0-1,1 1,-1-1,0 1,0-1,1 0,-1 1,1-1,-1 0,1 0,-1 0,1 1,-1-1,1 0,0 0,-1 0,1 0,0 0,0 0,-1 1,1-1,0 0,0 0,0 0,0 0,1 0,-1 0,0 0,-1-10,0 0,1 0,0 0,1 0,0 0,1 0,0 1,0-1,2 0,1-4,5-15</inkml:trace>
  <inkml:trace contextRef="#ctx0" brushRef="#br0" timeOffset="3469.492">1 132,'0'6,"1"-1,0 1,0-1,1 1,-1-1,1 0,0 1,1-1,-1 0,1-1,0 1,0 0,1-1,-1 1,1-1,0 0,0 0,1-1,-1 1,1-1,-1 0,3 1,117 52,-123-56,118 36,2-6,1-6,1-4,2-6,94 23,142 46,-86-18,95 36,-165-53,32 26,-128-20,36 27,-129-75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6:28.5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881 0,'0'518,"-35"-385,30-116,2-2</inkml:trace>
  <inkml:trace contextRef="#ctx0" brushRef="#br0" timeOffset="1731.978">1300 816,'0'-2,"1"-1,-1 0,0 0,-1 0,1 1,0-1,-1 0,0 0,1 1,-1-1,0 0,0 1,-1-1,1 1,-1 0,1-1,-1 1,1 0,-1 0,0 0,0 0,0 0,-1 0,1 0,0 1,-1-1,1 1,-1 0,0-1,-130-60,-9-23,-41 77,117 11,41 0,1 1,0 2,0 0,0 2,1 1,0 0,1 2,0 0,1 2,0 0,1 2,0 0,-12 13,-29 18,-48 40,-5 62,84-121,20-19,0 1,0-1,1 2,0-1,1 1,0 1,1-1,0 1,0 0,-1 7,6-13,1 0,1 0,-1 1,1-1,0 0,0 1,1-1,-1 0,1 0,0 1,1-1,-1 0,1 0,0 0,1 0,-1-1,1 1,-1-1,2 1,-1-1,0 0,1 0,0 0,-1-1,2 1,-1-1,0 0,1 0,-1 0,1-1,0 0,0 1,0-2,0 1,0-1,0 1,0-2,1 1,-1 0,4-1,220 46,-179-42,21 1,-1 3,0 4,26 8,-58-12,1-2,0-1,0-3,0-1,22-2,-11 0,-38 0,-1 0,0 0,-1-1,1-1,0 0,-1-1,1 1,-1-2,0 0,0 0,-1-1,0 0,0 0,0-1,-1 0,1-1,-2 0,1 0,-1-1,-1 0,0 0,0 0,0-1,-1 0,-1 0,0 0,0-1,0-3,9-85,-4 0,-4-1,-5-11,0 108,0 0,0 0,0 0,-1 0,1 0,-1 0,0-1,1 1,-2 1,1-1,0 0,0 0,-1 0,0 1,1-1,-1 0,0 1,0 0,0-1,-1 1,1 0,0 0,-1 0,0 1,1-1,-2 0,-60-52,19 55,25 7</inkml:trace>
  <inkml:trace contextRef="#ctx0" brushRef="#br0" timeOffset="3161.718">416 1016,'5'-8,"0"0,0 0,-1 0,0 0,0-1,-1 0,0 1,-1-1,0 0,0 0,-1-1,0-6,2-2,-3 16,0-4,1 0,-1 0,1 1,0-1,0 0,1 0,0 1,0-1,0 1,1-1,-1 1,1 0,1 0,-1 0,1 1,-1-1,1 1,1 0,-1 0,1 0,0 0,15-4,1 0,0 2,1 0,-1 2,1 0,0 1,0 1,1 1,-1 2,0 0,5 1,27 0,-51-3,1 0,-1 1,0 0,0 0,1 0,-1 0,0 0,1 1,-1-1,0 1,0 0,0 0,0 0,0 0,0 1,0-1,0 1,0 0,0 0,-1 0,1 0,-1 0,0 0,1 1,-1-1,0 1,0 0,-1 0,1 0,-1-1,1 1,-1 1,-1 216,0-207,-1-6,1-1,-1 1,1-1,0 1,0-1,1 1,0-1,0 1,1-1,-1 1,2-1,-1 0,0 0,1 0,0 0,1-1,-1 1,1-1,0 0,1 0,2 3,-4-5,1-1,0 1,-1-1,1 0,0 0,0 0,0-1,0 1,0-1,1 0,-1 0,0 0,1-1,-1 1,0-1,1 0,-1 0,0-1,1 0,-1 1,0-1,0-1,1 1,-1 0,0-1,0 0,0 0,-1 0,1-1,-1 1,1-1,-1 0,0 0,3-3,5-2,-2-1,1 1,-1-2,-1 1,1-1,-2-1,1 1,-1-1,-1 0,0-1,30-114,-35 121,-1 1,0-1,0 0,0 0,0 1,-1-1,0 0,0 1,-1-1,1 0,-1 1,0 0,0-1,0 1,-1 0,1 0,-1 0,0 1,0-1,0 0,-1 1,1 0,-1 0,0 0,-3-2,-15-6</inkml:trace>
  <inkml:trace contextRef="#ctx0" brushRef="#br0" timeOffset="4228.359">725 1369,'-13'118,"3"92,11-147,0 395,-1-462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7:37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74,'22'0,"0"0,-1-1,1-1,-1-1,1-1,-1-1,0 0,0-2,8-4,-5 3,1 1,-1 1,1 1,0 1,1 1,-1 1,1 2,-1 0,0 2,14 3,119 16,-59-25,-83-1</inkml:trace>
  <inkml:trace contextRef="#ctx0" brushRef="#br0" timeOffset="2381.35">398 117,'24'281,"-25"653,5-893,0-26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7:00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467 1459,'1'-2,"0"1,0-1,0 1,1-1,-1 1,0 0,1 0,-1 0,1 0,0 0,-1 0,1 0,0 0,-1 1,1-1,0 1,0-1,0 1,-1 0,1-1,0 1,0 0,0 0,1 1,0-2,331-1,5 3,-150 43,236-45,262 1,-338 23,698-23,-783 32,-111-6,128 4,50-17,33-4,-361-8,0-1,-1 1,1-1,0 0,-1 0,1 0,0 0,0-1,-1 1,1-1,0 1,-1-1,1 0,-1 0,1 0,-1 0,1-1,-1 1,0-1,0 1,0-1,1 0,-2 0,1 0,0 0,0 0,-1 0,1-1,-1 1,0 0,1-1,-1 1,0-1,0-1,32-129,-14-126,-5 19,-14-136,-2 160,2 203,1 1,0 0,-1 0,0-1,-1 1,-1 0,0 0,0 0,-1 1,-1-1,0 0,0 1,-1 0,-1 0,0 0,0 7,1 0,-1 1,0-1,0 1,0 1,0-1,0 1,-1 0,1 1,-1-1,1 1,-1 0,1 1,-1 0,0 0,1 0,-1 1,1 0,-1 0,0 1,-23 0,-442 0,441-4,1-1,0-2,0-1,0-1,0-1,0-2,-10-2,11 5,-1 2,0 2,0 0,-1 2,1 1,-13 3,-23-1,-520-2,194-44,-216 45,291-25,-785 25,1094-1,1 1,0 0,-1 0,1 0,0 1,0 0,0 1,0 0,0 0,0 0,1 0,0 1,0 1,0-1,0 1,0 0,1 0,0 0,0 1,1 0,-1 0,1 0,-8 14,1 0,1 1,0 0,2 0,0 1,-1 12,-118 232,48-36,70-180,-53 183,1-142,50-75</inkml:trace>
  <inkml:trace contextRef="#ctx0" brushRef="#br0" timeOffset="8929.166">400 1614,'-34'110,"-88"258,80-254,-49 99,83-192,1 0,1 1,1 0,1 0,1 0,0 0,2 23,0-23,-24 215,24-238,1 0,0 0,0 1,-1-1,1 0,-1 0,1 0,-1 1,1-1,-1 0,0 1,1-1,-1 0,0 1,1-1,-1 1,0-1,0 1,1 0,-1-1,0 1,0 0,0-1,0 1,0 0,0 0,1 0,-1 0,0 0,0 0,0 0,0 0,0 0,0 0,0 0,0 0,1 1,-1-1,0 0,0 1,0-1,1 1,-1-1,0 1,0-1,1 1,-1 0,0-1,1 1,-1 0,1-1,-1 1,1 0,-1 0,1-1,-1 1,1 0,0 0,0 0,-1 0,1 0,0 0,-2-5,1 0,0 0,0 0,0 0,1 0,-1 0,1 0,0 0,0 0,0 0,1 0,0 0,-1 0,1 0,0 0,1 0,-1 1,1-1,0 0,0 1,0-1,0 1,1-1,-1 1,1 0,0 0,0 0,0 1,0-1,0 1,1 0,-1 0,1 0,-1 0,1 0,0 1,0-1,0 1,2 0,20 0,0 1,0 1,-1 1,1 1,0 1,-1 2,0 0,14 7,141 53,-139-48,1-2,0-2,1-1,1-2,0-3,28 3,192-6,-58 25,106-2,168 13,-231 7,179-48,58 0,-132-44,158 43,-324-12,148 4,-182-12,165 19,-302 0,0-2,0 0,-1-1,1-1,-1-1,0 0,-1-1,0 0,-10 3,0-1,0 1,0-1,-1 0,0-1,-1 1,1-1,-1 1,-1-1,1 0,-1 0,0 0,-1 0,1-1,-2 1,1 0,-1-1,0 1,0 0,-1-1,0 1,0 0,-2-4,2-15,-1-655,-14 538,57-18,-2 31,-38 122,0 7,0 0,0 0,-1 0,1 0,0-1,-1 1,1 0,-1 0,1-1,-1 1,0 0,0-1,1 1,-1-1,0 1,0 0,0-1,0 1,-1-1,1 1,0 0,-1-1,1 1,0 0,-1 0,0-1,1 1,-1 0,0 0,0 0,1-1,-1 1,0 0,0 0,0 1,0-1,0 0,-1 0,1 0,0 1,0-1,0 0,-1 1,1-1,0 1,-2-1,-108 45,-72-37,111-9,-1399 2,1246 23,-751-23,712-24,-51 3,302 21,-53 0,0-2,1-3,-31-8,-132-11,198 24,1-2,0 0,-1-2,1-2,1 0,-1-2,-4-2,15 3,-1 2,1 0,-1 1,0 0,0 2,0 0,-1 2,1 0,0 1,0 0,0 2,-4 1,-203 11,129 18,83-27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51:23.71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0 133,'524'0,"-515"0</inkml:trace>
  <inkml:trace contextRef="#ctx0" brushRef="#br0" timeOffset="719.087">67 22,'46'-16,"175"11,-109 22,-94-15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51:37.88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0 257,'2'-2,"0"0,0 0,0 0,1 0,-1 1,0-1,1 1,-1-1,1 1,-1 0,1 0,-1 0,1 0,0 1,0-1,-1 1,1-1,0 1,0 0,0 0,-1 0,1 1,0-1,1 0,494 0,445 0,-594-23,-103-20,-183 37,-2-4,1-1,-2-4,25-10,-51 11,1 2,1 1,-1 2,2 1,-1 2,1 1,31 1,591 6,-209-24,-337 14,-81 4,-21 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52:10.78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52:21.20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0 134,'126'-31,"153"-11,-111 22,0 7,86 7,241 7,-201-24,678 24,-554 22,-22 0,299-24,-675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52:31.91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295 843,'29'0,"1"1,0-1,0-2,0-1,0-1,0-1,2-3,168-56,-70 12,-119 42,0-1,-1-1,0 0,0 0,-2-1,1 0,-2 0,1-1,-2 0,0 0,-1-1,0 1,2-16,1 5,-3 8,-1 0,0-1,-2 1,0-1,-1 0,0 0,-2 0,0 1,-1-1,-1 0,0 1,-6-16,4 23,0 1,0 0,-1 0,-1 1,1 0,-1 0,0 0,-1 1,0 0,0 0,-1 1,0 0,0 1,0 0,0 0,-1 1,0 0,-68-43,71 42,0 0,1 0,-2 1,1 0,0 0,-1 1,1 0,-1 0,0 0,0 1,-2 0,-224-20,202 22,23-1,1 0,-1 0,0 1,0 1,0 0,0 0,0 0,1 1,-1 0,1 1,-1 0,1 1,0-1,0 1,0 1,1 0,-6 4,-94 106,95-105,0-1,0 2,1 0,1 0,-1 1,2 0,0 0,0 1,1 1,1-1,0 1,1 1,1-1,0 1,1 0,-2 8,4-11,0-1,0 1,1-1,0 1,1 0,1-1,0 1,0 0,1-1,0 1,1-1,1 0,0 0,0 0,1 0,0-1,1 0,0 0,1 0,5 5,4 3,-11-10,1 0,0-1,1 1,0-2,0 1,0-1,1 0,0 0,0-1,1 0,-1 0,1-1,0 0,0-1,0 0,1 0,8 0,114-6,-128 1,-1 1,1 0,-1-1,0 1,1-1,-1 0,0 0,0 0,0-1,-1 1,1-1,-1 1,1-1,-1 0,0 0,0 0,0 0,0-1,-1 1,1 0,-1-1,0 1,0-1,1-2,2-11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48:02.5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8C3A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9828 3995,'13'239,"-2"-38,7-80,-16 501,-2-492,-1 208,-24 130,7 17,17-441,-16-70,9 5,0-1</inkml:trace>
  <inkml:trace contextRef="#ctx0" brushRef="#br0" timeOffset="-35229.777">9718 748,'13'310,"25"32,-29-267,-3 0,-4 0,-3 10,45 206,-43-252,1-1,3 1,0-1,3 0,9 27,-6-22,-3 1,-1-1,-2 1,-2 0,-3 1,-1-1,-2 9,0 58,3 800,0-911</inkml:trace>
  <inkml:trace contextRef="#ctx0" brushRef="#br0" timeOffset="-33566.898">7642 2471,'1'-4,"1"0,-1 0,1 0,1 1,-1-1,0 1,1-1,0 1,0 0,0 0,0 0,0 1,0-1,1 1,-1 0,1 0,0 0,0 0,0 0,0 1,0 0,0 0,0 0,0 0,4 0,226-1,1136 2,-864-39,-460 36,0 1,-1 3,1 1,44 9,72 7,1-7,144-9,-234-2,327-22,1296 22,-1665-2,-1-1,0-2,0-1,0-1,12-5,37-10,144 11,-204 8,-4-1</inkml:trace>
  <inkml:trace contextRef="#ctx0" brushRef="#br0" timeOffset="-29476.159">9850 2317,'24'-45,"19"-92,-23 46,-20 82,0 0,2 0,-1-1,1 1,0 0,1 0,0 0,0 1,1-1,0 1,1 0,0 0,5-7,68-62,-71 71,0 0,0-1,-1 0,0 0,0-1,0 0,-1 0,0 0,-1-1,0 1,0-1,-1-1,49-75,21 7,-58 63,1 1,0 1,0 0,1 2,1 0,0 0,2 1,58-37,-65 40,0 0,0 1,1 0,0 1,0 1,0 0,0 1,1 0,-1 1,15 1,27-7,-35 4,-1 1,1 1,0 1,0 1,0 0,0 2,0 0,0 2,-1 0,1 1,-1 1,0 1,18 9,69 57,-104-70,5 4,0 0,0 1,0 0,-1 0,-1 1,1-1,-1 1,-1 1,0-1,0 1,-1 0,0 0,-1 1,0-1,0 5,0 43,-4-46,1-1,0 1,1 0,1-1,0 1,0-1,1 1,0-1,2 3,78 161,20 63,-55-109,1-15,19-36,43 98,-64-126,-39-44,0-1,0 2,-1-1,0 1,0 0,0 1,-1-1,0 1,0 1,3 6,30 39,33 1,49 45,20-34,-131-60,1 1,1-2,-1 0,1 0,-1-1,1 0,1-1,-1-1,0 0,1 0,-1-1,1-1,-1 0,1-1,-1 0,1-1,-1 0,0-1,0 0,0-1,7-4,124-55,-110 51,-1-1,0-2,-1-1,-1-1,26-20,-32 18,-16 14,0 0,-1 0,0-1,0 0,-1-1,1 1,-2-1,1 0,-1-1,0 1,0-1,-1 0,0-1,2-5,6-19,1 1,2 0,1 1,1 1,5-4,51-60,-15-42,-24 75,-31 57,-1 4</inkml:trace>
  <inkml:trace contextRef="#ctx0" brushRef="#br0" timeOffset="-25571.939">13141 1941,'60'34,"68"81,-88-64,-35-42,0-1,0 0,1 0,0 0,1-1,0 0,0 0,0-1,1 0,0 0,0-1,1 0,-1 0,1-1,2 1,-11-5,4 0,-1 0,0 1,0-1,1 1,-1-1,0 1,0 0,0 0,0 1,0-1,0 1,0-1,0 1,0 0,-1 0,1 0,-1 0,0 1,1-1,-1 1,0-1,0 1,-1 0,1 0,-1 0,1 0,-1 0,0 0,0 0,0 1,0 5,-1-1,0 1,0-1,-1 1,0-1,0 1,-1-1,0 0,0 0,-1 0,0 0,-1 0,0 0,0-1,-1 0,1 0,-5 5,-21 38,-43 54,47-59,22-29</inkml:trace>
  <inkml:trace contextRef="#ctx0" brushRef="#br0" timeOffset="-24569.188">13760 2603,'-6'2,"1"-1,0 1,0 0,0 1,0-1,0 1,1 0,-1 0,1 0,0 1,-1 0,2-1,-1 2,0-1,1 0,0 1,0-1,0 1,0 0,1 0,0 0,0 0,0 0,1 1,0-1,0 0,0 1,0 4,-11 29,-11 13,17-43,0 1,1 0,0 0,1 0,0 1,0 0,1-1,1 1,0 0,0 0,1 1,1-1,0 0,0 0,1 0,0 0,1 0,1 0,-1 0,3 5,63 112,-65-125,0 0,0-1,0 1,0-1,0 1,1-1,-1 0,1 0,-1-1,1 1,0-1,0 1,-1-1,1 0,0-1,0 1,0-1,0 0,0 0,0 0,0 0,0-1,0 1,0-1,0 0,0 0,0-1,-1 1,1-1,-1 0,1 0,-1 0,1 0,-1-1,0 1,0-1,0 0,-1 0,1 0,-1 0,1 0,-1-1,0 1,0-1,-1 1,1-1,0-1,-5-79,-2 69</inkml:trace>
  <inkml:trace contextRef="#ctx0" brushRef="#br0" timeOffset="-23942.425">13450 2803,'285'0,"-221"10,47-3,-110-7,0 0,-1 0,1 0,0 0,-1 0,1 0,-1 0,1-1,0 1,-1 0,1 0,-1-1,1 1,-1-1,1 1,-1 0,1-1,-1 1,1-1,-1 1,1-1,-1 1,0-1,1 1,-1-1,0 0,0 1,1-1,-1 1,0-1,0 0,0 1,0-1,0 0,0 1,0-1,0 1,0-1,0 0,0 1,0-1,0 0,-1 1,1-1,0 1,0-1,-1 0,1 1,0-1,-1 1,1-1,-1 1,1-1,0 1,-1 0,1-1,-1 1,1-1,-1 1,0 0,-32-25,-73 12,75 13</inkml:trace>
  <inkml:trace contextRef="#ctx0" brushRef="#br0" timeOffset="-21661.55">9872 748,'-8'0,"1"2,0-1,0 1,0 0,0 0,0 0,1 1,-1 1,1-1,0 1,0 0,0 0,0 1,0-1,1 1,0 1,0-1,1 1,-1 0,1 0,1 0,-1 1,-28 35,26-36,0 1,0-1,1 2,1-1,-1 0,1 1,0 0,1 0,-1 0,2 0,-1 3,-2 23,27-43,4-18,-1 0,-1-2,-1 0,-2-2,-1-1,0-1,17-33,-36 64,-1 1,1 0,0-1,-1 1,1 0,0 0,0-1,0 1,0 0,0 0,0 0,0 0,0 0,0 1,0-1,0 0,1 0,-1 1,0-1,1 1,-1-1,0 1,1-1,-1 1,0 0,1 0,-1 0,1 0,-1 0,1 0,-1 0,0 0,1 0,-1 1,1-1,-1 1,0-1,1 1,-1-1,0 1,0 0,1 0,-1-1,0 2,60 46,-49-37,92 122,-104-132,0 1,1-1,-1 1,1-1,-1 1,1-1,-1 0,1 1,0-1,0 1,-1-1,1 0,0 0,0 0,1 0,-1 1,0-1,0 0,0-1,1 1,-1 0,0 0,1-1,-1 1,1 0,-1-1,1 0,-1 1,1-1,-1 0,1 0,-1 0,1 0,0 0,-1 0,1 0,-1 0,1 0,-1-1,1 1,-1-1,1 1,-1-1,0 0,1 0,-1 1,1-2,3-10</inkml:trace>
  <inkml:trace contextRef="#ctx0" brushRef="#br0" timeOffset="-18175.259">9143 108,'0'23,"1"-1,1 1,1 0,1-1,1 0,1 0,1 0,1-1,1 0,0 0,12 16,34 107,27-2,-58-85,-21-58,-1 1,0-1,0 0,1-1,-1 1,0 0,0 0,0-1,0 0,0 1,-1-1,1 0,0 0,-1 0,0 0,1 0,-1 0,0 0,0 0,0 0,0-1,0 1,-1 0,1-1,-1 1,1-1,-1 1,0-1,1 1,89-261,-88 259,22-40,-2-1,-2-1,-2 0,-3-1,0-5,-12 40,1-1,0 0,1 1,1 0,-1 0,2 0,0 1,0 0,8-9,-60 82,24-37</inkml:trace>
  <inkml:trace contextRef="#ctx0" brushRef="#br0" timeOffset="-5070.236">9761 2647,'0'-2,"0"0,0 0,-1 0,1 0,-1 1,0-1,1 0,-1 0,0 0,0 0,0 1,0-1,-1 1,1-1,0 1,-1-1,1 1,-1 0,1-1,-1 1,0 0,1 0,-1 0,0 0,0 1,0-1,0 0,1 1,-1-1,0 1,0 0,-2 0,-75-4,63 5,-107 5,121-4,-1 0,1 0,-1 1,1-1,0 1,0-1,0 1,0 0,1 0,-1 0,1 0,-1 0,1 0,0 0,0 0,1 1,-1-1,1 0,-1 1,1-1,0 0,0 1,1-1,-1 0,1 0,-1 1,1-1,0 0,0 0,1 0,-1 0,1 0,-1 0,1 0,0 0,0-1,0 1,0-1,1 1,-1-1,3 2,6-1,0 0,0-1,0 0,0-1,0 0,0-1,1 0,-1-1,0 0,0-1,0 0,1-1,-7 1,-1 0,0-1,0 0,-1 0,1 0,0 0,-1 0,0-1,0 1,0-1,0 0,-1 0,1 0,-1 0,0-1,0 1,0-1,-1 1,0-1,0 1,0-1,0 0,-1 0,0 1,0-1,0 0,0 0,-1 1,0-1,0 0,0 1,0-1,-1 0,1 0,1-1,-1 6</inkml:trace>
  <inkml:trace contextRef="#ctx0" brushRef="#br1" timeOffset="19320.794">9010 2383,'1'-7,"0"0,1 0,-1 0,1 0,1 0,0 0,-1 1,2-1,-1 1,1 0,4-6,21-44,-19 33,0 0,2 1,1 0,0 1,2 0,0 1,2 0,0 2,5-4,76-97,-72 73,-23 38,1 0,0 0,0 1,1 0,0 0,0 0,0 0,1 1,0 0,0 0,1 1,2-2,25-17,-1-1,-1-1,-2-2,-1-1,3-6,35-39,-49 64,0 1,1 1,0 0,1 2,0 0,0 1,0 1,0 1,1 1,-1 1,1 1,0 0,16 3,-19-2,-9-2,0 1,-1-1,1-1,-1 0,0 0,1 0,-1-1,0-1,0 1,-1-1,6-4,16-7,-21 12,0-1,0 1,0 1,0-1,0 1,0 1,1-1,-1 2,1-1,-1 1,1 0,-1 1,0 0,8 2,-12 0,-1 0,0 1,0-1,0 1,0 0,-1-1,0 1,0 1,0-1,0 0,0 0,-1 1,0-1,0 1,0-1,0 1,-1 0,0-1,0 1,0 0,-1-1,1 1,-1-1,0 1,-1 1,1 12,-2 26,1-27,0 0,1 1,1-1,0 1,1-1,1 0,1 1,0-1,2 0,0-1,0 1,5 7,100 53,-12 36,-1 5,-32-43,45 43,-89-85,56 62,-67-88,0 0,-1 1,1 0,-2 1,0 0,0 0,0 1,-1 0,-1 0,5 10,5 7,0-1,1 0,2-2,1 0,8 7,-24-26,89 147,3 1,69 2,-150-147,-1-1,1 0,1-1,-1-1,1 0,0-1,0-1,1 0,-1-2,1 1,-1-2,1 0,-1-1,0-1,1-1,-1 0,0-1,0 0,-1-1,1-1,-1-1,-8 3,-1 1,0-1,0 0,0-1,0 1,-1-1,1 0,-1-1,-1 1,1-1,3-6,36-37,76-86,-94 110,1 1,1 2,1 1,1 1,9-4,-18 12,119-93,32-36,-52-4,-108 127,0 4</inkml:trace>
  <inkml:trace contextRef="#ctx0" brushRef="#br1" timeOffset="23755.241">8923 2890,'491'0,"-314"41,-99-39,-64-7</inkml:trace>
  <inkml:trace contextRef="#ctx0" brushRef="#br1" timeOffset="24821.495">9651 2780,'68'68,"-9"-14,6-2,-66-49,0-1,1 1,-1 0,-1-1,1 1,0 0,0-1,-1 1,0-1,1 0,-1 1,0-1,0 0,0 0,0 0,-1-1,1 1,0 0,-1-1,1 0,-2 1,-1 2,-111 87,112-86,0 0,1-1,-2 1,1-1,0 0,-1 0,0-1,0 1,0-1,0 0,0 0,-1-1,1 1,-1-1,0-1,1 1,-1-1,0 0,0 0,0 0,0-1,0 0,0-1,0 1,-2-1,-7-5</inkml:trace>
  <inkml:trace contextRef="#ctx0" brushRef="#br1" timeOffset="26017.522">9232 2647,'-21'0,"8"-1,1 0,0 1,-1 1,1 0,0 0,0 1,0 1,0 0,0 0,0 2,1-1,0 1,-11 7,17-10,0 1,-1 0,1 0,1 0,-1 1,0 0,1 0,0 0,0 0,0 1,0-1,1 1,0 0,0 0,0 0,0 0,1 1,0-1,0 1,1 0,-1-1,1 1,0 0,1 0,0 0,0 0,0-1,0 1,1 0,0 0,0 0,1-1,-1 1,1 0,0-1,1 0,0 1,1 1,125 106,-118-102,1-1,0 0,0 0,1-1,0-1,1 0,0 0,0-2,10 4,-9-6</inkml:trace>
  <inkml:trace contextRef="#ctx0" brushRef="#br1" timeOffset="40553.818">9386 3222,'-8'2,"0"0,-1 1,2 0,-1 1,0-1,1 2,0-1,0 1,0 0,0 0,1 1,0 0,0 0,0 0,1 1,0 0,1 0,-1 0,1 0,0 3,-2 3,2 0,-1 0,2 1,0-1,1 1,0 0,1 0,0 0,1 0,1 0,0 0,1 1,0 33,-3-43,1 0,-1 1,1-1,0 1,1-1,-1 1,1-1,0 1,0-1,1 0,0 1,-1-1,2 0,-1 0,1 0,-1-1,2 1,-1-1,0 1,1-1,0 0,-1 0,2-1,-1 1,0-1,1 0,-1 0,1 0,0-1,0 0,0 0,0 0,1 0,-1-1,0 0,1 0,-1 0,1-1,3 0,99-51,-57-40,-45 76,-1 0,0 0,-1 0,-1-1,0 1,-1-1,-1 0,0 0,-1 1,-1-1,0 0,-2-7,2 14,0 1,0-1,-1 1,0-1,0 1,-1-1,0 1,0 0,-1 0,0 1,-1-1,1 1,-1 0,-1 0,0 0,1 1,-2 0,-5-5,-3 2,10 4,-1 1,0 0,0 0,0 0,-1 0,0 1,1 0,-1 1,0-1,0 1,0 1,-1-1,1 1,0 1,-1-1,1 1,0 0,-1 1,1 0,-6 1,10 2,-1 0,1 1,-1-1,1 1,1 0,-1-1,1 1,0 0,0 1,0-1,1 0,-1 1,1-1,1 0,-1 1,1-1,0 1,0-1,0 1,1-1,0 1,0-1,1 0,-1 1,0-2,0 0,1 0,-1 0,1 0,0-1,0 1,0 0,0-1,1 0,-1 1,1-1,0 0,0 0,0-1,0 1,1-1,-1 1,0-1,1 0,0 0,0-1,0 1,-1-1,4 1,103 17,-32-19,-55 0</inkml:trace>
  <inkml:trace contextRef="#ctx0" brushRef="#br2" timeOffset="104340.859">10446 2404,'2'-2,"0"1,0-2,0 1,0 0,-1 0,1 0,-1-1,1 1,-1-1,0 1,0-1,0 0,-1 1,1-1,-1 0,1 1,-1-1,0 0,0 0,0 1,0-1,-1-2,1 1,1-177,1 171,1-1,0 1,0 0,1-1,0 2,1-1,0 0,0 1,1 0,0 0,5-4,43-88,34-53,0 4,-22 79,5 30,50-41,-90 59,55-62,-79 79,1-1,0 1,0 0,1 1,0 0,0 0,0 1,0 0,0 0,1 1,0 1,0-1,-1 2,1-1,0 1,1 1,-1 0,0 0,0 1,0 0,0 1,6 2,31-2,142-1,-184 1,1 0,0 0,-1 0,0 1,1 0,-1 0,0 0,-1 0,1 1,0 0,-1 0,0 0,0 1,0-1,-1 1,1 0,-1 0,0 0,-1 0,1 1,-1-1,0 1,-1-1,1 3,29 50,110 79,-63-44,-4 0,-34-68,-37-24,0 1,0-1,0 1,0-1,0 1,0 0,0 0,-1 0,1 1,-1-1,1 1,-1-1,0 1,0 0,0 0,0-1,-1 2,1-1,-1 0,0 0,0 0,0 1,2 8,0-1,1 0,0 0,1 0,0 0,0-1,1 0,1 0,0 0,2 2,139 181,-24-48,-62-32,51-15,-35 18,32 1,-39-18,62 74,-99-133,-30-34,0 0,0 0,1-1,-1 0,2 0,-1 0,0 0,1-1,0 0,0 0,0 0,0-1,0 0,1 0,0-1,-1 0,3 0,0 1,0-1,0 0,0-1,0 0,1 0,-1-1,0 0,1-1,-1 0,0 0,0-1,0 0,0-1,0 0,0-1,0 1,-1-2,0 1,0-1,0 0,-1-1,4-3,-1-1,0-2,-2 1,1-1,-1-1,-1 0,0 0,-1 0,0-1,0-2,39-131,-41 136,0 0,1 0,0 0,1 0,0 1,1 0,0 0,0 1,1 0,0 0,7-4,39-51,66-114,-59 63,-51 107</inkml:trace>
  <inkml:trace contextRef="#ctx0" brushRef="#br1" timeOffset="183223.658">2715 8765,'3'1,"0"-1,0 0,0 0,-1 0,1-1,0 1,0-1,0 1,-1-1,1 0,0 0,-1 0,1 0,-1-1,1 1,-1-1,0 1,0-1,0 0,1 0,-2 0,1 0,0 0,0-1,-1 1,1 0,-1-1,0 1,1-1,68-143,9 41,30-75,-32 40,-37 63,3 2,4 1,35-40,-63 87,238-354,-96 143,-93 93,92-119,-71 123,61-133,-30 41,52-63,-135 233,224-386,87-112,-93 128,-60 167,-127 179,106-160,-147 215,0-2,-2 0,-2-1,10-21,61-55,345-358,-149 140,-147 217,5 6,-23 22,-103 64,84-56,43 7,98-59,-101 97,135-11,-58 32,-101-21,-91 22,0 2,0 1,0 1,1 2,0 1,-1 2,1 1,7 2,47-1,10-6,-81-1</inkml:trace>
  <inkml:trace contextRef="#ctx0" brushRef="#br1" timeOffset="184307.064">8856 1719,'46'22,"-29"-15,-1 1,-1 1,0 1,0 0,-1 0,0 2,0 0,-2 0,1 1,1 4,28 16,-41-32,0-1,0 1,0-1,-1 1,1-1,0 1,0 0,-1-1,1 1,0 0,-1 0,1 0,-1-1,1 1,-1 0,0 0,1 0,-1 0,0 0,1 0,-1 0,0 0,0 0,0 0,0 0,0 0,0 0,0 0,0 0,0 0,-1 0,1 0,0 0,-1 0,1-1,-1 1,1 0,-1 0,1 0,-1 0,1-1,-1 1,0 0,1 0,-1-1,0 1,0 0,-39 30,-91 9,30-14,83-19,4 3</inkml:trace>
  <inkml:trace contextRef="#ctx0" brushRef="#br2" timeOffset="271841.857">9982 2758,'9'0,"0"0,0 1,0 0,0 0,0 1,-1 0,1 1,0 0,-1 0,0 1,2 2,5-1,-1-1,1 0,0-1,1 0,-1-1,0-1,1-1,-1 0,0 0,5-2,114 8,-111 0,1-2,-1-1,1-1,0-1,0-1,20-2,-43 2,-1 1,1-1,0 0,-1 0,1 0,0 1,-1-1,1 0,0 0,0 0,-1 0,1 0,0 0,0 0,-1 0,1-1,0 1,-1 0,1 0,0-1,0 1,-1 0,1-1,-1 1,1-1,0 1,-1 0,1-1,-1 0,1 1,-1-1,1 1,-1-1,0 1,1-1,-1 0,0 1,1-1,-1 0,0 0,0 1,0-1,1 0,-1 1,0-1,0 0,0 0,0 1,0-1,0 0,-1 0,1 1,0-1,0 0,-7-7</inkml:trace>
  <inkml:trace contextRef="#ctx0" brushRef="#br2" timeOffset="272668.519">10424 2691,'87'45,"-74"-37,-1 0,0 1,0 1,-1-1,0 2,-1 0,0 0,0 1,-2 0,6 8,-13-18,-1-1,1 1,0-1,-1 1,0 0,1-1,-1 1,0 0,0-1,1 1,-1 0,-1-1,1 1,0 0,0-1,-1 1,1 0,0-1,-1 1,0-1,1 1,-1-1,0 1,0-1,0 1,0-1,0 0,0 0,0 1,-1-1,1 0,0 0,-1 0,1 0,0 0,-1-1,0 1,-69 24,40-16,-68 39,85-43</inkml:trace>
  <inkml:trace contextRef="#ctx0" brushRef="#br2" timeOffset="273601.724">10225 2625,'-14'14,"7"-5,0 0,-1-1,0 0,-1 0,0-1,0 0,0-1,-1 0,0-1,0 0,-1 0,-3 1,-84 18,98-23,-1-1,1 0,-1 0,1 0,-1 1,1-1,-1 0,1 1,-1-1,1 0,0 1,-1-1,1 0,-1 1,1-1,0 1,-1-1,1 1,0-1,0 1,-1-1,1 1,0-1,0 1,0-1,0 1,0-1,0 1,0 0,0-1,0 1,0-1,0 1,0-1,0 1,0-1,0 1,0-1,1 1,-1-1,0 1,0-1,1 1,-1-1,0 1,1-1,-1 1,1-1,-1 0,0 1,1-1,-1 0,1 1,-1-1,1 0,-1 0,1 1,34 22,-27-18,14 9,-1 1,0 0,-1 2,0 1,-2 0,0 1,-1 1,3 6,39 22,-42-42</inkml:trace>
  <inkml:trace contextRef="#ctx0" brushRef="#br2" timeOffset="275583.265">10314 3222,'-25'0,"21"-2,-1 1,1 0,0 0,-1 0,1 1,0-1,-1 1,1 0,-1 0,1 1,0 0,-1-1,1 1,0 1,0-1,0 0,0 1,0 0,0 0,0 0,0 1,1-1,-1 1,1 0,0 0,0 0,0 0,0 1,0-1,1 1,-1 0,1 0,0-1,0 1,1 1,-1 1,4 244,-3-246,1 0,0 0,0 0,0 0,0 0,1 0,0-1,0 1,0 0,0 0,0-1,1 1,0-1,-1 1,1-1,1 1,-1-1,0 0,1 0,0 0,-1-1,1 1,0-1,1 1,-1-1,0 0,1 0,-1 0,1-1,-1 1,1-1,0 0,3 1,-1 0,0-1,-1 1,1-1,0 0,0-1,0 1,0-1,1 0,-1-1,0 1,0-1,0-1,-1 1,1-1,0 0,0 0,-1-1,1 1,-1-1,0 0,0-1,0 1,0-1,-1 0,0 0,1-1,0-1,84-93,-84 95,0 1,-1-1,0 0,0 0,0 0,0-1,0 1,-1-1,0 0,0 0,0 0,-1 0,0-1,0 1,0-1,0 1,-1-1,0 0,0 0,-1 1,1-1,-1 0,-1 0,1 0,-1 1,0-1,0 0,-1 1,1-1,-1 1,-1-1,1 1,-1 0,0 0,0 0,0 0,-1 0,1 1,-2-1,-135-97,46 70,91 31,0 1,0 0,1 0,-1 0,0 0,0 0,0 0,0 1,0-1,0 1,0 0,0 0,1 0,-1 0,0 0,1 1,-1-1,1 1,-1 0,1 0,0 0,0 0,0 0,0 0,0 0,0 1,1-1,-1 1,1-1,0 1,-1 0,1 0,0 2,0 0,0 0,0 1,1-1,0 0,0 0,0 1,1-1,0 0,0 0,0 0,1 0,-1 0,1 0,0 0,1 0,-1-1,1 1,0-1,0 1,0-1,1 0,0-1,-1 1,1 0,0-1,1 0,-1 0,1 0,-1-1,1 0,0 0,0 0,0 0,0 0,0-1,0 0,0 0,5-1,94 38,-84-54,-15 3</inkml:trace>
  <inkml:trace contextRef="#ctx0" brushRef="#br0" timeOffset="336101.809">264 703,'-18'64,"-85"179,95-225,-1 0,0-1,-1 0,-1-1,-1 0,-11 12,-17 24,25-19,10-14</inkml:trace>
  <inkml:trace contextRef="#ctx0" brushRef="#br0" timeOffset="337216.029">374 726,'23'34,"26"179,-48-206,0 0,0 0,1 0,0 0,1 0,0-1,0 1,0-1,0 0,1 0,0 0,1 0,-1-1,1 1,0-1,0-1,1 1,3 1,1 3,-1 0,1 0,-1 1,-1 0,0 1,0 0,-1 0,-1 1,1-1,-2 2,1 2,27 48,-33-62,0 0,0 0,1 0,-1 0,0 0,1 0,-1 0,1 0,-1 0,1-1,0 1,-1 0,1 0,0-1,0 1,-1 0,1-1,0 1,0 0,0-1,0 1,0-1,0 0,0 1,0-1,0 0,0 0,0 1,0-1,0 0,0 0,0 0,0 0,0 0,0-1,0 1,0 0,0 0,0-1,0 1,0-1,-15-32,6 20</inkml:trace>
  <inkml:trace contextRef="#ctx0" brushRef="#br0" timeOffset="337665.585">153 1145,'465'0,"-445"0</inkml:trace>
  <inkml:trace contextRef="#ctx0" brushRef="#br0" timeOffset="339366.218">905 1189,'7'12,"-1"0,0 0,0 0,-1 1,-1 0,0 0,0 0,-2 1,0-1,0 1,-1-1,-1 1,0-1,-1 1,-2 11,3-12,0-22,0 0,1 0,0 0,0 0,1 0,0 0,1 1,0-1,0 1,1 0,0-1,0 1,1 1,0-1,1 1,-1 0,2 0,-1 1,0-1,1 2,0-1,1 1,-1 0,1 0,0 1,0 0,1 0,-1 1,1 0,0 1,4-1,-11 3,0-1,0 1,0 0,0 1,0-1,0 0,0 0,0 1,0 0,0-1,0 1,0 0,0 0,-1 0,1 0,0 0,-1 0,1 0,0 1,-1-1,0 1,1-1,-1 1,0-1,0 1,0 0,0 0,0-1,0 1,0 0,0 0,-1 0,1 0,-1 0,0 1,2 77,-3-61,-1 51,15-103,-10 20,1 0,0 0,1 1,0-1,1 1,0 1,1-1,0 1,1 0,0 1,1 0,0 0,1 1,0 0,0 0,3 0,-10 8,-1 0,1 0,0 0,0 0,0 0,0 1,0-1,0 1,0 0,0 0,0 0,0 0,0 1,0-1,-1 1,1 0,0 0,0 0,0 0,-1 0,1 0,0 1,-1 0,1-1,-1 1,0 0,1 0,-1 0,0 0,0 1,-1-1,1 0,1 2,2 4,-1-1,1 1,-1 0,0 0,-1 0,0 0,0 0,0 1,-2 0,1-1,-1 3,-1 161,-1-152</inkml:trace>
  <inkml:trace contextRef="#ctx0" brushRef="#br0" timeOffset="340729.609">2163 902,'0'-3,"-1"0,1 0,-1 0,0 0,0 1,0-1,-1 0,1 0,-1 0,1 1,-1-1,0 1,0 0,0-1,0 1,0 0,-1 0,1 0,-1 0,1 1,-1-1,0 1,1-1,-1 1,0 0,0 0,0 0,0 1,0-1,-3 0,-95 0,94 5,1-1,0 1,0-1,0 2,1-1,-1 1,1 0,0 0,0 0,1 0,0 1,0 0,0 0,0 0,1 1,0-1,1 1,-1-1,1 1,0 0,1 0,0 0,0 0,1 0,-1 5,3-6,0-1,0 0,0 0,1 0,0 0,0 0,0 0,1-1,-1 1,1-1,0 0,0 0,0 0,1-1,0 0,-1 0,1 0,0 0,0-1,1 1,-1-1,0-1,1 1,-1-1,1 0,0 0,-1 0,2-1,3 3,145 39,-147-38,-1 0,0 0,0 1,0 0,-1 1,1-1,-1 1,-1 1,1-1,-1 1,0 0,0 0,-1 0,0 1,0-1,-1 1,0 0,-1 0,1 0,-1 0,-1 1,0-1,0 1,-1-1,0 1,0-1,-1 0,-1 9,0-12,-1 1,0-1,0 0,0 0,0 0,-1-1,0 1,0-1,0 0,-1 0,1 0,-1 0,0-1,0 0,-1 0,-12 11,7-7,-1 1,0-2,-1 1,0-2,0 0,0 0,0-1,0-1,-1 0,0-1,0-1,1 0,-1 0,0-2,-13-1,17 0,1-1,-1 0,0 0,1-1,0 0,-1-1,2 0,-1 0,1-1,-2-1,-61-33,69 40,0 0,1 0,-1 0,0 0,0-1,1 1,-1 0,0-1,1 0,-1 1,1-1,-1 0,0 0,1 0,0 0,-1 0,1 0,0 0,-1 0,1-1,0 1,0 0,0-1,0 1,0-1,0 1,1-1,-1 1,0-1,1 0,-1 1,1-1,0 0,-1 0,1 1,0-1,0 0,0 0,0 1,1-1,-1 0,0 0,1 1,-1-1,1 0,0 1,-1-1,1 1,0-1,0 1,0-1,0 1,0 0,0-1,1 1,-1 0,0 0,2-1,32-30,-16 14</inkml:trace>
  <inkml:trace contextRef="#ctx0" brushRef="#br0" timeOffset="341797.402">2583 925,'0'412,"0"-415</inkml:trace>
  <inkml:trace contextRef="#ctx0" brushRef="#br0" timeOffset="342839.83">2914 946,'0'470,"5"-726,-2 237,1-1,2 1,0 0,0 0,2 1,1 0,0 0,1 1,1 0,4-5,-6 15,-1 1,1 0,0 1,0-1,1 2,-1-1,1 1,0 1,1 0,-1 0,0 1,1 1,-1-1,1 2,0-1,-1 2,1-1,-1 1,1 1,-1 0,1 0,-1 1,1 1,-6-2,0 0,1 1,-2-1,1 1,0 0,0 0,-1 1,0-1,0 1,0 0,0 0,0 0,-1 1,0-1,0 1,0 0,-1 0,1 0,-1 0,0 0,-1 1,1-1,-1 0,0 5,4 143,-7-109,0 107,2-149,0 1,0-1,-1 0,1 0,-1 0,1 0,-1 0,0 0,1 0,-1 0,0 0,-1-1,1 1,0 0,0 0,-1-1,1 1,-1-1,1 1,-1-1,0 0,0 0,1 0,-1 0,0 0,0 0,0 0,0 0,0-1,0 1,-2-1,-12 3</inkml:trace>
  <inkml:trace contextRef="#ctx0" brushRef="#br0" timeOffset="343829.989">4063 616,'0'-3,"0"0,-1 0,1 0,-1 0,1 0,-1 1,0-1,0 0,0 0,-1 1,1-1,0 1,-1-1,0 1,0 0,1-1,-1 1,-1 0,1 0,0 0,0 1,-1-1,1 1,-1-1,1 1,-1 0,0 0,1 0,-1 0,0 0,0 0,0 1,0 0,0-1,0 1,-1 0,-5 0,-1 0,1 0,-1 1,1 0,-1 0,1 1,-1 1,1-1,0 2,-6 2,-12 9,1 2,1 1,1 0,0 2,1 1,1 0,2 2,0 1,1 0,1 1,2 1,0 1,8-12,1 0,0 0,1 0,1 1,0-1,2 1,-1 0,2 1,0-1,1 0,1 1,0-1,1 1,1-1,0 0,2 1,0-1,0-1,2 1,0-1,5 10,-5-16,1 0,0 0,0 0,1-1,0 0,0 0,1-1,0 0,1-1,-1 0,1 0,0-1,1-1,-1 1,1-2,0 1,0-2,0 1,0-2,0 1,1-1,-1-1,0 0,1-1,-1 0,0-1,0 0,1 0,4-3,20-16,-23 8</inkml:trace>
  <inkml:trace contextRef="#ctx0" brushRef="#br0" timeOffset="345105.802">3953 946,'36'122,"17"1,-50-121,-1 0,0 0,1 0,-1 0,1-1,0 1,-1-1,1 0,0 0,0 0,0 0,0 0,0-1,0 1,0-1,0 0,0 0,0 0,0 0,0 0,0-1,1 1,-2-1,1 0,0 0,0 0,0 0,0-1,-1 1,1-1,0 1,-1-1,1 0,-1 0,0 0,0-1,0 1,0 0,0-1,0 1,-1-1,1 0,-1 1,1-3,14-31,-1 0,-2-1,-1-1,6-36,-10 17,-9 284,1-221,0 0,0 0,0 0,1-1,-1 1,1 0,1 0,-1-1,1 1,0-1,0 0,1 1,0-1,0 0,0 0,0-1,1 1,-1-1,1 1,1-1,-1-1,0 1,1 0,4 2,18 7,-17-7,0 0,1-1,-1 0,1-1,0 0,0-1,1 0,-1 0,1-2,-1 1,1-1,-1-1,4 0,-9 0,0-1,0 1,0-1,0 0,0-1,-1 0,1 1,0-2,-1 1,1-1,-1 0,0 0,0 0,0-1,0 1,-1-1,1 0,-1-1,0 1,0-1,-1 0,4-5,-2-1,0 0,0 0,-1-1,0 1,-1-1,0 0,-1 0,-1 0,0-1,0 1,-1 0,-1 0,0-1,-1 1,-1-7,1 14,0 1,-1 0,1-1,-1 1,0 0,0 0,0 0,-1 0,1 1,-1 0,0-1,0 1,0 0,0 1,0-1,-2 0,-20-11</inkml:trace>
  <inkml:trace contextRef="#ctx0" brushRef="#br0" timeOffset="346191.625">5101 593,'-2'1,"1"0,-1 1,1-1,0 0,-1 0,1 1,0-1,0 1,0-1,0 1,0 0,0-1,1 1,-1 0,0 0,1-1,-1 1,1 0,0 0,0 0,0 0,0 0,0-1,0 3,0-2,-49 248,48-228,1 0,1 0,1 0,1 0,1-1,1 1,0-1,2 0,1 0,0-1,1 0,11 17,-14-31,0 1,0-1,1 0,-1 0,1-1,0 0,1 0,-1 0,1-1,0 0,0-1,1 0,-1 0,1-1,-1 0,1 0,0-1,-1 0,1-1,3 0,-9 0,1-1,0 1,-1-1,1 0,-1 0,1-1,-1 1,0-1,1 0,-1 1,0-1,0-1,0 1,0 0,-1-1,1 0,0 1,-1-1,0 0,0 0,0 0,0-1,0 1,-1 0,1-1,-1 1,0-1,0 1,-1-1,1 0,-1 1,1-1,-1 0,0 0,-1-1,3-19</inkml:trace>
  <inkml:trace contextRef="#ctx0" brushRef="#br0" timeOffset="346690.961">4991 880,'3'0,"6"0,5 0,3 0,3 0,2 0,1 0,-1 0,2 0,-2 0,1 0,0 0,-1 0,0 0,-4 0</inkml:trace>
  <inkml:trace contextRef="#ctx0" brushRef="#br0" timeOffset="347621.395">5454 527,'19'3,"-1"0,1 2,-1 0,0 1,0 0,0 2,-1 0,0 1,-1 1,0 0,6 7,-6-7,125 134,-136-139,0 0,0 0,-1 0,0 1,0-1,0 1,0 0,-1 0,0 1,-1-1,1 0,-1 1,0 0,-1-1,0 1,0 0,0 0,-1 0,0 0,0 0,-23 138,-58 65,27-109,-13-16,50-76</inkml:trace>
  <inkml:trace contextRef="#ctx0" brushRef="#br0" timeOffset="351901.332">6448 815,'11'-8,"1"1,0 0,0 0,0 2,1-1,0 2,0-1,0 2,0 0,0 1,4-1,323-21,-35-74,-262 84,1 3,0 2,1 1,12 2,165-38,-39 16,2 12,-182 16,1 0,-1 0,1 0,-1 1,1-1,-1 1,1 0,-1 0,0 0,1 0,-1 1,0 0,0-1,0 1,0 0,0 0,-1 1,1-1,-1 1,1-1,-1 1,0 0,1 1,35 29,129 64,-79-39,20-5,35-20,-56-5,-6-10,-54-11,-1-1,1-1,0-1,0-1,0-2,9-1,-32 0,0-2,0 1,0 0,-1-1,1 1,0-1,-1 0,0 0,1-1,-1 1,0-1,0 1,0-1,-1 0,1 0,-1-1,1 1,-1 0,0-2,39-37,103-2,-90 22,-40 17,-1 0,0 0,0-1,0-1,-1 0,0-1,-1 0,0-1,6-5,-1-3,0 1,1 1,1 1,0 0,1 1,1 1,10-4,90-48,12-20,-39 51,31-10,27 2,-123 37,0 1,-1 0,1 3,0 0,23 4,-44-4,0 0,0 1,-1 0,1 1,0 0,0 0,-1 0,0 0,1 1,-1 0,0 1,0-1,0 1,-1 1,1-1,-1 1,0-1,-1 1,1 1,-1-1,0 1,0 0,0 0,-1 0,0 0,0 0,-1 1,0-1,0 1,0 0,-1 0,-3 256,2-44,0-219</inkml:trace>
  <inkml:trace contextRef="#ctx0" brushRef="#br0" timeOffset="353019.074">10468 682,'5'2,"1"-1,-1 1,0 0,0 1,1-1,-2 1,1 0,0 1,-1-1,1 1,-1 0,0 0,0 0,0 0,-1 1,0-1,0 1,0 0,0 0,-1 0,0 1,0-1,0 1,7 11,5 16,-14-29,1 0,-1-1,1 1,0-1,0 0,1 1,-1-1,1 0,-1 0,1 0,0 0,0 0,1 0,-1 0,0-1,1 1,0-1,-1 0,1 0,0 0,0 0,0 0,1-1,-1 1,0-1,2 0,-2-2,1 0,0 0,0-1,-1 1,1-1,-1 0,1-1,-1 1,0 0,0-1,0 0,0 1,0-1,-1-1,1 1,-1 0,0 0,0-1,1-2,10-13,2 1,-10 11,-1 0,1 1,1-1,-1 1,1 1,0-1,1 1,-1 0,1 0,0 1,0-1,1 2,-1-1,2 1,78-22,-70 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54:41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3821 45,'-1'1,"-1"0,1 1,-1-1,1 0,0 1,-1-1,1 0,0 1,0 0,0-1,0 1,1-1,-1 1,0 0,1 0,-1 0,1-1,-1 1,1 0,0 0,0 0,0 0,0-1,0 3,0-2,-2 331,2 765,-24-616,25 533,-22-790,11-188,5-31</inkml:trace>
  <inkml:trace contextRef="#ctx0" brushRef="#br0" timeOffset="2519.737">3777 1901,'0'4,"-1"0,1-1,-1 1,1 0,-1 0,1 0,0 0,1 0,-1 0,1-1,-1 1,1 0,0 0,1-1,-1 1,1 0,-1-1,1 1,0-1,0 0,1 0,-1 0,1 0,0 0,-1 0,1-1,0 1,0-1,1 0,-1 0,2 1,155 3,-100-8,93 2,168-10,-238 0,227-16,-244 27,0-4,-1-3,26-6,281-29,136 36,-96-42,-236 35,125 7,-31 3,258-43,-275 23,200 24,25 19,157-22,-386-20,-243 20,1 2,-1-1,1-1,-1 1,1-1,-1 0,0-1,1 1,-1-1,0-1,0 1,0-1,0 0,-1 0,1-1,-1 0,0 0,5-4,-1-8</inkml:trace>
  <inkml:trace contextRef="#ctx0" brushRef="#br0" timeOffset="6526.968">3865 1989,'2'-33,"2"1,1 0,2 0,1 1,3-5,59-116,42-1,-101 134,1 1,0-1,2 2,0 0,1 1,0 0,2 1,-1 1,5-2,124-121,6-25,-37 80,3-46,-105 119,0 2,1-1,-1 2,1 0,1 0,-1 1,1 1,0 0,0 1,0 1,0 0,0 0,1 2,-1 0,6 1,325 2,-324-2,-1 1,1 2,0 0,-1 1,0 1,0 0,-1 2,9 5,75 27,-56-8,-24-18,0 1,-2 1,0 0,0 2,-2 1,13 15,115 99,-136-123,-1 1,0 0,0 1,-1 0,-1 0,0 1,-1 0,1 3,-5-11,140 193,16 30,-139-203,44 52,-50-53,1-1,1 0,1-1,1-1,1-1,6 4,60 87,-31-32,16 23,24 46,102 127,-105-144,-69-107,2-1,1-2,1 0,0-2,1 0,2-2,19 8,-25-13,-13-5,0-2,0 0,1 0,0-1,0 0,0 0,1-2,-1 1,6-1,306-3,-301 1,-1-1,0 0,1-2,-1-1,0-1,-1 0,12-6,0 0,6-2,0-2,-1-1,0-1,-1-3,-2-1,31-23,59-73,3 18,1-7,-122 102,-1 0,1 0,-1 0,0-1,0 0,0 0,-1 0,0-1,0 1,0-1,0 0,-1 0,1-3,-3 7,8-10,0 0,0 1,1 0,0 1,1 0,0 0,1 1,0 0,0 1,3 0,78-64,93-109,-80 90,-93 84,-1-1,-1-1,1 1,-1-2,-1 1,0-2,0 1,-1-1,0-1,-1 0,0 0,-1 0,5-13,5-26,-13 36</inkml:trace>
  <inkml:trace contextRef="#ctx0" brushRef="#br1" timeOffset="34635.443">3865 840,'6'1,"0"1,0-1,0 1,0 0,-1 1,1-1,-1 1,1 0,-1 0,0 1,0 0,0-1,-1 2,1-1,3 5,50 34,28 6,-73-40,1-1,-1 0,1-2,1 1,-1-2,1 0,0 0,7 0,51 18,5 19,-67-35,-1 1,1 1,-2 0,1 0,-1 1,-1 0,0 1,4 5,64 68,16-13,184 232,-171-195,-92-83,2 1,1-2,1 0,1-1,1-1,1-1,0 0,2-2,5 4,90 102,-56-51,25 43,-64-90,1-1,0-1,2-1,1-1,1-1,10 5,24 38,-42-49,2-1,0-1,1 0,0-2,1 0,3 0,85 14,-80-14,-19-9,1 1,-1 1,0 0,0 1,-1 0,1 0,-2 2,1-1,-1 1,0 1,0 0,7 9,65 91,-51-66,36 31,14-17,-72-53,0 0,0-1,0 0,1-1,0 0,-1 0,1-1,0-1,0 1,-1-2,1 1,5-2,11 1,-19 1,0 0,0 0,0-1,0 0,0 0,0 0,0-1,0 0,-1-1,1 0,-1 0,1 0,-1 0,0-1,0 0,-1-1,1 1,-1-1,0 0,0 0,-1-1,3-2,9-13,1 1,2 1,0 1,0 1,2 1,15-10,9-8,42-32,9-1,25-24,12-39,-11 12,-93 96,-2-1,-1-2,-1 0,22-29,20-38,114-99,-89 80,20 3,-90 90,-1-1,0-1,-1 0,-1-2,-1 0,5-10,-16 22,1 0,0 0,0 1,1 1,1-1,-1 1,1 1,1 0,0 0,72-66,-70 57,1 1,1 1,0 1,1 0,1 0,-1 2,13-6,48-36,90-72,-88 64,-74 57,0 1,0 0,0 0,0 0,0 1,1 0,-1 0,1 0,-1 0,1 1,0 0,0 0,4 1,20-5,79-60,-18 21,44-7,62-10,-130 22,-1 15,-37 19,-12 0</inkml:trace>
  <inkml:trace contextRef="#ctx0" brushRef="#br0" timeOffset="48380.039">3844 1989,'-145'-13,"-94"3,158 11,-71 33,82-12,-84 15,-6 2,51 9,81-33,-1-2,0-1,-1-1,0-2,0-1,-1-1,-28 2,-424-8,-68-1,516-3,-1-1,1-2,0-1,0-2,1-1,-23-11,30 12,-147-20,120 24,-258-23,42 17,-41-2,292 13</inkml:trace>
  <inkml:trace contextRef="#ctx0" brushRef="#br1" timeOffset="61582.059">3844 774,'-1'-3,"1"1,-1-1,0 0,0 0,0 1,0-1,0 1,0-1,-1 1,1 0,-1-1,1 1,-1 0,0 0,0 0,0 0,0 0,-1 1,1-1,0 1,-1-1,1 1,-1 0,1 0,-1 0,0 0,1 0,-1 1,-2-1,-83-11,-140 14,1 64,128-28,87-37,0 1,1 1,0 0,-1 1,1 0,0 0,1 2,-1-1,1 1,0 0,1 1,-1 0,1 2,-71 51,71-53,1-1,-1 0,0 0,0-1,-1 0,0-1,0 0,0-1,0 0,0 0,-1-1,-6 1,3 1,0 1,0 0,0 2,1-1,0 2,1-1,-1 2,-1 1,-56 65,-46 39,111-107,1 1,0 0,1 0,0 0,0 0,1 1,0-1,0 1,1-1,0 1,0 0,1-1,0 1,1 0,0 0,1 1,-1 15,1-15,-1 1,0 0,0 0,-1 0,0 0,-1 0,-1-1,1 1,-2 0,1-1,-2 1,1-1,-1 0,-1 0,0 0,0-1,-1 0,0 0,-1 0,0-1,0 0,-1 0,-4 3,-27 14,-61 21,-54 10,150-54,0 0,1 0,-1 1,1-1,-1 1,1 0,0 0,0 0,0 0,1 0,-1 1,1-1,0 1,0 0,0 0,0-1,0 1,1 1,0-1,-1 2,-14 33,-67 73,-13-24,35-37,58-48,-1 0,1 0,-1-1,0 0,0 0,0 0,0 0,0 0,-1-1,1 0,0 0,-1 0,1 0,0-1,-1 0,1 0,-1 0,1 0,-1-1,1 1,-1-1,0-1,4 1,1 0,-1 0,1 0,0 0,-1 0,1 0,0-1,0 1,0 0,0 0,0 0,0 0,0-1,0 1,0 0,0 0,1 0,-1 0,0 0,1 0,-1 0,1 0,0 0,-1 0,1 0,0 0,-1 0,1 0,0 0,0 0,0 1,0-1,-1 0,1 1,0-1,0 1,1-1,0-1,12-11,0 1,1 0,1 1,0 1,1 0,0 1,0 1,7-2,-1 0,-10 6,-1-2,1 1,-1-2,0 0,0 0,-1-1,0 0,-1-1,0 0,1-2,89-106,56-83,-96 89,9 31,-6 13,-45 30,-15 29,1 0,0 0,0 0,1 0,0 1,0-1,1 2,0-1,0 0,1 1,-1 0,113-89,13-13,-33 30,28-47,-99 100,-48 51,-156 144,137-143,-24 34,-89 137,149-192,0 0,-1 0,1 0,-2-1,1 1,0-1,-1 0,0-1,0 1,-1-1,1 0,-1 0,0 0,0-1,0 0,-1 0,0 0,-144 65,76-27,-36 48,64-19,41-60,1 0,-1 0,-1-1,0 0,0 0,-1-1,0 1,0-2,-7 5,-94 72,107-81,-1-1,1 0,0 1,0-1,1 1,-1 0,1 0,-1-1,1 1,0 0,0 0,0 0,0 0,0 1,1-1,0 0,-1 0,1 0,0 1,1-1,-1 0,0 0,1 0,0 0,0 2,4-3</inkml:trace>
  <inkml:trace contextRef="#ctx0" brushRef="#br1" timeOffset="65627.275">1568 620,'-4'-1,"-1"1,0 0,0 0,0 0,1 1,-1-1,0 1,0 0,1 1,-1-1,1 1,-1 0,1 0,0 0,0 1,0-1,0 1,0 0,0 0,1 1,-1-1,1 1,0-1,0 1,0 0,1 0,0 1,-1-1,1 2,-3 9,1 0,0 0,1 1,1 0,1-1,0 1,1 0,0 0,2 7,0 13,-3-31,1 1,0 0,0-1,0 1,1-1,0 1,0 0,0-1,1 0,0 1,0-1,0 0,1 0,-1 0,1 0,0-1,1 1,-1-1,1 0,0 0,0 0,0 0,1-1,-1 1,1-1,4 2,5 0,0 0,0-1,0 0,1-1,-1-1,1 0,0-1,-1-1,1 0,0-1,-1 0,1-1,0-1,-7-1,-1 1,0-1,0 0,-1 0,1-1,-1 0,0 0,0 0,0-1,-1 0,0 0,1-2,7-9</inkml:trace>
  <inkml:trace contextRef="#ctx0" brushRef="#br1" timeOffset="66730.612">2098 575,'-63'-17,"47"14,0 1,0 0,0 2,-1-1,1 2,0 0,0 1,-4 1,16 1,-1-1,0 0,1 1,0 0,0 0,0 1,0-1,0 1,1 0,0 0,0 0,1 0,-1 0,1 0,0 1,0-1,1 1,0 0,0 0,0-1,1 1,-1 0,2 0,-1-1,0 1,1 0,0 0,1-1,1 6,-2 18,-1-24,0 0,0 0,0 1,0-1,1 0,0 0,0 0,0 0,1 0,0 0,0 0,0-1,0 1,1 0,-1-1,1 0,1 0,-1 0,0 0,1 0,0-1,0 1,0-1,0 0,1 0,8 4,1 1,1-2,-1 0,1-1,0 0,0-1,14 1,-25-4,-1 0,1-1,-1 1,1-1,-1 0,1 0,-1-1,1 1,-1-1,1 1,-1-1,0 0,1 0,-1-1,0 1,0-1,0 0,0 1,0-1,0-1,0 1,0 0,-1-1,0 1,1-1,-1 0,0 0,0 0,0 0,-1 0,1 0,-1 0,0-1,1 1,-1 0,-1-1,1 0,1-2,-1 1,0-1,-1 0,1 1,-1-1,0 0,0 0,-1 1,0-1,0 0,0 1,0-1,-1 1,0-1,0 1,-1 0,0 0,0 0,0 0,0 1,-1-1,1 1,-1-1,0 1,0 1,-1-1,1 0,-1 1,0 0,-2-1,3 3,0-1,0 0,0 0,1 0,-1 0,0-1,1 0,0 0,-1 0,1 0,1 0,-1 0,0-1,1 0,-1 1,1-1,0 0,0 0,1 0,-1 0,1-1,0 1,0 0,1 0,-1-4,0-9</inkml:trace>
  <inkml:trace contextRef="#ctx0" brushRef="#br1" timeOffset="68030.683">2364 465,'-43'-22,"35"18,0 1,0-1,-1 1,1 1,-1-1,0 2,1-1,-1 1,0 0,0 1,0 0,0 0,1 1,-1 0,-4 2,10-2,1-1,0 1,0 0,0 0,0 1,0-1,0 0,0 1,1-1,-1 1,0-1,1 1,-1 0,1 0,0-1,0 1,-1 0,1 0,0 1,1-1,-1 0,0 0,1 0,-1 1,1-1,-1 0,1 0,0 1,0-1,0 0,1 1,-1-1,0 0,1 0,-1 1,1-1,0 0,0 0,0 0,0 0,0 0,0 0,1 0,-1 0,1-1,-1 1,1 0,0-1,-1 1,1-1,0 0,0 1,0-1,0 0,0 0,0 0,2 0,99 44,-13 51,-88-92,1 0,-1 0,-1 0,1 0,0 0,-1 0,0 1,0-1,0 1,-1-1,1 0,-1 1,0-1,-1 1,1-1,-1 1,1-1,-1 0,-1 1,1-1,-1 0,1 0,-1 0,0 0,-1 0,1 0,-1-1,0 1,0-1,1 0,-1 0,-1 0,1-1,0 1,-1-1,1 0,-1 0,1 0,-1-1,0 1,0-1,0 0,0 0,0 0,-1-1,-18 6,9-1</inkml:trace>
  <inkml:trace contextRef="#ctx0" brushRef="#br0" timeOffset="72778.289">6163 1,'-368'1,"367"-1,-1-1,1 1,-1 0,1-1,-1 1,0 0,1 0,-1 0,1 1,-1-1,1 0,-1 0,1 1,-1-1,1 1,0-1,-1 1,1 0,0 0,-1-1,1 1,0 0,0 0,0 0,0 0,0 1,0-1,0 0,0 0,0 1,0-1,1 0,-1 1,0-1,1 0,-1 1,1-1,0 1,-1-1,1 1,0-1,0 1,0-1,0 1,0 0,1-1,-1 1,0-1,1 0,-1 1,1-1,-1 1,1-1,0 1,-1-1,1 0,0 0,0 1,0-1,0 0,0 0,0 0,1 0,-1 0,0 0,0-1,1 1,-1 0,0 0,2 0,11 6,1 0,-1-1,1-1,0 0,1-1,-1 0,1-2,-1 1,1-2,0 0,4-1,-13-1,0 0,-1 0,1 1,0 0,0 1,-1-1,1 1,0 1,-1-1,1 1,-1 0,0 1,0-1,0 1,0 1,0-1,0 1,-1 0,0 0,0 0,0 1,0 0,-1 0,1 0,-1 1,-1-1,1 1,-1 0,0 0,0 0,-1 0,0 1,0-1,0 1,-1-1,0 1,-1-3,0-1,0 1,-1-1,1 0,-1 1,0-1,0 0,0 0,-1 1,1-1,-1 0,1 0,-1-1,0 1,0 0,-1-1,1 1,0-1,-1 1,0-1,1 0,-1 0,0-1,0 1,0 0,0-1,0 0,-1 0,1 0,-3 1,-104 10,104-12,-19-1,-1-1,1-2,0 0,0-2,0-1,1-1,0 0,-19-11,43 19,-1 0,0 0,1 0,-1 1,0-1,0 0,1 0,-1 0,0 0,0 0,1 0,-1-1,0 1,0 0,1 0,-1 0,0-1,0 1,1 0,-1-1,1 1,-1-1,0 1,1-1,-1 1,1-1,-1 1,1-1,-1 1,1-1,-1 0,1 1,0-1,-1 0,1 1,0-1,0 0,-1 0,1 1,0-1,0 0,0 0,0 1,0-1,0 0,0 0,0 1,0-1,0 0,1 0,-1 1,0-1,0 0,1 1,-1-1,0 0,1 1,-1-1,1 0,-1 1,1-1,153-3,-128 5</inkml:trace>
  <inkml:trace contextRef="#ctx0" brushRef="#br0" timeOffset="73557.924">6582 134,'0'-4,"-4"-1,-4 0,-6 1,1 6,1 4,4 7,3 4,2 3,-3-2,1 0,1 4,0 3,2 0,1 0,0-5</inkml:trace>
  <inkml:trace contextRef="#ctx0" brushRef="#br0" timeOffset="74852.697">6781 112,'-13'157,"3"-79,11-101,1 0,2 0,0 0,1 0,1 1,1 0,1 0,1 1,6-11,3-2,-17 31,-1-1,1 1,0-1,0 1,1 0,-1-1,1 1,-1 0,1 0,0 0,0 0,0 0,1 1,-1-1,1 1,-1-1,1 1,0 0,0 0,0 0,0 0,0 1,0-1,1 1,-1 0,0 0,1 0,-1 0,1 0,-1 1,1 0,0 0,-1 0,1 0,-1 0,1 1,-1-1,1 1,0 1,1 0,0 0,0 1,0 0,0 0,0 1,-1-1,0 1,1 0,-1 0,-1 1,1-1,-1 1,1-1,-2 1,1 0,0 0,-1 1,0-1,0 0,0 1,-1 0,1 3,2 135,-7-90,3 11,0-46</inkml:trace>
  <inkml:trace contextRef="#ctx0" brushRef="#br0" timeOffset="76676.472">7245 178,'40'16,"-38"-14,-1-1,0 0,1 0,-1 1,1-1,-1 0,1 0,0 0,-1-1,1 1,0 0,0-1,-1 1,1-1,0 1,0-1,0 0,0 0,0 0,-1 0,1 0,0 0,0 0,0-1,0 1,0-1,-1 1,1-1,0 0,0 0,-1 1,1-1,-1-1,1 1,-1 0,1 0,0-1,-1 1,2-1,-1 0,1-1,0 1,-1-1,1 0,-1 0,1 1,-1-1,0-1,-1 1,1 0,0 0,-1-1,0 1,0-1,0 1,0-1,0 0,-1 1,0-1,0 0,0 1,0-1,0 0,-1 1,1-1,-1 1,0-1,0 1,0-1,-1 1,1-1,-1 1,0 0,-2-2,-5-3,8 6,0 0,-1 0,1 1,0-1,-1 0,1 1,-1-1,1 1,-1-1,0 1,0 0,0-1,0 1,1 0,-1 1,-1-1,1 0,0 0,0 1,0-1,0 1,0 0,-1 0,1 0,0 0,0 0,0 0,0 0,-1 1,1-1,0 1,0-1,0 1,0 0,0 0,0 0,0 0,0 0,1 1,-1-1,0 0,1 1,-1 0,-51 127,48-119,1 1,0-1,0 1,1 0,1 0,0 0,0 0,1 1,1-1,0 0,1 10,-1-17,1 1,-1-1,1 0,0 0,0 1,0-1,1 0,-1 0,1 0,0 0,1-1,-1 1,0-1,1 1,0-1,0 0,0 0,0 0,0 0,1 0,-1-1,1 0,0 1,0-1,0-1,0 1,0 0,0-1,0 0,0 0,4 0,155-3,-158 2,-8 0</inkml:trace>
  <inkml:trace contextRef="#ctx0" brushRef="#br1" timeOffset="90512.543">3622 2320,'-11'1,"0"-1,0 0,0-1,1-1,-1 0,0 0,1-1,-1 0,1-1,-5-2,-143-46,133 45,-1 2,-1 2,1 0,0 1,-1 2,1 1,-7 1,-34 0,41 0,-1 1,1 0,-1 2,1 1,1 2,-1 0,-11 6,-153 44,-53 13,47-48,74-24,99 1</inkml:trace>
  <inkml:trace contextRef="#ctx0" brushRef="#br1" timeOffset="91510.853">2297 2188,'0'5,"0"1,-1-1,1 1,-1-1,0 1,-1-1,0 0,0 1,0-1,0 0,-1 0,1 0,-1-1,-1 1,1-1,-1 0,1 1,-1-1,0-1,-1 1,1-1,-1 0,1 0,-1 0,0 0,0-1,0 0,-3 1,-106 63,111-64,-1 0,1 1,0-1,0 0,1 1,-1 0,0 0,1 0,0 0,-1 0,1 0,0 0,1 1,-1-1,1 1,-1-1,1 1,0 0,1 0,-1-1,0 1,1 0,0 0,0 0,0-1,1 1,-1 0,1 0,0 0,0-1,0 1,0-1,1 1,-1-1,1 1,0-1,1 1,2-1,-1 0,1 0,0-1,0 0,1 0,-1-1,0 1,0-1,1 0,-1 0,1-1,-1 0,5 0,32 5,68 40,31 6,-117-48</inkml:trace>
  <inkml:trace contextRef="#ctx0" brushRef="#br1" timeOffset="92705.028">3557 2032,'46'60,"70"52,-35-28,-81-83,-1 0,1 1,-1-1,0 0,0-1,1 1,-1 0,0 0,0 0,0 0,0-1,0 1,0 0,0-1,0 1,-1-1,1 1,0-1,0 0,0 1,-1-1,1 0,0 0,0 0,0 0,-1 0,1 0,0 0,0 0,-1-1,1 1,0 0,0-1,-1 1,0 0,-12 1,0 1,0 0,0 1,0 1,1 0,-1 1,1 0,0 1,1 1,0 0,0 0,0 1,1 1,0 0,0 1,1 0,-4 2,-1-1,0-1,0-1,-1 0,0-1,-1-1,0 0,0-1,0-1,-1-1,1 0,-1-1,0-1,0-1,-10-1,-16 4,29 0</inkml:trace>
  <inkml:trace contextRef="#ctx0" brushRef="#br1" timeOffset="94526.299">2783 2740,'1'-29,"-9"-83,7 108,0 1,0 0,0 0,-1 0,1 0,-1 0,0 0,1 0,-1 0,0 1,-1-1,1 1,0-1,-1 1,0 0,1 0,-1 0,0 0,0 1,0-1,0 1,0 0,0 0,0 0,-1 0,1 0,0 1,-1-1,1 1,-2 0,-1 1,0 1,0 0,1 0,0 0,-1 1,1 0,0 0,0 0,0 1,1-1,-1 1,1 0,0 1,0-1,0 1,1-1,-1 1,1 0,0 1,1-1,-1 0,1 1,0-1,0 4,-7 8,6-13,1 0,-1 1,1-1,0 0,0 1,0 0,1-1,0 1,0 0,0 0,0 0,1 0,-1-1,1 1,1 0,-1 0,1 0,0 0,0 0,0 0,1-1,-1 1,1-1,0 1,1-1,-1 0,1 1,0-1,0 0,0-1,3 4,130 94,-134-98,0 0,1-1,-1 0,1 1,-1-1,1 0,0 0,0 0,0-1,0 1,0-1,0 0,0 0,0 0,1 0,-1 0,1-1,-1 1,0-1,1 0,-1 0,1 0,-1 0,0-1,1 0,-1 1,0-1,0 0,1-1,-1 1,0-1,0 1,0-1,0 0,-1 0,1 0,0 0,1-2,52-67,-50 66,0 1,0-1,-1 0,0-1,0 1,0-1,0 0,-1 0,0-1,-1 1,1-1,-1 0,0 0,-1 0,0 0,0 0,-1-1,1 1,-1 0,-1-1,0 1,0-1,0 1,-1-4,-1 6,1 1,0-1,-1 1,0 0,0-1,-1 1,1 0,-1 1,1-1,-1 0,-1 1,1-1,0 1,-1 0,1 0,-1 0,-1 0,3 4,1 0,-1 0,0 0,1 0,-1 1,1-1,0 0,-1 1,1-1,0 1,0-1,-1 1,1-1,0 1,1 0,-1 0,0-1,1 1,-1 0,0 0,1 0,0 0,0 0,-1 0,1 0,0-1,1 1,-1 0,0 0,0 0,1 0,-1 0,1 0,0 0,-1 1,2 443,-3-423,-1 1,-2 0,0-1,-1 0,-1 0,-2-1,0 0,-5 9,13-32,0 1,0 0,0 0,-1-1,1 1,0 0,0 0,0 0,-1-1,1 1,0 0,0 0,-1 0,1 0,0 0,0-1,-1 1,1 0,0 0,0 0,-1 0,1 0,0 0,-1 0,1 0,0 0,0 0,-1 0,1 0,0 0,0 0,-1 0,1 0,0 1,-1-1,1 0,0 0,0 0,0 0,-1 0,1 1,0-1,0 0,-1 0,1 1,0-1,0 0,0 0,0 0,0 1,-1-1,2-29,3 15,0 0,2 0,-1 1,1 0,1 0,0 0,1 1,1 0,2-3,13-15</inkml:trace>
  <inkml:trace contextRef="#ctx0" brushRef="#br1" timeOffset="95676.603">3358 2762,'-197'1,"192"0,-1 0,1 0,0 0,-1 0,1 1,0 0,0 0,0 1,0-1,0 1,1 0,-1 1,1-1,0 1,0-1,0 1,0 1,1-1,0 0,0 1,0 0,0-1,1 1,-1 0,1 1,1-1,-1 0,1 0,0 1,0-1,0 1,1-1,0 1,0-1,0 3,3 185,-3-188,0 0,1 0,-1 0,1 0,0 0,1 0,-1 0,1 0,0-1,0 1,0-1,1 1,-1-1,1 0,0 0,0 0,1-1,-1 1,1-1,0 1,0-1,0 0,0-1,1 1,3 1,-3-1,0 0,1-1,0 0,-1 0,1 0,0-1,0 1,0-1,0-1,0 1,0-1,0 0,1-1,-1 1,0-1,0 0,-1-1,1 0,0 0,0 0,-1 0,1-1,-1 0,0 0,0 0,0-1,0 0,0 0,-1 0,0 0,0-1,0 0,0 1,-1-1,0-1,4-9,-1 0,-1-1,-1 1,0-1,-1 0,-1 0,-1-1,0 1,-1 0,0-1,-3-12,2-21,1 45,-1 0,1 0,-1 0,0 0,0 1,0-1,0 0,-1 0,0 1,0-1,0 1,-1-1,1 1,-1 0,0 0,0 0,-1 0,1 1,-1-1,0 1,-3-2,-7-7,2 1</inkml:trace>
  <inkml:trace contextRef="#ctx0" brushRef="#br1" timeOffset="96936.325">3622 2607,'-2'-2,"0"0,1 0,-1 0,0 1,-1-1,1 1,0-1,0 1,-1 0,1-1,-1 1,1 1,-1-1,1 0,-1 0,0 1,1 0,-1-1,0 1,1 0,-1 0,0 1,-1-1,0 0,-17-1,-109 6,127-3,0 1,0-1,0 1,1 0,-1 0,1 0,0 0,0 0,0 0,1 1,-1-1,1 1,-1-1,1 1,0-1,1 1,-1 0,0 0,1-1,0 1,0 0,0 0,1-1,-1 1,1 0,0-1,0 1,0 0,0-1,1 1,-1-1,1 0,0 1,2 1,1 11,-3-12,0 0,0 0,0-1,0 1,1-1,-1 1,1-1,0 0,0 0,0 0,0-1,1 1,-1-1,1 0,-1 0,1 0,0 0,0-1,0 1,0-1,0 0,0 0,0 0,1-1,-1 0,0 0,0 0,0 0,1 0,-1-1,0 0,0 0,0 0,0 0,0-1,0 1,0-1,-1 0,1 0,-1-1,1 1,-1-1,0 0,0 0,0 0,0 0,0 0,-1 0,1-1,-1 1,0-1,0 0,-1 0,1 0,2-13,-2 0,0-1,0 1,-2-1,0 1,-1-1,-1 1,-1-4,-20-15,14 36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57:26.4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581 450,'2'-2,"0"0,0 0,0 0,0-1,0 1,-1 0,1-1,-1 1,0-1,0 0,0 1,0-1,0 0,0 0,-1 0,1 1,-1-1,0 0,0 0,0 0,0 0,-1 0,1 0,-2-4,0 0,-1-1,1 1,-1 0,-1 0,1 1,-1-1,-1 1,1 0,-1 0,0 0,0 0,-1 1,1 0,-1 0,-1 1,1-1,0 1,-1 1,0-1,0 1,0 0,0 1,-1 0,1 0,-1 0,1 1,-1 0,1 1,-7 0,-150 2,156-1,1 0,-1 1,0 0,1 0,-1 1,1 0,-1 0,1 1,0 0,1 0,-1 0,1 1,0 0,0 0,0 1,1 0,0 0,0 0,-2 4,-45 42,46-48,0 1,0 0,1 1,0-1,0 1,0 0,1 0,-1 1,2-1,-1 1,1 0,0 0,0 0,0 0,1 1,1-1,-1 1,1-1,0 1,1-1,0 1,0 1,0-3,-1 4,0 0,0 1,1-1,1 0,0 1,0-1,1 0,0 0,0 0,1 0,1 0,0-1,0 1,1-1,0 0,1 0,-1-1,2 0,6 8,63 85,-68-95,0 0,0-1,0 0,1 0,0-1,0 0,0-1,0 0,0 0,1-1,-1 0,1-1,0 0,-1 0,1-1,0 0,0-1,8-1,-2 1,1 1,-11 1,0 0,0-1,0 0,1 0,-1-1,0 1,0-1,0-1,0 1,0-1,0 0,-1 0,1-1,0 0,-1 0,0 0,0-1,0 1,3-3,17-30,-16 19</inkml:trace>
  <inkml:trace contextRef="#ctx0" brushRef="#br0" timeOffset="1329.234">1001 472,'0'-2,"-1"-1,1 0,-1 0,0 1,1-1,-1 0,0 1,-1-1,1 1,0-1,-1 1,1 0,-1-1,0 1,0 0,0 0,0 0,0 1,0-1,0 0,-1 1,1-1,-1 1,1 0,-1 0,1 0,-1 0,0 0,1 1,-2-1,-85-8,83 9,0 1,0-1,0 1,0 0,0 0,0 1,0 0,0 0,1 0,-1 1,1 0,0 0,0 0,0 0,0 1,0 0,1 0,-1 0,1 1,0-1,1 1,-1 0,1 0,0 0,0 1,-2 5,-23 41,22-45,1-1,0 1,1 0,-1 0,1 1,1-1,-1 1,2 0,-1 0,1 0,0 0,0 0,1 1,0-1,1 0,0 1,0-1,1 0,0 1,0-1,1 0,0 0,2 3,53 101,-49-105,1 1,0-1,0-1,1 0,-1 0,1-1,1 0,-1 0,1-1,-1-1,1 0,0 0,0-1,0-1,1 0,-1 0,0-1,1 0,-1-1,0-1,2 0,-1 2,-8 0,0 0,0-1,-1 1,1-1,0 0,0 0,0 0,-1 0,1-1,0 1,-1-1,1 0,-1 0,0 0,0-1,0 1,0-1,0 1,0-1,-1 0,1 0,-1-1,0 1,0 0,0-1,0 1,-1-1,0 0,1 1,-1-1,0-2,52-108,-50 108,0-1,-1 0,1 0,-1-1,-1 1,1 0,-1-1,-1 1,1-1,-1 1,-1-1,1 1,-1 0,0-1,-1 1,0 0,0 0,-1 0,0 0,0 0,0 0,-1 1,0-1,0 1,-1 0,1 1,-1-1,-1 1,1 0,-1 0,0 0,0 1,0 0,-1 0,-3-1,-53-13,44 9</inkml:trace>
  <inkml:trace contextRef="#ctx0" brushRef="#br0" timeOffset="2978.113">1619 406,'-71'-33,"66"31,0 0,0 0,0 1,0-1,0 1,0 0,-1 0,1 1,0 0,0 0,-1 0,1 0,0 1,0 0,0 0,-1 0,1 1,0-1,1 1,-1 1,0-1,1 1,-1-1,1 1,0 1,0-1,0 1,0-1,0 1,1 0,0 0,0 1,0-1,0 1,1-1,-1 1,1 0,1 0,-1 0,0 1,0 1,1 1,-1 0,2 0,-1 0,1 0,0 0,0 0,1 0,0 0,1-1,-1 1,1 0,1-1,0 1,0-1,0 0,1 0,0 0,0 0,6 5,-4-6,0 0,0-1,1 0,0 0,0 0,0-1,1 0,-1-1,1 1,0-2,0 1,0-1,0 0,0-1,0 0,1 0,-1 0,0-1,1-1,5 0,13-1,70 10,-93-4,0 0,-1 1,1 0,-1-1,0 1,-1 0,1 1,-1-1,0 0,0 1,0-1,-1 1,0 0,0-1,-1 1,1 0,-1-1,0 1,-1 0,0 0,1-1,-3 6,2 5,1-10,-1 0,1-1,-2 1,1-1,0 1,-1 0,0-1,-1 0,1 0,-1 0,0 0,0 0,-1 0,1-1,-1 1,0-1,0 0,0 0,-1-1,0 1,1-1,-1 0,0 0,0-1,-1 1,1-1,-1 0,-2 0,-7 2,1 0,-1-1,0-1,0 0,0-1,0-1,0 0,0-1,0-1,-9-2,13 2,1-1,-1 0,1 0,0-1,1 0,-1-1,1 0,-1 0,1-1,1 0,-1-1,1 0,-5-6,12 12,0-1,0 0,0 0,0 0,0 0,0 0,1 0,-1 0,1 0,-1 0,1 0,0-1,0 1,0 0,0 0,0 0,1 0,-1 0,1 0,-1-1,1 1,0 0,-1 1,2-3,7-9</inkml:trace>
  <inkml:trace contextRef="#ctx0" brushRef="#br0" timeOffset="5093.369">2547 119,'-1'-3,"-1"0,0 0,-1 0,1 0,0 0,-1 1,1-1,-1 1,0 0,0-1,0 1,0 0,0 1,0-1,-1 1,1-1,-1 1,1 0,-1 0,1 0,-1 1,1-1,-1 1,0 0,1 0,-1 0,-1 1,-11-2,-119 6,89 47,15-9,22-37,1 0,0 1,0 0,1 0,-1 1,2 0,-1 0,1 1,0 0,1 0,0 0,1 1,0-1,0 1,1 0,0 1,1-1,0 0,0 1,1 2,4 343,27-253,-12-60,53 128,-71-168,0 0,0-1,0 1,1 0,-1 0,1 0,0-1,-1 1,1 0,0-1,1 1,-1-1,0 1,1-1,0 0,-1 0,1 1,0-1,0 0,0-1,0 1,0 0,1-1,-1 1,1-1,-1 1,1-1,-1 0,1 0,-1 0,1-1,0 1,0-1,-1 1,1-1,0 0,0 0,0 0,-1 0,1-1,0 1,0-1,-1 0,1 1,0-1,1-1,55-85,-50 66</inkml:trace>
  <inkml:trace contextRef="#ctx0" brushRef="#br0" timeOffset="20300.564">2458 450,'-28'128,"12"60,16-185,0 0,0 0,1 0,-1-1,1 1,0 0,0 0,0-1,0 1,0 0,0-1,1 1,0-1,-1 0,1 1,0-1,0 0,0 0,0 0,0 0,1-1,-1 1,1 0,-1-1,1 0,-1 0,1 0,0 0,-1 0,1 0,0-1,0 1,0-1,0 0,0 1,-1-2,1 1,0 0,2-1,110-32,-108 30,-1 0,-1 0,1 0,0-1,-1 0,1 0,-1-1,0 1,-1-1,1 0,-1 0,0-1,0 1,-1-1,1 0,-1 0,0 0,-1 0,0 0,0-2,5-15,-1 0,-1-1,-2 0,0 0,-1 0,-2-4,0 72,-2-16,2 1,1-1,2 0,0 0,2 0,1 0,2-3,-6-14,2 1,-1-1,1 0,1 0,0-1,0 0,1 0,1 0,-1 0,3 1,80 102,-86-109,0 0,0-1,1 1,-1-1,1 0,0 0,0 0,0 0,0-1,1 0,-1 1,1-2,-1 1,1 0,0-1,-1 0,1 0,0 0,0-1,0 0,0 0,-1 0,1 0,0-1,0 0,0 0,-1 0,1 0,0-1,-1 0,1 0,-1 0,0 0,0-1,0 0,0 0,0 0,0 0,-1 0,1-1,-1 0,2-2,115-125,-113 118,0-1,-2 0,0-1,0 1,-1-1,-1 0,-1 0,0 0,-1 0,0-1,-1 1,-1 0,-3-15,3-11,-8 22,-1 19</inkml:trace>
  <inkml:trace contextRef="#ctx0" brushRef="#br0" timeOffset="21416.673">3608 119,'-40'110,"32"111,11-135,-4-72,2-1,0 1,0-1,1 0,1 0,0 0,0 0,2 0,0-1,0 1,1-1,0 0,1-1,7 9,-7-15,0-1,0-1,0 1,1-1,-1 0,1-1,0 0,0 0,0 0,0-1,0 0,0-1,0 0,0 0,0-1,0 0,0 0,2-2,-8 3,5-2,0 0,0-1,-1 0,1 0,-1-1,0 1,1-1,-2-1,1 1,0-1,-1 0,0 0,0-1,-1 0,1 0,-1 0,-1 0,1 0,-1-1,0 1,0-1,-1 0,0 0,0 0,-1 0,0-1,0 1,0 0,-1-1,0 1,-1-1,1-12</inkml:trace>
  <inkml:trace contextRef="#ctx0" brushRef="#br0" timeOffset="21976.751">3409 472,'519'0,"-496"0</inkml:trace>
  <inkml:trace contextRef="#ctx0" brushRef="#br0" timeOffset="22997.289">4248 9,'0'-5,"4"1,7 13,15 8,-11-8,0 1,-1 0,0 1,-1 0,0 1,-1 1,5 6,-3 0,-1 1,0 0,-2 0,-1 1,0 1,-2-1,0 2,-1-1,-2 1,0 0,-1 6,-1 9,-2 0,-1 0,-2 0,-2 0,-1 0,-2-1,-2 0,-1 0,-2 1,-9 74,18-106,0 0,-1 1,1-1,-1-1,0 1,-1 0,1-1,-1 0,0 0,-1 0,1-1,-2 1,-13 13,-47 55,66-70,-1 0,0-1,-1 1,1 0,0 0,-1-1,1 0,-1 1,0-1,0 0,0 0,0-1,0 1,0 0,-1-1,1 0,0 0,-1 0,1 0,-1-1,1 1,-1-1,1 0,-1 0,1 0,-1 0,1-1,-1 1,1-1,-1 0,1 0,0 0,-1-1,1 1,-2-2,-1-9</inkml:trace>
  <inkml:trace contextRef="#ctx0" brushRef="#br0" timeOffset="23795.924">4889 472,'345'0,"-324"4,-24 1</inkml:trace>
  <inkml:trace contextRef="#ctx0" brushRef="#br0" timeOffset="24292.369">4777 759,'466'0,"-447"0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57:52.5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844 199,'0'-6,"0"0,-1 0,0 0,0 1,-1-1,0 0,0 0,0 1,0-1,-1 1,0 0,0 0,-1 0,1 0,-1 0,0 1,0 0,-1 0,1 0,-1 0,0 0,0 1,0 0,0 0,-1 1,1-1,-1 1,0 0,1 1,-1 0,0-1,0 2,0-1,-3 1,-206 6,208-5,0-1,0 1,0 0,0 1,0-1,0 1,0 1,1-1,-1 1,1 0,0 1,0 0,0 0,0 0,1 0,-1 1,1 0,0 0,1 1,-1-1,1 1,0 0,1 0,-1 0,1 1,1-1,-1 1,1 0,0-1,0 2,-20 146,21-151,0 1,0 0,0 0,1-1,0 1,0 0,0 0,0-1,0 1,1 0,0 0,0-1,0 1,0-1,0 1,1-1,-1 1,1-1,0 0,0 1,0-1,1 0,-1-1,1 1,0 0,-1-1,1 1,0-1,0 0,1 0,-1 0,0-1,1 1,-1-1,1 1,-1-1,4 0,108-1,-96-2,-1 0,1 2,0 0,0 1,-1 1,1 1,9 3,-24-4,1 1,-1 0,0 0,0 1,0-1,0 1,-1 0,1 0,-1 0,0 0,0 1,0-1,-1 1,0 0,1-1,-2 1,1 0,-1 0,1 1,-1-1,-1 0,1 0,-1 0,0 1,0-1,0 0,-1 1,0-1,0 0,0 0,-1 0,0 0,0 0,0 0,0-1,-2 3,-83 105,72-88,0-2,-2 0,0 0,-1-2,-2 0,0-1,0-1,-2-1,0-1,-1-1,-1-1,0-1,-1-1,0-1,-1-1,0-2,0 0,-1-2,0-1,-10 0,31-4,1 0,-1-1,1 0,-1 0,1 0,-1-1,1 1,0-1,-1-1,1 1,0-1,0 0,0 0,0-1,0 1,0-1,0 0,1 0,0-1,-1 1,1-1,1 0,-1 0,1-1,-3-2,5 2,-1-1,1 1,0 0,0-1,1 1,0-1,0 1,0-1,0 1,1 0,0-1,0 1,1 0,-1-1,1 1,0 0,1 0,-1 0,1 1,7-9</inkml:trace>
  <inkml:trace contextRef="#ctx0" brushRef="#br0" timeOffset="807.966">976 574,'0'-29,"0"38,0 301,-22-159,22-132,0-19</inkml:trace>
  <inkml:trace contextRef="#ctx0" brushRef="#br0" timeOffset="1972.594">1154 574,'1'1,"1"0,-1 0,1 0,-1 1,0-1,0 1,0-1,1 1,-1-1,0 1,-1-1,1 1,0 0,0 0,-1-1,1 1,-1 0,0 0,1 0,-1 0,0 0,0 0,0-1,0 2,0 0,2 229,16-418,24 91,-41 89,0 0,0 0,0 0,1 0,0 0,0 0,1 1,-1-1,1 1,1-1,-1 1,1 0,0 0,0 1,0-1,0 1,1 0,0 0,0 0,0 1,0-1,1 1,-1 1,1-1,0 1,0 0,-1 0,4 0,-4 1,-1 0,1 0,-1 0,1 1,-1 0,1 0,0 0,-1 0,1 1,-1 0,1 0,-1 0,1 0,-1 1,0-1,1 1,-1 0,0 1,0-1,-1 1,1 0,0 0,-1 0,0 0,0 0,0 1,0 0,0-1,-1 1,1 0,-1 0,0 0,0 1,-1-1,1 0,-1 1,0-1,0 2,0 234,-1-14,0-206</inkml:trace>
  <inkml:trace contextRef="#ctx0" brushRef="#br0" timeOffset="3041.193">1926 199,'-4'-76,"-27"98,-93 156,116-160,0 0,1 0,2 1,0-1,0 1,2 0,0 0,2 1,0-1,1 0,0 1,4 15,-2 19,-1-37,1 0,0 0,1 0,1 0,1 0,1-1,0 0,1 0,0-1,2 0,-1 0,2 0,0-1,1-1,0 0,4 2,-14-13,2 0,-1 1,0-2,0 1,1 0,-1 0,1-1,-1 1,1-1,-1 0,1 0,0 0,0 0,0 0,0-1,0 1,0-1,-1 0,1 1,0-1,0-1,0 1,0 0,0-1,0 0,0 1,0-1,-1 0,1-1,0 1,-1 0,1-1,-1 0,1 1,-1-1,0 0,1 0,-1 0,0 0,-1-1,1 1,0-1,-1 1,1-1,-1 1,0-1,0 0,0 0,1-1,9-84,-11 56</inkml:trace>
  <inkml:trace contextRef="#ctx0" brushRef="#br0" timeOffset="4487.84">1993 420,'0'244,"1"-242,-1 0,1 0,-1 0,1 0,0 0,0 0,0 0,0-1,0 1,0 0,0 0,1-1,-1 1,1-1,-1 1,1-1,-1 0,1 1,0-1,0 0,0 0,0 0,0 0,0-1,0 1,0 0,0-1,0 0,0 1,0-1,0 0,0 0,0 0,0 0,1-1,-1 1,0 0,0-1,0 0,0 1,0-1,0 0,0 0,-1 0,1 0,0 0,0-1,-1 1,1 0,-1-1,1 0,-1 1,1-1,-1 0,0 1,0-1,0 0,0 0,0 0,0-1,77-207,-60 174,-5 14,-2-1,0-1,-1 0,-2-1,0 1,2-16,-7 27,-3 35,0-12,-14 244,6 22,8-274,1 1,-1 0,1-1,0 1,0-1,0 1,0-1,0 1,1-1,-1 0,1 0,-1 0,1 0,0 0,0 0,0 0,0 0,0-1,0 1,0-1,1 1,-1-1,1 0,-1 0,1 0,-1 0,1 0,-1-1,1 1,0-1,-1 0,1 0,0 0,0 0,93-18,6-75,-88 74,0-1,-1-1,-1 0,-1-1,-1-1,-1 1,-1-1,-1-1,3-16,1 2,-10 36,0 0,0 0,1-1,-1 1,0-1,0 1,0-1,-1 0,1 1,-1-1,1 0,-1 0,0 1,0-1,0 0,-1 1,1-1,-1 0,1 1,-1-1,0 0,0 1,0-1,0 1,0-1,-1 1,1 0,-1-1,1 1,-1 0,0 0,-2-1,-9-3</inkml:trace>
  <inkml:trace contextRef="#ctx0" brushRef="#br0" timeOffset="5750.512">3118 0,'-13'219,"0"-137,3 0,2 81,7-157,0 0,1 1,0-1,0 0,0 1,1-1,0 0,1 0,-1 0,1 0,0 0,0 0,1 0,0-1,0 1,0-1,1 0,0 0,0 0,0 0,0-1,1 1,2 1,-4-4,5 5,0-1,0 0,0 0,0-1,1 0,0 0,0-1,1 0,-1-1,1 0,-1 0,1-1,0-1,0 1,0-2,0 1,0-1,0-1,0 0,6-1,-13-1,1 0,-1 0,0 0,0 0,0-1,-1 1,1-1,-1 0,0 0,0 1,0-2,0 1,-1 0,1 0,-1 0,0-1,-1 1,1-1,-1 1,0 0,0-1,0 1,-1-2,4-24,6-51,-7 58</inkml:trace>
  <inkml:trace contextRef="#ctx0" brushRef="#br0" timeOffset="6380.571">3118 331,'2'2,"0"0,1 0,-1 0,0 0,1-1,-1 1,1-1,0 1,-1-1,1 0,0 0,0 0,0 0,0-1,0 1,0-1,0 0,-1 0,1 0,0 0,0 0,2-1,127-19,37 15,-151 0</inkml:trace>
  <inkml:trace contextRef="#ctx0" brushRef="#br0" timeOffset="7283.173">2832 1126,'1'2,"1"0,0 0,0 0,0-1,1 1,-1 0,0-1,1 0,-1 1,1-1,-1 0,1 0,-1-1,1 1,0 0,-1-1,1 0,0 1,0-1,-1 0,1 0,0-1,0 1,1 0,9 0,0-1,-1-1,1 0,-1 0,1-1,-1-1,0 0,0-1,-1 0,1-1,-1 0,-1 0,8-7,-8 8,128-55,-33 31,-52 19,-30 0</inkml:trace>
  <inkml:trace contextRef="#ctx0" brushRef="#br0" timeOffset="8770.483">4025 862,'0'-6,"1"1,-1 0,-1 0,1-1,-1 1,0 0,0 0,0 0,-1 0,0 0,0 0,0 0,0 0,-1 1,0-1,0 1,0 0,0 0,-1 0,0 0,1 0,-1 1,-1 0,1 0,0 0,-1 0,0 1,1 0,-1 0,0 0,0 0,0 1,-1 0,1 0,0 0,-4 0,0 1,2-2,-1 1,0-1,1 2,-1-1,0 1,0 0,1 1,-1 0,0 0,1 1,-1 0,1 0,0 1,0-1,0 2,0-1,0 1,0 0,1 0,0 1,-5 5,-2 5,8-10,1 0,-1 1,1-1,0 1,0-1,0 1,1 0,0 1,1-1,-1 1,1-1,0 1,0 0,1-1,0 1,1 0,-1 0,1 4,0-4,1 0,0 0,0 0,0 0,1 0,0 0,0 0,1 0,0-1,0 1,0-1,1 0,0 0,0 0,1 0,0-1,0 0,0 0,0 0,1-1,0 1,0-1,0-1,0 1,0-1,7 2,-6-3,-1 0,1 0,0-1,-1 0,1-1,0 0,0 0,0 0,0-1,-1 0,1 0,0 0,-1-1,1 0,-1-1,1 1,-1-1,0-1,0 1,0-1,-1 0,1 0,-1 0,0-1,0 0,-1 0,1 0,2-5,74-133,-55 89,-23 82,-3-1,0-1,-2 1,-1-1,-1 0,-1 0,-1 0,-5 10,0 3,2 0,1 0,2 1,2 0,2 0,1 0,4 28,-3-13,-4-55,-1-8</inkml:trace>
  <inkml:trace contextRef="#ctx0" brushRef="#br0" timeOffset="10147.987">4466 795,'0'-2,"0"-1,1 1,-1-1,0 1,-1-1,1 1,0-1,-1 1,1 0,-1-1,0 1,0 0,0-1,0 1,0 0,0 0,-1 0,1 0,-1 0,1 0,-1 0,0 0,0 1,0-1,0 1,0-1,0 1,0 0,0 0,0 0,-1 0,1 0,0 0,-1 1,1-1,-1 1,1-1,-1 1,1 0,-1 0,-1 0,-2 2,0-1,0 1,0 0,1 1,-1-1,1 1,-1 0,1 1,0-1,0 1,0 0,1 0,-1 0,1 1,0-1,1 1,-1 0,1 1,0-1,0 0,0 1,1 0,0-1,0 1,-1 5,-3 182,9-116,-2 75,1-145,1-1,-1 0,1 1,0-1,0 0,1 0,0-1,0 1,0-1,1 0,0 0,0 0,0-1,0 0,1 0,-1 0,1 0,0-1,3 1,-1-4,-1 0,0-1,1 0,-1-1,0 0,0 0,0 0,0-1,0 0,0 0,-1 0,1-1,-1 0,0-1,0 1,-1-1,0 0,1-1,-1 1,-1-1,1 0,2-6,6-6,-1-1,-1 0,-1-1,0 0,-2-1,5-14,-6 2,-1-1,-1 1,-2-1,-1 1,-2-1,-1 0,-3-10,2 33,1 1,-2 0,1-1,-2 1,1 0,-1 0,-1 1,0-1,0 1,-1 0,0 0,0 1,-1 0,0 0,-2-1,-21-32,9 57,12-4</inkml:trace>
  <inkml:trace contextRef="#ctx0" brushRef="#br0" timeOffset="11230.526">4642 685,'0'-1,"0"1,-1-1,1 0,-1 0,1 1,-1-1,1 0,-1 1,1-1,-1 1,1-1,-1 0,0 1,1 0,-1-1,0 1,0-1,1 1,-1 0,0-1,0 1,1 0,-1 0,0 0,0 0,0 0,0 0,1 0,-1 0,0 0,0 0,0 0,1 0,-1 0,0 1,0-1,0 0,1 1,-1-1,0 1,1-1,-1 0,0 1,1 0,-1-1,0 1,1-1,-1 1,1 0,-1-1,1 1,0 0,-1 0,1-1,0 1,-1 0,1 0,0-1,0 1,0 1,-1 0,0 0,0 1,0-1,1 0,-1 1,1-1,0 1,0-1,0 0,0 1,0-1,0 1,1-1,-1 1,1-1,0 0,-1 1,1-1,0 0,0 0,1 0,-1 1,0-1,1 0,-1-1,1 1,0 0,0 0,0-1,-1 1,1-1,1 0,-1 1,0-1,0 0,0 0,1 0,-1-1,0 1,1 0,-1-1,1 0,-1 1,0-1,2 0,-1-3,0 1,-1-1,1 0,0 0,-1 0,1 0,-1-1,0 1,0 0,-1-1,1 0,-1 1,1-1,-1 0,0 0,-1 1,1-1,-1 0,1 0,-1 0,0 0,-1 0,1 0,-1 0,0-3,0-1,-4-34,0 27</inkml:trace>
  <inkml:trace contextRef="#ctx0" brushRef="#br0" timeOffset="12694.009">4798 287,'43'63,"-4"-26,-29-30,-1 1,0 1,0 0,-1 0,0 1,-1 0,0 0,-1 0,0 1,0 0,2 9,38 146,-47 235,0-387,0 0,0-1,-2 1,0-1,0 0,-1 0,-1 0,0 0,-1-1,0 0,-1 0,0 0,-1-1,-5 6,-42 100,36-63,15-42,-1-1,0 0,0-1,-2 0,1 0,-1 0,0 0,-1-1,-6 5,3-5</inkml:trace>
  <inkml:trace contextRef="#ctx0" brushRef="#br0" timeOffset="44856.379">3230 817,'0'4,"0"4,0 6,0 3,0 3,0 6,0 1,0 1,0-1,0-1,0-2,0-1,0 0,0 3,0 1,0-4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7:36.6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1798,'389'0,"-59"-48,-142 14,-158 31,0-2,0 0,-1-2,0-1,0-2,-1-1,21-11,-11 4,0 1,0 2,2 2,0 2,0 1,41-4,358-49,-392 55,1 2,0 2,0 2,28 4,-132 22,-60 21,75-29</inkml:trace>
  <inkml:trace contextRef="#ctx0" brushRef="#br0" timeOffset="2053.458">1149 1643,'0'-1162,"-5"1016,-5 1,-10-22,16 145,-2 60,-15 164,20-167,1-2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0:21.1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6263 3067,'3'1,"0"-1,1 1,-1-1,1 0,-1 0,0-1,1 1,-1-1,1 1,-1-1,0 0,0 0,1-1,-1 1,0-1,0 1,0-1,-1 0,1 0,0 0,-1-1,1 1,-1-1,0 1,0-1,0 0,0 0,0 0,-1 0,1 0,-1 0,0 0,0 0,0-1,1-2,24-190,-26 195,-1-4,1 0,-1 0,1-1,0 1,1 0,-1-1,1 1,0 0,1 0,-1 0,1 0,0 0,0 0,1 0,-1 0,1 1,0 0,0-1,3-1,7-8,0-1,-1 0,0 0,-2-1,0-1,0 0,-1-1,2-8,-8 18,-1 0,2 0,-1 1,1 0,0 0,0 0,1 0,0 0,1 1,-1 0,1 0,1 0,-1 1,1 0,-1-1,0 0,-1 0,0 0,0-1,0 0,0 0,-1 0,-1 0,1 0,2-9,-2 7,78-121,-14 34,-50 76,18-37,44-32,18 5,-20-5,46-24,-61 80,-57 31,1 0,-1 0,0-1,-1 1,1-2,0 1,-1 0,0-1,1 0,-2-1,1 1,0-1,2-3,2-3,0 0,0 1,1 0,1 1,0 0,0 0,0 1,1 1,0 0,8-3,86-63,-78 58,-15 7,1 0,0 1,0 1,1 0,-1 1,1 0,1 2,-1-1,0 2,5 0,401 3,-414 0,0 0,0 0,0 1,-1 0,1 0,-1 1,1 0,-1 0,0 0,0 1,0 0,-1 0,0 1,1-1,-1 1,-1 0,1 0,0 2,48 39,-47-40,0 0,0 0,-1 1,1-1,-2 1,1 0,-1 0,0 1,0 0,-1-1,0 1,0 1,14 29,47 77,16 20,-5-5,-71-121,2 0,-1-1,1 1,0-1,0 0,1-1,0 1,1-2,-1 1,7 3,15 15,22 67,76 43,-43-32,29 101,-58-93,-21-25,46 82,7-4,-2-49,-10 0,6-54,18 76,-45-84,-46-48,-1 1,0 0,0 0,0 1,-1 0,0 0,0 0,-1 1,0 0,-1 0,3 5,-3-4,1 1,0-1,0-1,1 1,0-1,1 0,0 0,0-1,0 0,7 5,0 0,90 132,-98-140,0 0,0 0,-1 0,1 1,-1 0,0 0,0 0,-1 0,1 1,-1 0,0 0,-1 0,3 6,-2-2,1 0,0 0,0-1,1 0,0 0,1 0,0 0,0-1,1-1,1 2,52 86,-22-49,36 56,10 15,-69-100,21 29,-33-39,0 0,1-1,-1 1,2-1,-1 0,0-1,1 1,0-1,0 0,1-1,0 1,-1-1,1-1,1 1,-1-1,0 0,1-1,0 0,6 1,226-5,-229 2,5 1,0-1,0 0,0-2,0 0,0 0,0-2,-1 0,5-2,24-11,-30 13,1-1,-1 0,-1-2,1 1,-1-2,-1 1,1-2,-1 0,0 0,113-46,-23 1,1-53,7-16,75-66,-89 69,-42 40,-47 73,-1 0,0-1,0 0,-1 0,0 0,0-1,-1 1,0-1,0-1,-1 1,0-2,25-56,48-49,-71 106,0-1,0 1,-1-1,0 0,-1 0,0 0,-1 0,0-1,-1-3,17-66,55-38,-1-26,-67 140</inkml:trace>
  <inkml:trace contextRef="#ctx0" brushRef="#br0" timeOffset="55935.81">1064 4013,'19'79,"22"100,-42-176,1 1,0-1,0 0,0 0,0 0,1 0,-1 0,1 1,0-1,0 0,0 0,0 0,0 0,1-1,-1 1,1 0,0-1,0 1,0-1,0 1,0-1,1 0,-1 0,0 0,1 0,0 0,0-1,-1 1,1-1,0 0,0 0,0 0,0 0,3 0,29 6,1-3,-1 0,1-3,0 0,13-4,21 2,677 1,-621-32,-70 13,-1 2,-14 4,0 2,0 1,1 2,13 1,211-42,-221 38,-26 4,-1 0,0-2,0 0,0-1,-2 0,1-2,-1 0,8-9,62-40,-79 58,0-1,0 0,0 0,-1-1,0 0,0 0,-1 0,1-1,-1 0,0 0,-1 0,1-1,-1 1,0-1,-1 0,0 0,0-1,0 1,-1-1,0 1,-1-1,0 0,0 1,0-1,-1-2,6-237,27-265,-33 301,3-176,17-15,15-130,6-35,-42 11,6 488,3 0,3 1,11-33,27-50,-45 199,-3-41,0 0,0-1,0 1,1-1,0 1,1-1,-1 0,2 1,-1-1,1-1,0 1,0-1,1 1,-1-1,1-1,1 1,-1-1,1 1,0-2,0 1,1-1,-1 0,1 0,0 0,0-1,0-1,1 1,-1-1,7 1,312 84,-277-73,0-3,1-2,0-2,0-3,41-1,2446-5,-2442 1,1-4,-1-5,86-20,232-42,-159 32,589 41,-254-1,-544 3,1 2,-1 2,-1 2,29 10,22 4,-87-21,-4-2,0 0,0 0,0 0,0 1,-1-1,1 1,0 0,0 1,-1-1,1 0,-1 1,1 0,-1 0,1 0,-1 0,0 1,0-1,0 1,-1-1,1 1,-1 0,1 0,-1 1,0-1,0 0,0 1,0-1,-1 1,0 0,0-1,1 3,-2 14,0 0,-2 0,0 0,-1 0,-1 0,-1-1,-1 1,0-1,-1-1,-2 1,-5 8,-59 134,52-120,18-33,0 0,0-1,-1 1,0-1,-1 0,0 0,0-1,0 1,-1-1,0 0,0-1,0 1,-2 0,-7 3,1 1,1 1,0 0,0 1,1 0,0 1,1 1,1-1,0 2,1-1,1 1,-3 3,0 0,0-1,-2 0,0-2,-1 1,0-1,-1-1,-1-1,-9 6,-70 24,29-26,58-16,0 0,1 1,-1 0,0 0,1 0,-1 1,1 0,0 1,0 0,0 0,0 0,1 1,0 0,0 0,-1 2,-131 117,-67 55,192-160,13-12</inkml:trace>
  <inkml:trace contextRef="#ctx0" brushRef="#br0" timeOffset="57180.496">8920 1355,'-39'238,"39"-236,-1 0,1 0,-1-1,1 1,0 0,0 0,0-1,0 1,0 0,0 0,1-1,-1 1,1 0,-1 0,1-1,0 1,-1 0,1-1,0 1,0-1,0 1,0-1,0 0,0 1,1-1,-1 0,0 0,1 0,-1 0,1 0,-1 0,1 0,0 0,-1-1,1 1,0 0,-1-1,1 0,0 1,0-1,-1 0,1 0,0 0,0 0,0 0,-1 0,1-1,0 1,-1-1,1 1,0-1,-1 1,1-1,0 0,-1 0,1 0,0-1,98-45,-55 45,-25 1</inkml:trace>
  <inkml:trace contextRef="#ctx0" brushRef="#br0" timeOffset="75633.708">5396 8620,'3'-1,"-1"0,1 0,-1-1,0 1,1-1,-1 1,0-1,0 0,0 0,-1 0,1 0,0-1,-1 1,1 0,-1-1,0 1,0-1,0 1,0-1,0 1,0-1,-1 0,1-1,1-3,29-118,8-33,43-9,-56 103,8-58,11 12,-5 12,3 14,41-30,-64 43,-17 56,1-1,0 1,1 0,0 1,1-1,1 1,1 0,0 1,0 0,1 0,5-4,26-39,-36 48,0 1,0 0,1 1,0-1,0 1,0 0,1 0,0 0,0 1,1 0,3-2,119-96,39-3,-155 100,-1-1,0 1,0 1,0 0,1 1,0 0,0 1,0 0,0 1,13 0,145-17,-145 17,1 2,-1 1,0 2,0 0,0 2,-1 0,1 2,-1 1,11 6,96 37,-41 10,-70-50,-13-7,0 0,0 0,0 1,-1 0,0 1,0-1,0 1,-1 1,0-1,0 1,3 4,119 143,-83-78,-9 41,29-1,-57-102,0 0,0 1,-2 0,0 0,0 1,-2-1,0 1,2 16,34 156,33-34,-13 23,-53-138,1-2,2 1,1-1,2-1,11 22,44 56,-28-11,-36-93,-1 0,1 0,0 0,1-1,0 1,1-1,0-1,0 1,1-1,0 0,0-1,1 1,0-1,-1-1,0 1,-1 0,0 1,0-1,-1 1,0 0,0 1,-1-1,0 1,-1 0,1 3,24 46,96 101,-57-69,-51-59,33 39,-47-69,6 3,-1 1,0 0,0 0,-1 1,0-1,1 1,-2 1,1-1,-1 1,0 0,0 0,1 5,111 177,6-5,-14-90,-100-86,1 0,0 0,0-1,1 0,0 0,0-1,0-1,1 0,0-1,0 0,0 0,0-2,1 1,-1-2,1 1,0-2,3 0,32 0,-28 2,0-2,0 0,0-1,-1-1,1-1,0-1,-1-1,0 0,0-2,8-3,89-45,0-21,-13 17,21-16,-111 69,0 0,0 0,-1-2,0 1,0-2,-1 1,0-2,0 1,-1-2,0 1,7-11,98-79,-17 2,-50 71,-39 23,-1 0,1-1,-1 0,0 0,-1-1,1 0,-1 0,0 0,0-1,1-3,90-70,-36 38,43-35,28-26,116-86,-218 173,102-71,-33 5,-51 16,-40 56</inkml:trace>
  <inkml:trace contextRef="#ctx0" brushRef="#br0" timeOffset="81813.758">1930 4564,'0'6,"-1"0,2 0,-1 0,0 0,1 0,0-1,1 1,-1 0,1 0,0-1,0 1,1-1,0 0,0 0,0 0,0 0,3 2,23 30,57 48,-6-41,1-5,2-2,38 8,-68-30,1-3,0-1,0-3,9-2,68 11,-37-7,0-3,0-5,10-4,-6 1,29-6,-1-5,40-12,-80 12,0-1,-2-1,0 4,0 4,1 4,109-17,313-2,-280 22,-199 4,-1 1,0 1,-1 1,1 2,-2 0,1 2,-2 1,15 9,259 185,-265-178,0 2,-2 1,-2 1,-1 1,-2 2,4 8,-24-36,103 122,-33-18,-57-89,-1 1,-1 1,-1 1,-1 0,3 11,10 15,65 70,-55-7,12 13,-9-73,-36-50,0-1,-1 1,0 0,0 0,0 0,-1 0,0 1,0-1,0 1,0 0,-1 0,0 0,0 3,0 27,-2-20</inkml:trace>
  <inkml:trace contextRef="#ctx0" brushRef="#br0" timeOffset="83113.167">6341 6357,'54'42,"24"6,-76-47,0 0,1-1,-1 1,0 0,0-1,1 0,-1 1,0-1,1 0,-1 0,1 0,-1 0,0-1,1 1,-1-1,0 1,0-1,0 0,1 0,-1 0,0 0,0 0,0-1,0 1,0 0,-1-1,1 1,0-1,-1 0,1 0,-1 0,0 0,1 0,-1 0,0 0,1-2,44-83,2 38,-35 45</inkml:trace>
  <inkml:trace contextRef="#ctx0" brushRef="#br0" timeOffset="114913.409">1 7754,'-1'-19,"1"-1,1 0,1 0,1 1,0-1,2 1,0 0,1 0,1 1,8-18,-10 30,1 0,-1 1,1-1,0 1,0 0,1 1,0-1,0 1,0 0,0 1,0 0,1 0,-1 1,5-1,15-8,284-125,-82 53,23 18,-121 31,-86 21,-1 2,2 2,-1 2,1 2,0 2,27 3,21 0,-45-3,0 3,0 1,0 3,0 2,0 2,-1 2,-1 3,0 1,13 8,73 35,72 42,-84 2,-33-2,80 43,-112-95,-42-36,-1 0,0 0,-1 1,0 1,-1 0,0 0,3 7,7 16,-15-23,1-1,0 0,1 0,0-1,1 0,0 0,0-1,6 4,63 89,-51-57,-7-15,-2 0,-1 1,-2 1,-1 1,-1 0,-2 1,-2 0,-1 1,-1 0,-3 0,1 36,14 108,-18-144,-14 322,8-312,-18 71,7-84,3 1,0 1,2 0,2 0,1 1,-1 23,-12 123,21-144,-2-16,1 1,1-1,1 0,0 0,2 0,1 0,1 0,0-1,2 1,0-2,1 1,9 15,82 142,-23-89,70 39,75 43,-142-98,-66-58,0-1,1-1,0-1,1 0,1 0,0-2,0 0,17 7,197 100,-177-91,1-2,1-3,1-2,1-3,0-2,1-3,0-2,6-2,47 10,146 26,-159-43,1-4,-1-4,49-12,116-49,-248 64,58-18,-1-4,-2-3,8-7,137-84,-30-17,-181 132,-1-1,1 0,-2 0,1-1,-1 1,0 0,0-1,-1 0,0 1,0-1,-1 0,0 1,0-1,-1 0,-1-7,0-9,42-289,-41 293,0-1,-1 0,-1 1,-1 0,-1-1,-1 2,0-1,-2 1,0 0,-3-5,2 5,-57-90,-16 8,-43-32,74 38,-50-24,100 117,1 1,0 0,0 1,0-1,0 1,0-1,0 1,0-1,0 0,0 1,0-1,0 1,0-1,-1 1,1-1,0 1,0-1,-1 1,1-1,0 1,-1-1,1 1,0-1,-1 1,1 0,-1-1,1 1,-1 0,1-1,-1 1,1 0,-1-1,1 1,-1 0,1 0,-1 0,1 0,-1-1,1 1,-1 0,0 0,1 0,-1 0,1 0,-1 0,1 1,-1-1,0 0,1 0,-1 0,1 0,-1 1,1-1,-1 0,1 1,-1-1,1 0,-1 1,1-1,0 0,-1 1,1-1,0 1,-1-1,1 1,0-1,-1 1,1-1,0 1,0 0,-1 239,0-240,1 0,0 0,-1 0,1-1,0 1,-1 0,1 0,0 0,-1 0,1 0,0 0,-1 0,1 0,0 0,-1 0,1 0,-1 0,1 0,0 0,-1 0,1 0,0 0,-1 0,1 1,0-1,-1 0,1 0,0 0,-1 1,1-1,0 0,0 0,-1 1,1-1,0 0,0 0,-5-39,6-212,0 246,0 0,0 0,0 1,1-1,0 1,0-1,0 1,0 0,0 0,1 0,0 0,0 0,0 0,0 1,1-1,-1 1,1 0,0 0,0 1,0-1,0 1,1 0,-1 0,0 0,1 0,0 1,-1 0,4-1,139-13,102 17,-248-2,1-1,-1 1,1 0,-1 0,1 1,-1-1,1 0,-1 1,1-1,-1 0,1 1,-1 0,0-1,1 1,-1 0,0 0,0-1,1 1,-1 0,0 0,0 1,0-1,0 0,0 0,0 0,-1 1,1-1,0 0,-1 1,1-1,0 11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3:15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2323 0,'-40'350,"6"-139,22 76,-1 424,14-465,-16 113,10-104,17-363,-8 80</inkml:trace>
  <inkml:trace contextRef="#ctx0" brushRef="#br0" timeOffset="1484.456">0 1161,'0'-2,"1"1,-1-1,0 1,0-1,1 1,-1-1,1 1,-1-1,1 1,-1-1,1 1,0-1,0 1,0 0,0 0,0-1,0 1,0 0,0 0,0 0,1 0,-1 0,0 0,1 1,-1-1,0 0,1 1,-1-1,1 1,0-1,-1 1,1 0,-1-1,1 1,-1 0,1 0,0 0,-1 0,2 1,70 11,-61-10,276 33,-168-25,554 22,498-28,-432-23,-149 11,-16-20,-254 7,316 20,-209 19,277 23,-629-40,78 0,127-16,-161 7,-148 11,-6 2</inkml:trace>
  <inkml:trace contextRef="#ctx0" brushRef="#br0" timeOffset="10942.579">611 1161,'27'-48,"-2"-87,-21 120,2 1,0-1,1 1,0 0,1 0,0 1,2 0,-1 0,1 1,1 1,0 0,1 0,8-5,21-24,88-99,-55 52,-51 53,79-49,81-88,-114 120,51-43,-4 66,-31 22,-68 5</inkml:trace>
  <inkml:trace contextRef="#ctx0" brushRef="#br0" timeOffset="14403.757">138 1516,'0'-3,"0"-5,3-1,5 2,4 1,4 2,2 2,1 1,4 0,2 1,0 1,-1-1,-1 0,-2 1,-3-5,-6-3,-4-2</inkml:trace>
  <inkml:trace contextRef="#ctx0" brushRef="#br0" timeOffset="15498.549">453 1339,'193'0,"-192"0,0 0,0-1,0 1,0 0,0 0,0 0,0 0,0 0,1 0,-1 0,0 1,0-1,0 0,0 0,0 1,0-1,0 1,0-1,0 1,0 0,0-1,-1 1,1 0,0-1,0 1,0 0,-1 0,1 0,0 0,-1 0,1 0,-1 0,1 0,-1 0,0 0,1 0,-1 0,0 0,0 0,0 0,0 0,1 0,-2 0,1 1,0-1,0 0,0 0,0 0,-1 0,1 0,0 0,-1 0,1 0,-1 1,-49 81,38-67,1 2,0-1,2 1,0 1,1 0,-4 16,8-19,0-1,-1 1,-1-1,0 0,-1-1,-1 1,0-1,-1-1,-7 10,10-15,1-1,0 1,0 0,1 0,0 1,0-1,1 1,0 0,1 0,-1 8,0-6</inkml:trace>
  <inkml:trace contextRef="#ctx0" brushRef="#br0" timeOffset="16950.272">926 1437,'-5'0,"-1"-1,0 1,0 0,-1 0,1 0,0 1,0 0,-1 0,1 0,0 1,0 0,1 0,-1 1,0 0,1 0,-1 0,1 0,0 1,0 0,-2 3,-43 90,25-35,20-47,0 1,1-1,1 1,0 0,1 0,1 1,0-1,1 0,1 0,0 0,2 5,-2-18,-1 0,1 0,0 0,0 0,0 0,0 0,0 0,1 0,-1 0,1 0,0-1,0 1,0-1,0 1,0-1,1 0,-1 0,1 0,-1 0,1 0,0-1,0 1,-1-1,1 1,0-1,0 0,1 0,-1-1,0 1,0-1,0 1,0-1,1 0,-1 0,0-1,0 1,0 0,1-1,2-1,2 0,0 0,0 0,0-1,0 0,0 0,0-1,-1 0,0-1,1 0,-2 0,1 0,-1-1,0 0,0 0,0 0,-1-1,0 0,0 0,-1 0,0-1,0 1,0-2,45-59,-45 60,1 0,-1 0,-1-1,0 1,0-1,-1 0,0 0,0 0,-1 0,0 0,-1 0,0 0,0 0,-1 0,0-1,-1 0,0-25,2 15,1 17,0 1,0-1,-1 0,1 0,-1 0,0 0,0 1,0-1,0 0,0 0,-1 0,1 0,-1 1,0-1,0 0,0 0,0 1,0-1,0 1,-1-1,0 1,1 0,-1-1,0 1,0 0,0 0,0 0,0 1,-1-1,1 0,0 1,-1-1,0 1,1 0,-2 0,-13-1,0 2</inkml:trace>
  <inkml:trace contextRef="#ctx0" brushRef="#br0" timeOffset="23945.25">1654 1122,'0'3,"0"5,0 4,0 4,0 2,0 1,0 1,0 4,0 1,0 0,0-1,0-2,0 0,0-5</inkml:trace>
  <inkml:trace contextRef="#ctx0" brushRef="#br0" timeOffset="25010.886">1359 1792,'0'-4,"0"-3,3-2,5 1,4 3,3 1,3 1,2 2,3 1,2 0,-3-3,-3-1,-4 0</inkml:trace>
  <inkml:trace contextRef="#ctx0" brushRef="#br0" timeOffset="26596.401">1694 1555,'0'-2,"-1"0,1-1,0 1,0 0,0 0,1 0,-1-1,0 1,1 0,-1 0,1 0,0 0,0 0,0 0,0 0,0 0,0 0,1 0,-1 0,1 1,-1-1,1 1,-1-1,1 1,0-1,0 1,0 0,0 0,0 0,0 0,0 0,0 1,0-1,0 0,0 1,0 0,1-1,-1 1,0 0,0 0,2 1,2-1,0 0,0 1,0-1,-1 2,1-1,0 0,-1 1,1 0,-1 1,1-1,-1 1,0 0,0 0,-1 0,1 1,-1 0,1 0,-1 0,0 0,-1 1,4 4,-7-5,-1 0,0 0,0 0,0 0,-1 0,1 0,-1 0,0 0,0-1,0 1,0-1,-1 1,1-1,-1 0,0 0,0 0,0-1,0 1,-1-1,1 1,-1-1,1 0,-1 0,0-1,0 1,-1 0,-39 9,40-11,-1 1,1-1,0 1,-1 0,1 0,0 1,0-1,0 1,0 0,0 0,1 0,-1 1,0-1,1 1,0 0,-1 0,4-2,0 1,0-1,0 1,0-1,0 1,0-1,0 0,0 1,0-1,1 1,-1-1,1 0,-1 1,1-1,-1 0,1 1,0-1,0 0,0 0,0 0,-1 0,1 0,1 0,-1 0,0 0,0 0,0 0,0 0,1-1,-1 1,0-1,1 1,-1-1,0 1,1-1,-1 0,1 0,-1 1,0-1,1 0,-1 0,1 0,-1-1,1 1,13 5,100 59,-112-62,-1 0,1-1,-1 1,1 0,-1 0,0 0,0 1,0-1,0 1,0-1,-1 1,1-1,-1 1,0 0,1 0,-1-1,0 1,-1 0,1 0,0 0,-1 0,0 0,0 0,0 1,0-1,0 0,-1 0,1 0,-1 0,0 0,1 0,-1-1,-1 1,1 0,0 0,-1-1,0 1,1-1,-1 1,0-1,0 0,0 1,-1-1,-1 1,-8 1,-1-2,1 1,-1-2,0 0,1 0,-1-1,0-1,1 0,-3-1,-27 0,40 2,0 1,-1-1,1 1,0-1,0 0,-1 0,1 0,0 0,-1-1,1 1,0-1,0 1,0-1,0 0,-1 0,1 1,0-2,0 1,0 0,1 0,-1-1,0 1,0-1,1 1,-1-1,1 0,-1 1,1-1,0 0,0 0,0 0,0 0,0 0,0 0,0-1,1 1,-1 0,1 0,0-1,-1 1,1 0,0 0,0-1,0 1,1 0,-1 0,1-1,-1 1,1 0,0 0,0 0,0-2,10-6,-1 2</inkml:trace>
  <inkml:trace contextRef="#ctx0" brushRef="#br0" timeOffset="27726.827">2087 1694,'1'-4,"0"1,-1 0,1-1,-1 1,0 0,0-1,0 1,0-1,0 1,-1 0,1-1,-1 1,0 0,0 0,-1-1,1 1,0 0,-1 0,0 0,0 1,0-1,0 0,0 1,0-1,-1 1,1 0,-1 0,0 0,0 0,0 0,1 0,-2 1,1-1,0 1,0 0,0 0,-1 0,1 0,-1 1,1-1,-1 1,1-1,0 1,-1 0,1 1,-1-1,1 0,-1 1,1 0,0 0,-1 0,1 0,0 0,0 1,0-1,0 1,0 0,0 0,0 0,0 0,1 1,-1-1,1 1,0-1,0 1,0 0,0 0,0 0,1 0,-1 0,1 1,0-1,0 0,0 0,0 1,1-1,-1 1,1-1,0 2,-2 8,1 0,1 0,0 0,1 0,0 0,1 0,1 0,0 0,1 0,0-1,1 0,0 1,1-2,0 1,1-1,0 0,7 8,-13-17,1 0,-1 0,0-1,1 1,-1-1,1 1,-1-1,1 1,0-1,-1 0,1 0,0 0,0 0,0 0,0 0,0 0,0-1,0 1,0-1,0 1,0-1,1 0,-1 0,0 0,0 0,0 0,0 0,0-1,0 1,1-1,-1 0,0 1,0-1,-1 0,1 0,0 0,0 0,0-1,-1 1,1 0,0-1,47-78,-47 67,0 1,0-1,-1-1,-1 1,0 0,-1 0,0 0,-1 0,0 0,-2 1,1-1,-1 1,-1-1,-1-1,4 8,-4-10</inkml:trace>
  <inkml:trace contextRef="#ctx0" brushRef="#br0" timeOffset="32674.692">1654 1260,'0'-3,"1"-1,-1 1,1-1,0 0,1 1,-1 0,1-1,-1 1,1 0,0 0,0 0,0 0,1 0,-1 0,1 0,-1 1,1 0,0-1,2 0,31-41,53-80,-35 69,-50 48,1 1,-1 1,1-1,0 1,1 0,-1 0,1 0,0 1,0 0,1 0,-1 1,1-1,0 1,0 1,0 0,6-2,-10 3,0 0,0 0,0 0,0 0,0-1,0 0,0 1,0-1,-1 0,1 0,0-1,-1 1,0 0,0-1,0 0,0 1,0-1,0 0,-1 0,1 0,-1 0,0 0,0 0,0 0,0-1,0 1,-1 0,0-1,-1 2,0 0,0-1,-1 1,1 0,-1 1,0-1,1 0,-1 0,0 1,0-1,0 1,0-1,-1 1,1 0,0 0,0 0,-1 0,1 0,-1 1,1-1,0 1,-1 0,1-1,-1 1,1 0,-1 0,1 1,-1-1,1 0,-1 1,1 0,-1-1,1 1,0 0,0 0,-1 1,1-1,0 0,0 1,0-1,21 11,116-5,-133-7,0 1,-1 0,1-1,0 1,-1 0,1 0,-1 0,1 0,-1 0,1 0,-1 0,0 1,0-1,1 0,-1 1,0-1,0 1,0-1,-1 1,1 0,0-1,-1 1,1 0,-1 0,1-1,-1 1,0 0,0 0,0 0,0-1,0 1,0 0,0 0,0 0,-1-1,1 1,-1 0,1 0,-2 1,-41 57,27-48,-1-1,0 0,-1-2,0 0,0-1,-1-1,0 0,-1-2,1 0,-1-1,0-1,-14 0,28-3,1 1,-1 0,0 0,1 0,-1 0,1 1,0 0,-1 0,1 1,0 0,0 0,1 0,-1 0,0 0,1 1,0 0,0 0,0 0,1 1,-1-1,1 1,-1 1,0-1,17-25,134-147,-140 158,1 1,0 1,0-1,0 1,1 1,0-1,0 2,1-1,-1 1,1 1,1-1,93-55,-88 56</inkml:trace>
  <inkml:trace contextRef="#ctx0" brushRef="#br0" timeOffset="48039.011">217 2323,'1'145,"-1"-143,0 1,0-1,1 1,-1-1,1 1,-1-1,1 0,0 1,0-1,0 0,0 0,1 0,-1 1,1-1,-1-1,1 1,0 0,-1 0,1-1,0 1,0-1,0 1,1-1,-1 0,0 0,0 0,1 0,-1 0,0 0,1-1,1 1,84-1,-57-2,897 1,-350 1,-572-1,0-1,0 1,0-1,0 0,0 0,0-1,-1 0,1 0,-1 0,0 0,0-1,0 0,0 0,-1-1,1 1,-1-1,0 0,-1 0,1 0,-1-1,0 1,0-1,-1 1,0-1,0 0,0 0,-1 0,1-1,-1 1,-1 0,1 0,-1 0,-1-1,1 1,-1 0,0 0,-1-4,1-10,1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4:06.7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449 22,'-16'3,"0"0,0 0,0 2,1 0,0 0,0 2,0 0,1 0,0 2,0 0,1 0,0 1,1 1,0 0,1 0,-2 4,-175 184,186-198,1-1,0 1,-1 0,1 0,0 0,0 0,0 0,0 0,0 0,0 0,0 1,0-1,0 0,0 0,1 1,-1-1,0 1,1-1,-1 1,1-1,0 0,-1 1,1-1,0 1,0 0,0-1,0 1,0-1,1 1,-1-1,0 1,1-1,-1 1,1-1,-1 0,1 1,0-1,-1 0,1 1,0-1,0 0,0 0,0 0,0 0,0 0,1 0,-1 0,0 0,0 0,1 0,-1-1,0 1,1 0,-1-1,1 1,-1-1,1 0,0 1,222-3,-189 3,-23 0,0 0,0-1,0-1,0 0,0 0,0-1,-1-1,1 0,-1 0,10-5,133-65,-152 73,1-1,-1 1,0 0,0-1,0 1,0-1,0 1,0-1,0 0,0 0,0 0,-1 0,1 0,0 0,0-1,-1 1,1-1,-1 1,1-1,-1 1,0-1,0 0,0 0,1 0,-2 0,1 0,0 1,0-1,-1-1,1 1,-1 0,1 0,-1 0,0 0,0 0,0 0,0 0,0-1,-1 1,1 0,-10-10</inkml:trace>
  <inkml:trace contextRef="#ctx0" brushRef="#br0" timeOffset="797.081">349 161,'-32'83,"25"-62,1 1,1 0,1 0,1 0,0 0,2 1,1-1,1 16,0-31,-1 201,0-191</inkml:trace>
  <inkml:trace contextRef="#ctx0" brushRef="#br0" timeOffset="2914.245">1039 357,'1'-8,"0"0,0-1,-1 1,0 0,-1 0,1-1,-2 1,1 0,-1 0,0 0,-1 0,0 0,0 1,-1-1,0 1,0 0,-1 0,0 0,0 1,0 0,-1 0,-3-3,0 3,0 1,-1-1,1 1,-1 1,0 0,0 1,-1 0,1 0,-1 1,1 0,-1 1,0 0,1 1,-1 0,0 0,0 2,1-1,-1 1,1 1,-1 0,1 0,0 1,0 0,0 1,1 0,0 0,-7 6,8 0,2-1,-1 1,2 0,-1 0,1 1,1 0,0 0,1 0,0 0,1 0,0 1,1 1,1-14,-4 20,2-1,0 1,1 0,1-1,1 1,0 0,2 0,0-1,1 0,1 0,2 2,-3-13,1 0,0 0,1 0,-1 0,2-1,-1 0,1 0,0-1,0 0,1 0,0-1,0 0,0 0,1-1,-1 0,1 0,0-1,0 0,0-1,2 0,-1-2,-1 0,1-1,-1-1,1 0,-1 0,1-1,-1 0,0 0,0-1,-1 0,1-1,-1 0,0 0,0-1,0 0,-1 0,7-7,2-9,-1 1,-1-2,-1 0,0-1,-2 0,7-22,-15 38,0 0,-1 0,1 0,-2 0,1-1,-1 1,0-1,-1 1,0-1,0 1,-1-1,0 1,-1-1,0 1,0 0,0 0,-1-1,-3-3,-2 3</inkml:trace>
  <inkml:trace contextRef="#ctx0" brushRef="#br0" timeOffset="4014.797">1256 42,'-42'-15,"40"14,0 0,-1 0,1 0,0 1,-1-1,1 1,0-1,-1 1,1 0,-1 0,1 0,0 1,-1-1,1 0,-1 1,1 0,0-1,0 1,-1 0,1 0,0 0,0 0,0 1,0-1,0 1,0-1,0 1,1 0,-1-1,1 1,-1 0,1 0,-1 0,1 0,0 0,0 1,0-1,0 0,1 0,-1 1,1-1,-1 1,1-1,0 0,0 1,0 0,7 81,-7-82,1-1,-1 1,1-1,0 1,-1-1,1 1,0-1,0 0,0 1,0-1,0 0,0 0,0 0,0 0,1 1,-1-2,0 1,1 0,-1 0,0 0,1-1,-1 1,1 0,0-1,-1 0,1 1,-1-1,1 0,0 0,-1 0,1 0,-1 0,1 0,0 0,-1-1,1 1,-1 0,1-1,-1 0,1 1,-1-1,1 0,-1 1,1-1,-1 0,0 0,0 0,1-2,2 1,0 0,-1-1,1 0,-1 0,0 0,0 0,0-1,-1 1,1-1,-1 0,0 1,0-1,0 0,0 0,-1 0,0-1,0 1,0 0,0 0,0-1,-1 1,0-1,0 1,0 0,-1-1,1 1,-1 0,0-1,0 1,0 0,-1 0,0 0,0 0,0 0,0 0,0 1,-1-1,1 1,-1-1,0 1,0 0,-1 0,1 0,0 1,-1-1,0 1,0 0,-1-1,-9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17.6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1,'0'462,"0"-460,-1 1,1 0,-1-1,1 1,0-1,0 1,0-1,1 1,-1-1,1 1,-1-1,1 1,0-1,0 0,0 1,0-1,0 0,0 0,1 1,-1-1,1 0,0-1,-1 1,1 0,0 0,0-1,0 1,0-1,1 0,-1 1,0-1,0 0,1 0,-1 0,1-1,-1 1,1-1,-1 1,1-1,-1 0,1 0,12 1,-1 0,1-1,-1 0,1-2,0 0,-1 0,0-1,0-1,0 0,0-1,0-1,-1 0,0-1,0 0,-1-1,0 0,0-1,-1-1,0 1,0-3,0-7,-4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18.1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 1,'-3'0,"-2"0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18.9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0,'4'0,"3"0,2 4,2 0,3 0,2 3,2 0,4-1,2-1,1-3,-2 0,0-1,-2-1,0 0,-4 2,-5 6,-5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19.4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34,'4'0,"4"0,4 0,3 0,3 0,5-4,1 0,1 0,-1 0,-1 2,-1 0,-2 1,-3-3,-1 0,-4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20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205 273,'-4'0,"0"-1,0 1,1-1,-1 0,0 0,1-1,-1 1,1-1,-1 0,1 0,0 0,0 0,0 0,0-1,0 1,0-1,1 0,-1 0,1 0,0 0,0 0,0-1,0 1,0-1,1 1,0-1,0 0,0 1,0-1,0 0,1 0,-1-3,0 0,0 0,0-1,1 1,0 0,0-1,1 1,0-1,0 1,1 0,0 0,0 0,1 0,-1 0,2 0,-1 0,4-5,-2 7,-1 0,1 0,0 0,1 1,-1-1,1 1,0 1,0-1,0 1,0 0,0 0,1 1,-1 0,1 0,0 0,0 1,0 0,-1 1,1-1,0 1,0 1,0-1,0 1,0 0,0 1,-1-1,1 1,-1 1,1-1,-1 1,0 0,0 1,0 0,0-1,-1 2,1-1,-1 1,2 2,1 6,0 0,-1 1,-1-1,0 1,-1 1,0-1,-2 1,1 0,-2 0,0 0,0 0,-2 0,0 1,0-1,-2 0,0 0,-1 0,-4 13,5-9,-2 0,0 0,-1-1,-1 1,-1-2,-1 1,0-1,-1 0,-1 0,-6 7,-59 78,45-76,26-21,-1 0,0 0,0-1,0 1,-1-1,1 0,-1-1,0 0,0 1,0-2,-1 1,1-1,-1 0,1 0,-1-1,-5 1,-117-8,128 7,1-1,-1 0,1 0,-1 0,1 0,-1 0,1 0,0 0,-1 0,1 0,-1 0,1 0,-1 0,1 0,-1 0,1-1,-1 1,1 0,-1 0,1 0,0-1,-1 1,1 0,0-1,-1 1,1 0,0-1,-1 1,1 0,0-1,-1 1,1-1,0 1,0 0,0-1,-1 1,1-1,0 1,0-1,0 1,0-1,0 1,0-1,0 1,0-1,0 1,0 0,0-1,0 1,0-1,0 1,1-1,-1 1,0-1,0 1,0 0,1-1,-1 1,0-1,1 1,-1 0,0-1,1 1,-1 0,0-1,1 1,-1 0,1 0,-1-1,36-18,-30 16,130-74,-95 69,-1 2,1 2,1 1,-1 3,36 4,8-2,-60-2,-4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22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273 40,'-2'-2,"1"-1,-1 0,0 0,0 1,-1-1,1 1,0 0,-1 0,1 0,-1 0,0 0,0 0,0 1,0-1,0 1,0 0,0 0,0 0,0 0,-1 1,1-1,0 1,0 0,-1 0,1 0,-3 0,-154 1,159-2,0 1,-1 0,1 0,0 0,0 0,-1 0,1 0,0 0,0 0,-1 1,1-1,0 0,0 1,0-1,0 1,-1-1,1 1,0-1,0 1,0 0,0 0,0 0,0-1,1 1,-1 0,0 0,0 0,1 0,-1 0,0 1,1-1,-1 0,1 0,-1 0,1 0,0 1,0-1,-1 0,1 0,0 1,0-1,0 0,0 0,1 1,-1-1,0 0,0 0,1 1,-1-1,1 0,-1 0,1 1,45 51,206 54,-207-93,-41-14,1 0,-1 1,0-1,1 1,-1 0,0 0,0 1,1-1,-1 1,0 0,0 0,-1 0,1 0,0 1,-1 0,1 0,-1 0,0 0,0 0,0 0,-1 1,1 0,-1-1,0 1,1 0,-2 0,1 0,0 0,-1 1,0-1,0 0,0 0,-1 1,1 0,-4 4,-1 0,1-1,-1 1,-1-1,1 0,-1 0,-1-1,1 1,-1-1,-1-1,1 1,-1-1,0 0,-4 2,6-3,-1-1,0 1,0-1,0 0,0 0,-1-1,0 0,1 0,-1-1,0 1,0-1,0-1,-1 0,1 0,0 0,-1-1,1 0,0 0,0-1,-1 0,1 0,0 0,0-1,0-1,0 1,0-1,1 0,-1 0,1-1,0 0,0 0,0-1,-3-2,6 3,0-1,0 0,0 0,1 0,0 0,0 0,0-1,1 1,-1-1,1 1,0-1,1 1,0-1,0 1,0-1,0 0,1 1,0-1,0 1,0-1,1 1,0-2,3-7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22.8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 1,'-17'39,"17"-36,-49 276,41-243,5-20</inkml:trace>
  <inkml:trace contextRef="#ctx0" brushRef="#br0" timeOffset="1182.452">275 99,'0'384,"0"-628,2 233,1 0,-1 0,2 0,-1 1,1-1,1 1,0 0,0 0,1 1,1 0,-1 0,1 0,1 1,6-6,-11 11,0 0,1 0,-1 0,1 1,0-1,0 1,0 0,0 0,0 1,0-1,0 1,1 0,-1 0,1 0,-1 1,0-1,1 1,-1 0,1 1,-1-1,1 1,-1 0,0 0,1 0,-1 0,0 1,0 0,0-1,0 2,0-1,0 0,-1 1,1 0,-1 0,1 0,-1 0,0 0,-1 1,2 1,53 209,-17-127,-1 4,-43-75,-9-12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7:43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354 338,'28'44,"-18"-16,-2 1,-1 0,-1 0,-2 1,-1 0,-1-1,-3 26,0 731,-22-543,-6-79,28-162,0-1,0 1,0-1,0 1,1-1,-1 1,1 0,-1-1,1 1,-1 0,1 0,0-1,0 1,0 0,0 0,0-1,0 1,1 0,-1 0,0-1,1 1,0 0,-1-1,1 1,0 0,0-1,0 1,0-1,0 1,0-1,0 0,0 0,1 1,-1-1,0 0,1 0,-1 0,1 0,-1 0,1-1,0 1,0 0,180-14,113 37,99-39,220 4,-393 13,161-2,-363 0</inkml:trace>
  <inkml:trace contextRef="#ctx0" brushRef="#br0" timeOffset="1893.522">420 383,'-37'39,"-48"100,85-139,0-1,0 1,1-1,-1 1,1-1,-1 1,1 0,-1-1,0 1,1-1,-1 1,1 0,0-1,-1 1,1 0,-1 0,1-1,-1 1,1 0,0 0,-1 0,1 0,-1 0,1 0,0 0,-1 0,1 0,0 0,-1 0,1 0,-1 0,1 1,0-1,-1 0,1 0,-1 1,1-1,-1 0,1 1,-1-1,1 0,-1 1,1-1,-1 1,0-1,1 1,-1-1,0 1,1-1,-1 1,0-1,1 1,-1 0,0-1,0 1,0 0,75-120,-69 116,0-1,0 1,1 0,-1 0,1 1,-1 0,1 0,0 0,0 1,0 0,0 0,0 1,0 0,0 0,0 1,-1 0,1 0,3 1,-3-1,-1 1,0 0,1 1,-1-1,0 1,-1 0,1 0,0 1,-1 0,0 0,0 0,0 1,0-1,-1 1,0 0,0 1,0-1,-1 1,1-1,-1 1,-1 0,1 0,-1 1,0-1,0 0,-1 3,22 34,-16-40</inkml:trace>
  <inkml:trace contextRef="#ctx0" brushRef="#br0" timeOffset="3240.56">111 95,'265'-1,"-263"1,0 0,0 0,0 0,0 0,-1-1,1 1,0-1,0 1,-1-1,1 0,0 1,-1-1,1 0,0 0,-1 0,0 0,1-1,-1 1,1 0,-1-1,0 1,0 0,0-1,0 0,0 1,0-1,0 1,-1-1,1 0,-1 0,1 1,-1-1,1 0,-1 0,0 0,0 0,0 1,0-1,0 0,-1 0,1 0,0 0,-1 1,1-1,-1 0,0 0,0 1,1-1,-1 1,0-1,0 1,-1-1,1 1,0-1,0 1,-1 0,1 0,-1 0,1-1,-1 2,-1-2,-9-2,-1 1,0 1,0 0,0 0,0 1,0 1,0 0,0 1,-7 2,-19-1,-91 4,126-5,1 1,0 0,0 1,-1-1,1 1,1-1,-1 1,0 0,1 0,-1 0,1 0,0 0,0 1,0-1,1 1,-1-1,1 1,0 0,0-1,0 1,-13 29,9-23,0-1,2 1,-1-1,1 1,0 0,1 1,0-1,1 0,0 1,0-1,2 0,0 7,-1-12,0-1,1 0,0 1,0-1,0 0,0 0,1 0,-1 0,1 0,0 0,0 0,1-1,-1 1,1-1,0 0,0 1,0-1,0-1,0 1,1 0,-1-1,1 0,0 1,0-1,0-1,0 1,0-1,0 1,0-1,0 0,1-1,4 2,0-1,0-1,1 1,-1-1,0-1,0 0,0 0,0-1,0 0,0-1,0 0,-1 0,1-1,-1 0,0 0,0-1,-1 0,1 0,-1-1,0 0,3-4,6-9</inkml:trace>
  <inkml:trace contextRef="#ctx0" brushRef="#br0" timeOffset="5383.265">443 1001,'965'0,"-763"22,665-22,-842 0,-1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25.5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263 4,'-21'-1,"15"0,-1 0,1 1,0-1,-1 1,1 1,0-1,-1 1,1 0,0 0,0 1,0 0,0 0,0 1,0-1,0 1,1 0,-1 1,1-1,0 1,0 0,1 0,-1 1,-81 152,80-137,2 0,0 0,1 0,0 1,2 0,1-1,0 1,4 18,-2 24,-2-31,-1-23,0 1,1-1,0 0,0 1,1-1,1 1,0-1,0 0,0 0,1 0,1 0,-1-1,4 5,-2-3,0-1,0 0,1 0,0-1,1 0,0 0,0 0,1-1,-1 0,2 0,-1-1,1 0,0-1,0 0,0 0,1-1,0 0,0-1,0 0,0-1,0 0,6 1,1-6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27.1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3,'0'1,"0"-1,0 0,0 1,0-1,0 1,0-1,0 0,0 1,0-1,0 0,-1 1,1-1,0 0,0 1,0-1,0 0,-1 1,1-1,0 0,0 1,0-1,-1 0,1 0,0 1,-1-1,1 0,0 0,0 0,-1 1,1-1,0 0,-1 0,1 0,-1 0,1 0,0 0,-1 0,1 0,0 0,-1 0,1 0,0 0,-1 0,1 0,-1 0,1 0,0 0,-1 0,1 0,0-1,-1 1,1 0,0 0,-1 0,1-1,0 1,0 0,-1 0,1-1,0 1,0 0,-1 0,1-1,-6 154,8-94,-3-40,1-10,-1 1,1-1,1 1,-1-1,2 0,-1 1,1-1,1 0,-1 0,2 0,2 6,-4-12,0-1,0 0,1 0,-1-1,0 1,1 0,-1-1,1 1,-1-1,1 0,0 0,0 0,-1 0,1-1,0 1,0-1,0 1,0-1,0 0,0 0,0 0,-1-1,1 1,0-1,0 1,0-1,0 0,-1 0,1-1,0 1,-1 0,1-1,-1 1,0-1,1 0,-1 0,0 0,0 0,0 0,0-1,-1 1,1 0,-1-1,1 0,40-76,-36 71,3 0,0-1,-1 0,-1 0,0-1,0 1,-1-2,0 1,0-1,-1 0,1-5,17-106,-15 101,1 39,-7 6,-2-1,-1 1,0-1,-2 1,0-1,-2 1,-1-1,-7 19,10-35,1-1,0 0,0 0,1 1,-1-1,1 1,1-1,-1 1,1 0,1-1,-1 1,1-1,0 1,0-1,1 1,0-1,0 0,1 0,-1 0,1 0,1 0,-1 0,1-1,0 0,0 0,0 0,1 0,0 0,0-1,0 0,5 3,7-2,0-1,0 0,0-1,1-1,0-1,-1 0,1-1,-1-1,3-1,-14 0,1-1,-1 0,0 0,0-1,0 1,0-1,0-1,-1 1,0-1,0 0,0 0,-1 0,0-1,0 0,0 0,0 0,-1 0,0 0,-1-1,1 1,0-6,61-185,-27 125,-32 58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31.2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99 3,'-29'102,"-1"-20,22-66,2 0,0 1,0 0,2 0,0 1,1-1,0 8,4 110,-1-114</inkml:trace>
  <inkml:trace contextRef="#ctx0" brushRef="#br0" timeOffset="1343.284">908 239,'-1'-6,"1"1,-1-1,0 1,0 0,-1 0,0-1,0 1,0 0,0 0,-1 1,0-1,0 0,0 1,0 0,-1 0,1 0,-1 0,-4-2,-14-18,3 0,14 17,0 0,0 0,0 0,-1 0,0 1,-1 0,1 0,-1 1,0 0,0 0,-1 0,0 1,1 0,-1 1,-1 0,1 0,0 1,-1 0,1 0,-2 1,-147 3,147 1,1 1,-1-1,0 1,1 1,0 0,0 0,0 1,1 0,0 0,0 1,0 0,1 1,0 0,1 0,-1 0,2 1,-1 0,0 1,0 3,1 1,1-1,0 1,0 0,1 0,1 0,1 1,0-1,0 0,2 0,0 1,0-1,1 0,1 0,1 0,1 4,-1-8,1 0,0-1,0 0,1 0,1 0,-1-1,1 0,0 0,1-1,0 0,0 0,1-1,-1 0,2-1,-1 1,0-2,8 3,-6-3,0 0,1-1,-1-1,1 0,0 0,-1-1,1-1,0 0,0 0,5-2,12 1,-14-3,0 0,0 0,-1-1,1-1,-1-1,0 0,-1-1,0 0,0-1,-1 0,0-1,-1 0,0-1,0-1,-1 0,-1 0,0-1,0 0,-1 0,-1-1,1-3,13-15,-15 24,-1-1,-1 0,1-1,-1 1,-1-1,0 0,0 1,-1-1,0-1,0 1,-1 0,-1-10,0 18,0 0,0 1,-1-1,1 0,-1 0,1 0,-1 1,0-1,1 0,-1 1,0-1,0 0,0 1,0-1,-1 1,1 0,0-1,-1 1,1 0,0 0,-1 0,0 0,1 0,-1 0,0 0,1 1,-1-1,0 0,0 1,1 0,-1-1,0 1,-13-2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28.1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118 1,'-23'61,"-21"129,39-170,1 0,1 1,1-1,1 1,1-1,0 1,2 1,-1 24,-1-39,-1 0,1 1,1-1,-1 0,1 0,1 1,-1-1,1 0,0-1,1 1,0 0,0 0,0-1,1 0,0 0,0 0,0 0,1 0,0-1,0 0,0 0,1 0,0-1,0 0,2 1,-3-2,-2 0,0 1,1-1,-1 0,1-1,0 1,0-1,0 1,0-1,0 0,1-1,-1 1,0-1,1 0,-1 0,1 0,0-1,-1 1,1-1,-1 0,1 0,0-1,-1 0,1 1,-1-2,1 1,-1 0,0-1,1 0,-1 0,0 0,0 0,0-1,-1 0,1 1,1-3,13-32,-14 19</inkml:trace>
  <inkml:trace contextRef="#ctx0" brushRef="#br0" timeOffset="647.676">1 315,'296'0,"-238"17,-57-17,0 1,0-1,1 1,-1 0,0-1,0 1,0 0,0 0,0 0,0 0,0 0,-1 0,1 0,0 0,-1 0,1 0,0 0,-1 1,1-1,-1 0,0 0,1 1,-1-1,0 0,0 1,0-1,0 0,0 1,0-1,0 0,0 0,-1 1,1-1,0 0,-1 1,1-1,-1 0,1 0,-1 0,0 0,0 0,1 0,-2 1,-6 7</inkml:trace>
  <inkml:trace contextRef="#ctx0" brushRef="#br0" timeOffset="1697.16">867 276,'-8'-40,"-4"76,-9 119,7-45,11-89</inkml:trace>
  <inkml:trace contextRef="#ctx0" brushRef="#br0" timeOffset="2334.76">669 375,'415'0,"-398"0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42.0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399 375,'-56'-16,"-146"12,196 3,1 1,-1 0,1 0,0 0,-1 1,1-1,0 1,-1 1,1-1,0 1,0 0,0 0,0 0,0 1,0-1,1 1,-1 1,1-1,0 0,0 1,0 0,1 0,-1 0,1 1,0-1,0 1,0-1,1 1,-1 0,1 0,1 0,-1 0,0 5,6 146,-4-153,1-1,0 0,-1 1,1-1,0 0,0 0,0 0,0 0,1 0,-1 0,0 0,1 0,0-1,-1 1,1 0,0-1,0 1,0-1,0 0,0 0,0 1,0-1,0-1,0 1,1 0,-1-1,0 1,0-1,1 1,-1-1,3 0,76-3,-70 0,0-1,0 0,0 0,0-1,-1-1,0 0,0 0,-1-1,0 0,0 0,0-1,-1-1,0 1,-1-1,0 0,0-1,-1 0,0 0,-1 0,0-1,-1 0,0 0,-1 0,2-5,26-52,-31 68,0 1,0-1,0 0,0 1,0-1,0 1,0-1,0 0,0 1,1-1,-1 0,0 0,0 1,0-1,1 0,-1 1,0-1,0 0,1 0,-1 1,0-1,0 0,1 0,-1 0,0 1,1-1,-1 0,0 0,1 0,-1 0,0 0,1 0,-1 0,0 0,1 0,-1 1,0-2,1 1,-1 0,0 0,1 0,-1 0,0 0,1 0,-1 0,0 0,1 0,-1-1,0 1,1 0,-1 37,-59 214,37 60,19-161,-1-136</inkml:trace>
  <inkml:trace contextRef="#ctx0" brushRef="#br0" timeOffset="1277.567">1187 453,'-78'-52,"59"47,-1 2,1 0,-1 2,0 0,0 1,0 1,-3 1,-32 0,-82 3,132-1,0 0,1 1,0 0,0-1,0 1,1 1,0-1,0 0,0 1,0 0,1-1,0 1,0 0,1 0,-1 0,1 0,1 1,-1-1,1 0,0 0,1 1,-1-1,1 0,0 0,1 0,0 2,0 20,-2-10,-1-4,0 0,1 0,1-1,0 1,1 0,0 0,1-1,1 0,0 1,1-2,0 1,1 0,0-1,1 0,0 0,5 3,108 54,-86-42,-31-23,0 0,0-1,1 1,-1-1,1 0,0 0,0-1,0 1,0-1,1 0,-1 0,1 0,-1-1,1 1,0-1,-1 0,1-1,0 1,0-1,0 0,-1 0,1 0,0-1,0 1,3-2,2-3,-1-1,0 0,0 0,0-1,-1 0,1 0,-2-1,1 0,-1-1,0 1,-1-1,0-1,-1 1,4-8,47-121,-47 8,-10 92,-35-66,34 100,0 1,0-1,0 1,0 0,-1-1,1 1,-1 0,0 1,0-1,0 0,0 1,-1 0,1 0,-1 0,1 0,-3-1,-7-1</inkml:trace>
  <inkml:trace contextRef="#ctx0" brushRef="#br0" timeOffset="2210.74">1305 1,'49'56,"49"84,32 92,-60-94,-64-123,0 0,-1 0,0 1,-1 0,-1 0,-1 0,0 0,-2 1,1-1,-2 0,0 1,-3 14,-53 147,51-158,0 0,-2-1,-1 0,0-1,-1 0,-1 0,-8 9,11-19,-1-1,0 0,0 0,0-1,-1 0,0 0,0-1,0 0,-5 0,-4 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40.0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197 1,'0'334,"-19"-169,19-124,1-28,-1 0,0 0,0 1,-2-1,0 0,0 0,-1 0,-1-1,-3 9,7-20,-1 0,0-1,0 1,1-1,-1 1,0-1,0 0,0 1,1-1,-1 0,0 1,0-1,0 0,0 0,0 0,1 0,-1 0,0 0,0 0,0 0,0 0,0-1,0 1,1 0,-1 0,0-1,0 1,0 0,1-1,-1 1,0-1,0 1,1-1,-1 0,0 1,1-1,-1 0,1 1,-1-1,1 0,-1 0,1 1,0-1,-1 0,1 0,0 0,-1 1,1-1,0 0,0 0,0 0,0 0,0 0,0 0,0 0,0 1,0-1,0 0,1 0,-1 0,1 0,-6-15</inkml:trace>
  <inkml:trace contextRef="#ctx0" brushRef="#br0" timeOffset="544.754">1 277,'86'30,"-41"-23,0-3,0-2,0-1,41-6,20-16,-102 21,1 0,-1-1,0 1,0-1,0 0,0-1,0 1,0-1,-1 1,1-1,0 0,-1-1,0 1,1-1,-1 1,0-1,5-8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48.5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415 0,'-237'4,"100"38,135-40,-1-1,0 1,0 0,1 0,-1 0,1 0,0 1,0-1,0 1,0-1,0 1,0 0,0 0,1 0,0 0,-1 0,1 0,1 0,-1 0,0 0,1 0,-1 1,1-1,0 0,0 0,0 1,0-1,1 0,0 0,-1 0,1 1,0-1,0 0,1 0,-1 0,1 0,-1-1,1 1,0 0,0-1,0 1,0-1,1 0,-1 1,1-1,-1 0,1-1,0 1,0 0,0-1,2 1,155 46,-53-22,-100-25,1 1,-1 1,0-1,1 1,-1 0,-1 1,1-1,0 2,-1-1,0 0,0 1,0 1,-1-1,0 0,0 1,0 0,0 1,-1-1,0 1,-1-1,1 1,-1 0,-1 1,1-1,-1 0,0 1,-2 89,0-94,-1 0,1 0,-1 0,0 0,0 0,0 0,0 0,-1-1,1 1,-1 0,0-1,0 1,0-1,0 1,0-1,0 0,-1 0,1 0,-1 0,1-1,-1 1,0-1,1 1,-1-1,0 0,0 0,0 0,-3 0,-6-1,0-1,0 0,1 0,-1-2,0 1,0-2,1 1,0-2,0 1,0-1,0-1,1 0,0-1,0 0,1 0,0-1,0 0,1-1,-1 0,2 0,0-1,-5-7,-5-15,12 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55.6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 0,'-11'24,"1"193,12-146,-42 332,39-395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56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363 592,'15'-57,"-14"46,0 1,0-1,-1 0,-1 1,0-1,-1 1,1-1,-2 1,0 0,0-1,-1 2,0-1,0 0,-1 1,-1 0,0 0,0 0,0 1,-1 0,0 0,-8-6,1 2,0 1,-1 0,-1 1,0 1,0 0,0 1,-4 0,5 1,12 4,-1 1,1 1,-1-1,1 0,-1 1,0 0,0 0,0 0,1 0,-1 1,0-1,0 1,0 0,0 0,0 0,0 1,0 0,0-1,1 1,-1 1,0-1,0 0,1 1,-1 0,1 0,0 0,-1 0,1 0,0 1,0 0,0-1,1 1,-1 0,1 0,-2 2,-2 13,1 0,0 0,1 0,1 1,1-1,0 1,2 0,0-1,1 1,1 5,0 15,0 351,-2-387,0 0,0 0,0 0,1 0,-1 0,1 0,-1 0,1 0,0 0,0 0,0 0,1 0,-1-1,1 1,0 0,-1-1,1 0,0 1,0-1,1 0,-1 0,0 0,1 0,-1 0,1-1,0 1,-1-1,1 0,0 1,0-1,0-1,0 1,0 0,0-1,0 1,0-1,0 0,2 0,1 0,0 0,0-1,0 1,0-1,-1 0,1-1,0 0,-1 1,1-2,-1 1,1-1,-1 0,0 0,0 0,0 0,-1-1,1 0,-1 0,2-3,4-1,-3 2,0 1,0-1,-1-1,0 1,0-1,0-1,-1 1,0 0,-1-1,1 0,-1-2,75-166,-73 161,0 0,-1 0,0-1,-1 0,-1 0,-1 0,0 0,-1 0,-1 0,0 0,-2-9,-25-39,22 49</inkml:trace>
  <inkml:trace contextRef="#ctx0" brushRef="#br0" timeOffset="1182.514">756 454,'10'-59,"-1"-25,-10 81,1 0,-1 1,0-1,1 1,-1-1,0 1,-1-1,1 1,0 0,-1 0,1-1,-1 1,0 0,0 0,0 1,0-1,0 0,0 1,0-1,-1 1,1 0,0-1,-1 1,1 0,-1 1,1-1,-1 0,0 1,-1-1,-2 1,0 0,0 0,0 0,0 1,0 0,0 1,1-1,-1 1,0 0,1 0,-1 1,1-1,0 1,0 1,0-1,0 1,0-1,1 1,-1 1,1-1,0 1,1-1,-1 1,1 0,0 0,0 1,1-1,-1 1,0 5,-6 32,2 0,2 1,2 0,2-1,5 45,-2 10,-2-86,0 0,1 0,0 0,1 0,0-1,1 1,0 0,1-1,0 0,1 0,0 0,1-1,0 0,1 0,7 9,-11-17,0 1,0-1,1 0,-1 0,0-1,1 1,0 0,-1-1,1 0,0 0,-1 0,1-1,0 1,0-1,0 0,0 0,0 0,0 0,-1-1,1 1,0-1,0 0,-1-1,1 1,0 0,-1-1,1 0,-1 0,0 0,0 0,0-1,0 1,0-1,0 0,0 0,86-112,-70 81,-1 0,-2-1,-2-1,-1 0,-1-1,-2 0,2-22,-11 41,-1 0,0 0,-2 1,0-1,0 0,-2 1,0 0,-2-4,4 15,1 0,-1 0,0 0,0 0,-1 0,0 0,0 0,0 1,-1-1,1 1,-1 0,-1 0,1 1,-1-1,1 1,-1 0,-1 0,1 1,0-1,-1 1,0 0,0 1,0-1,0 1,0 0,-4 0,-45 7,42 0</inkml:trace>
  <inkml:trace contextRef="#ctx0" brushRef="#br0" timeOffset="2118.348">1131 0,'41'28,"22"22,-52-39,-1 0,0 0,0 0,-1 2,-1-1,0 1,-1 0,-1 0,0 1,0 0,-1 0,1 7,12 29,-6-20,-2 0,-1 1,-2 0,-1 1,-1-1,-2 1,-1 0,-2 32,-3 208,-38-110,41-160,0 0,-1 0,1 0,0 0,0 0,-1 0,0 0,1 0,-1 0,0 0,0-1,0 1,0 0,0 0,0-1,0 1,-1-1,1 1,-1-1,1 0,-1 1,1-1,-1 0,0 0,0 0,0 0,1 0,-1-1,0 1,0 0,0-1,0 0,0 1,0-1,0 0,0 0,0 0,-1 0,-13-7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54.4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237 1,'0'0,"0"1,1-1,-1 1,0-1,0 0,0 1,1-1,-1 1,0-1,0 1,0-1,0 1,0-1,0 1,0-1,0 1,0-1,0 0,0 1,0-1,-1 1,1-1,0 1,0-1,0 1,-1-1,1 0,0 1,0-1,-1 0,1 1,0-1,-1 0,1 1,0-1,-1 0,1 1,-1-1,1 0,0 0,-1 0,1 1,-1-1,1 0,-1 0,1 0,-1 0,1 0,-1 0,1 0,-1 0,1 0,0 0,-1 0,1 0,-1 0,1 0,-1-1,1 1,-1 0,1 0,0 0,-1-1,1 1,-1 0,-4 304,6 33,-1-316</inkml:trace>
  <inkml:trace contextRef="#ctx0" brushRef="#br0" timeOffset="513.171">0 434,'2'-2,"0"0,-1 1,1-1,0 0,0 1,0 0,0-1,0 1,1 0,-1 0,0 0,1 0,-1 1,0-1,1 1,-1-1,1 1,-1 0,1 0,-1 0,1 0,-1 0,1 1,0-2,124-11,44 4,-155 5,-3-1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7:50.8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714 1,'2'2,"0"0,0 0,0 0,0 0,0 0,-1 1,1-1,-1 0,0 1,0 0,0-1,0 1,0 0,0-1,-1 1,1 0,-1 0,0-1,0 1,0 0,0 0,0 0,-1 0,1 1,1 477,-1-8,-9-424,4-45</inkml:trace>
  <inkml:trace contextRef="#ctx0" brushRef="#br0" timeOffset="4032.268">803 973,'-9'0,"0"-1,0 1,1-1,-1-1,0 0,0 0,1 0,-1-1,1-1,0 1,-3-3,-122-48,123 47,-1 0,0 1,0 0,0 1,-1 0,0 1,0 0,0 1,-1 1,1 0,-1 0,-1 1,-188 4,197-2,0 0,0 1,0-1,1 1,-1 0,1 1,-1-1,1 1,0 0,0 0,0 0,0 0,0 1,1-1,0 1,0 0,0 0,0 1,0-1,1 0,0 1,0 0,0 0,-24 36,-39 48,60-76,0 0,0 1,2-1,-1 1,2 0,0 0,0 0,2 0,0 0,0 0,1 0,2 9,-1 25,-2-23,1-1,0 0,2 1,1-1,0 0,2-1,1 1,1-1,1 0,6 10,83 134,-94-161,1 1,0 0,0-1,0 0,1 0,0 0,0-1,0 0,1 0,-1 0,1-1,1 0,-1-1,0 1,1-1,0-1,-1 0,1 0,0 0,0-1,1 0,-1 0,0-1,5-1,188-2,-186 1,-1-1,1-1,-1 0,1-1,-1-1,-1 0,1-1,-1 0,0-1,-1-1,1 0,-2 0,3-4,91-108,-100 118,-1-1,1 1,0-1,-1 0,0 0,0-1,0 1,-1-1,0 0,1 0,-2 0,1 0,-1 0,1-1,-1 1,1-7,-2 8,59-87,-52 82,-1 0,0 0,0-1,-1 1,0-2,0 1,-1 0,-1-1,0 0,2-8,-3-201,-4 216,1-1,-1 1,0 0,0 0,0-1,0 1,-1 0,0 0,0 0,0 0,0 0,0 1,-1-1,0 1,0 0,0-1,0 1,0 0,0 1,-1-1,0 1,1-1,-4 0,-101-40,83 36,-14-7,30 9,-1 1,0 0,0 1,0 0,0 0,0 1,0 1,-1 0,1 0,-1 1,1 0,-1 1,1 0,-4 1,10 1,1-1,-1 1,1 0,0 0,0 0,0 1,0-1,1 1,0-1,-1 1,1 0,0 0,1 0,-1 0,1 0,0 0,0 1,0-1,0 0,1 1,0-1,0 0,0 1,0-1,1 0,-1 1,1-1,0 0,1 2,-3 48,-3-37,0-2</inkml:trace>
  <inkml:trace contextRef="#ctx0" brushRef="#br0" timeOffset="5834.107">207 1371,'-48'-38,"44"28,0 1,1-1,0 0,0 0,1 0,0 0,1-1,0 1,1 0,0-1,1 1,0 0,0-1,1 1,0 0,3-7,-4 11,0 1,0-1,1 0,0 1,-1-1,2 1,-1-1,1 1,0 0,0 0,0 0,1 0,-1 1,1-1,0 1,1 0,-1 0,1 1,-1-1,1 1,0 0,1 0,-1 1,0 0,1 0,-1 0,4-1,213 6,-217-4,0 1,0-1,0 1,0 0,0 1,0-1,0 1,0 0,0 0,0 1,-1-1,1 1,0 0,-1 0,0 1,1-1,-1 1,0 0,0 0,-1 0,1 1,-1-1,1 1,-1 0,0 0,0 0,-1 0,1 1,-1-1,0 1,0-1,-1 1,1 0,-1 2,2 5,-1 0,-1 0,0 1,-1-1,0 1,-1-1,0 0,-1 1,-1-1,0 0,0 0,-1-1,-1 1,0-1,0 1,-7 8,-10 7,15-21,1 0,0 1,0-1,1 1,0 0,0 1,1-1,0 1,0 0,1 0,0 0,0 0,1 1,0-1,0 1,1-1,0 2,2-7,0-1,0 1,0-1,0 0,0 1,0-1,1 0,-1 0,1 0,-1 0,1 0,0-1,0 1,0 0,0-1,0 1,0-1,0 0,1 0,-1 0,0 0,1 0,-1 0,1 0,-1-1,1 1,-1-1,1 0,-1 0,1 0,0 0,81-13,24-83,-104 91,-1-1,1 0,-1 0,0 0,0 0,-1 0,1-1,-1 1,-1-1,0 1,0-1,0 0,0 0,-1 1,0-1,-1 0,0 0,1-12</inkml:trace>
  <inkml:trace contextRef="#ctx0" brushRef="#br0" timeOffset="8392.89">670 1768,'0'684,"-23"-440,20-350,-2 85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51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494 5,'-19'0,"0"-2,-1 0,1 2,-1 0,0 2,1 0,-1 1,1 1,0 0,0 2,1 0,-1 1,1 1,1 1,-1 0,-13 11,18-4,1 1,1 0,0 1,1 0,1 0,1 1,1 0,0 1,2-1,0 1,0 6,3-17,-11 41,2-16,2 1,2 0,1 1,1-1,2 1,2 20,2-49,0 0,0 0,0 0,1 0,0 0,1 0,-1-1,1 1,0-1,1 0,0 0,0 0,0 0,1-1,-1 0,1 1,1-2,-1 1,1-1,0 0,0 0,0 0,0-1,0 0,1 0,0-1,-1 1,1-2,0 1,6 0,180 7,-131-11,-59 2,0 0,1 0,-1 0,0 0,0-1,0 1,0-1,0 0,0 0,0 0,0 0,0-1,0 1,0-1,0 1,-1-1,1 0,-1 0,0-1,1 0,6-9</inkml:trace>
  <inkml:trace contextRef="#ctx0" brushRef="#br0" timeOffset="1266.054">729 340,'1'306,"-1"-301,1-1,0 1,0-1,1 0,-1 1,1-1,0 0,0 0,0 0,1 0,-1 0,1-1,0 1,0-1,0 0,1 0,-1 0,1 0,0 0,0-1,-1 0,2 1,-1-2,0 1,0 0,1-1,-1 0,0 0,1 0,-1 0,1-1,0 0,-1 0,1 0,-1 0,2-1,266-4,-263 2,1-1,-1 1,1-2,-1 1,0-2,-1 1,0-1,1 0,-2-1,1 0,-1 0,0 0,0-1,-1 0,0-1,-1 1,0-1,0 0,-1 0,0-1,0 1,-1-1,-1 0,2-6,14-171,-18 188,1 0,-1 1,1-1,-1 0,1 0,0 0,-1 0,1-1,0 1,0 0,0 0,0 0,-1-1,1 1,0 0,0-1,0 1,0-1,1 1,-1-1,0 1,0-1,0 0,0 1,0-1,1 0,-1 0,0 0,0 0,0 0,0 0,1-1,-1 1,0 0,0 0,0-1,0 1,0-1,0 1,0-1,0 1,0-1,0 0,0 0,0 1,0-1,0 0,-1 0,1 0,0 0,-1 0,1 0,0 0,-1 0,1 0,-1 0,0 0,1 0,-1 0,0-1,0 1,2 20,0 0,-2 0,0 0,-1 0,-1 0,-1 0,-1 0,-4 11,-30 59,33 86,7-166,1 1,1-1,-1 0,1-1,1 1,0-1,0 1,0-2,1 1,0 0,1-1,0 0,0-1,0 0,1 0,0 0,0-1,0 0,1-1,-1 0,1 0,8 2,25 17,-36-18,0-1,0 1,0-1,0 0,1-1,0 1,-1-1,1-1,0 1,1-1,-1 0,0-1,1 0,-1 0,0 0,1-1,-1 0,1-1,-1 0,1 0,-1 0,0-1,0 0,0-1,0 1,0-1,0-1,-1 1,1-1,0-1,143-196,-69 79,-78 119,2-5,1 0,-1 0,-1-1,1 1,-1-1,-1 0,0 0,0 0,-1-1,0 1,0 0,-1-1,0 0,-1 1,-1-7,-2 6,-2 5</inkml:trace>
  <inkml:trace contextRef="#ctx0" brushRef="#br0" timeOffset="2084.199">2423 182,'-25'78,"16"-35,-6 19,3 2,3-1,3 1,2 17,3-42,12 71,-9-108,1 1,0 0,0-1,0 1,0-1,0 0,0 0,1 0,-1 0,1-1,-1 1,1-1,0 0,0 0,-1-1,1 1,0-1,0 1,0-1,0 0,-1-1,1 1,0-1,0 0,0 0,-1 0,1 0,0 0,-1-1,1 0,-1 0,0 0,0 0,1 0,-1 0,-1-1,1 0,0 0,2-2,7-43,-11 32</inkml:trace>
  <inkml:trace contextRef="#ctx0" brushRef="#br0" timeOffset="2595.764">2167 438,'4'0,"3"0,5 0,4 0,2 0,1 0,5 0,1 0,-1 0,0 0,-1 0,-2 0,0 0,-1 0,3 0,2 0,-5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49.1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1 103,'27'57,"-22"-37,0 1,-2 0,0 0,-2 0,0 0,-1 0,-3 14,2 13,-21 172,22-200</inkml:trace>
  <inkml:trace contextRef="#ctx0" brushRef="#br0" timeOffset="971.534">217 122,'2'2,"1"-1,-1 1,0-1,0 1,0 0,-1 0,1 0,0 0,-1 0,1 0,-1 0,1 1,-1-1,0 1,0-1,0 0,-1 1,1 0,0-1,-1 1,0-1,0-1,4 21,-1 1,-1 0,-1-1,-1 1,-1 0,-1 0,-1 0,-1-1,-1 0,0 0,-2 0,-1 0,-1-1,-6 10,2-7,-10 49,23-72,1-1,-1 1,1-1,-1 0,1 0,-1 1,1-1,-1 0,1 0,0 0,-1 1,1-1,-1 0,1 0,-1 0,1 0,0 0,-1 0,1 0,-1 0,1 0,-1-1,1 1,0 0,-1 0,1 0,-1-1,1 1,-1 0,1-1,-1 1,1 0,-1-1,0 1,1 0,-1-1,1 1,-1-1,0 1,0-1,1 1,-1-1,0 1,0-1,1 1,-1-1,0 0,0 1,0-1,0 1,0-1,0 1,0-1,0 0,0 1,0-1,0 1,0-1,0 1,-1-1,1 0,0 1,0-1,11-41,-2 0,-2-1,-1 0,-3-1,-1 1,-2 0,-3-11,2-11,1 52,-1 0,2 0,0 1,0-1,1 1,0-1,2 1,-1 0,1 0,6-11,-5 20,0-1,0 1,0 0,1 1,-1-1,1 1,0 0,0 1,0-1,0 1,0 0,0 1,0-1,0 1,0 0,0 1,1 0,-1 0,0 0,-1 0,1 1,0 0,0 1,-1-1,1 1,-1 0,2 1,0 0,0 0,-1 0,1 0,-1 1,0 0,0 0,-1 1,0-1,0 1,0 0,0 1,-1-1,0 1,-1 0,1 0,-1 0,-1 0,1 1,-1-1,1 6,7 158,-11-142,21 175,-23-188,-1-4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8:45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178 182,'2'2,"-1"0,1 0,0-1,0 1,0-1,0 1,0-1,0 0,0 0,1 0,-1 0,0 0,1 0,-1-1,0 1,1-1,-1 0,1 1,-1-1,1 0,-1-1,1 1,0 0,0 0,293 1,-278 2,-5 1</inkml:trace>
  <inkml:trace contextRef="#ctx0" brushRef="#br0" timeOffset="446.367">0 478,'4'0,"7"-3,6-2,2 1,3-3,0 0,-1 1,1 2,-1 1,-1 1,0 2,0-1,0 2,3-1,1 0,-4 0</inkml:trace>
  <inkml:trace contextRef="#ctx0" brushRef="#br0" timeOffset="1614.962">887 241,'-1'-30,"12"-99,-10 124,1 1,-1 0,1 0,0 0,0 0,0 0,1 0,0 1,-1-1,1 1,0 0,1 0,-1 0,0 0,1 0,0 1,0-1,-1 1,1 0,1 0,-1 1,0-1,0 1,1 0,-1 0,0 1,2-1,1-1,0 1,-1 0,1 0,1 1,-1 0,0 0,0 1,0-1,-1 2,1-1,0 1,0 0,-1 0,1 1,-1 0,1 0,-1 0,0 1,0 0,-1 0,1 1,-1-1,2 3,6 8,0 0,-1 1,-1 1,0 0,-1 0,-1 1,0 1,-2-1,0 1,1 10,-6-13,0 0,-1 1,-1-1,-1 0,0 0,-1 1,-1-1,-1 0,0-1,-1 1,0-1,-2 0,0 0,0 0,-1-1,-10 13,-23 51,-38 50,73-119,-1-1,0 0,0 0,-1-1,0 0,0 0,-1-1,0 0,0 0,-1-1,1-1,-1 1,0-1,0-1,0 0,-1-1,-8 2,-162-10,181 6,-1 1,0-1,0 0,1 0,-1 0,0 0,1 0,-1 0,0 0,0 0,1 0,-1 0,0 0,0 0,1 0,-1-1,0 1,1 0,-1-1,0 1,1 0,-1-1,1 1,-1-1,0 1,1-1,-1 1,1-1,0 1,-1-1,1 1,-1-1,1 0,0 1,-1-1,1 0,0 1,0-1,-1 0,1 0,0 1,0-1,0 0,0 0,0 1,24-29,-11 19,0 1,1 1,0 0,1 1,-1 1,1 0,1 1,-1 0,1 1,0 1,0 1,0 0,0 1,0 1,0 0,12 2,203 0,-213-2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9:15.9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164 1,'-1'14,"-2"0,0-1,0 1,-1-1,-1 1,0-1,-1 0,-1-1,-6 11,-16 35,22-42,0 1,1 0,1 0,0 0,1 1,1 0,0 12,-34 147,35-168,0-1,1 0,0 1,0-1,1 1,0-1,0 1,1-1,1 1,-1-1,1 0,1 1,-1-1,1 0,1-1,-1 1,2 0,-1-1,1 0,0 0,0-1,0 1,1-1,0 0,1 0,-1-1,1 0,1 0,20 11,-25-13,1 0,-1-1,1 1,0-1,-1 0,1 0,0 0,0 0,0-1,1 1,-1-1,0 0,0-1,1 1,-1-1,0 1,1-1,-1-1,1 1,-1 0,0-1,1 0,-1 0,0-1,0 1,3-2,8-10,0-1,0 0,-2-2,0 1,0-2,-2 1,4-8,-5 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09:16.8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 0,'-3'0,"-2"0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5T19:08:08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7126 1,'-5'0,"1"0,-1 0,0 0,1 1,-1 0,1 0,-1 0,1 1,-1-1,1 1,0 0,0 0,0 1,0-1,0 1,0 0,1 0,-1 0,1 0,0 1,0-1,0 1,1 0,-1 0,1 0,-2 4,-90 100,74-90,-107 129,122-139,0-1,0 0,-1 0,0-1,0 0,-1 0,0 0,0-1,0 0,0 0,-1-1,0 0,-4 2,3-2,0 1,0 0,1 1,-1 0,1 0,1 1,-1 0,1 0,0 1,1 0,0 0,0 1,-3 7,-17 20,-76 37,-11 18,15-5,-141 106,152-130,-16 19,4 33,-18 38,5 12,27-54,-81 189,-50-4,80-132,39-26,-16 1,24 6,-57 29,-50 99,103-135,68-115,10-9,-1 0,2 1,0 0,1 2,0-1,1 2,1-1,-7 15,13-22,0 0,-1-1,1 0,-2 0,1-1,-1 0,0 0,-1 0,1-1,-1 0,-8 4,-13 14,1 0,1 2,1 2,1 0,-3 7,5-4,-62 58,-72 39,-20 6,15 10,-60 65,153-138,-25 34,66-71,-1-2,-1-1,-1-1,-15 9,-49 47,1 12,-94 39,-9-11,55-32,128-89,1 1,-1 1,1 0,0 0,1 1,0 1,0 0,-2 3,-110 96,98-91,12-9,0 1,1 1,0 0,0 0,1 1,1 1,-9 11,13-13,0 0,-1 0,1 0,-2-1,0-1,0 1,0-1,-1-1,0 0,0 0,-8 3,-5 3,0 0,1 2,1 0,0 1,2 1,0 1,0 2,-77 55,-89 17,163-73,5-7,1 1,1 1,0 0,1 0,1 2,0 0,1 0,0 1,2 1,0 0,0 2,3 3</inkml:trace>
  <inkml:trace contextRef="#ctx0" brushRef="#br1" timeOffset="12518.903">8678 764,'-9'2,"-1"0,1 0,0 1,0 1,0-1,0 1,0 1,1 0,0 0,0 1,0-1,1 2,-7 6,-27 19,22-17,1 1,1 1,0 1,2 0,0 1,1 1,1 0,-7 15,-6 6,-124 199,87-144,4 3,4 2,4 7,-3 0,-261 544,106-272,-66 125,13-17,104-274,37 50,-107 86,210-308,2 0,2 1,2 1,2 0,1 1,3 0,1 0,3 28,-4-7,2-15,-46 351,1-197,-23 136,4 15,39-107,26-210,-1-1,-2 0,-1-1,-3 1,-2 4,-18 74,-23 234,-47-91,-53 131,85-237,-1-18,55-103,-1 0,-2 0,-2-2,-21 28,-90 93,-68 41,169-168,9-6,-1 0,-1-2,-1 0,0-1,-1-2,-1 0,-2-1,-2 0,0-1,-1-1,0-2,-1-1,0-1,0-2,-13-1,-105 35,80-14,-172 26,-160 1,1-44,233-10,-700 4,536-30,122 19,144 1,-78-24,-253-113,250 84,95 36,32 17,1 0,-1-1,2-1,-1-1,2 0,-14-13,-91-60,106 75,-1-1,2-1,-1 0,2-1,0-1,0 0,1-1,-8-13,-19-22,-62-31,1-50,10 31,-86-112,158 181,16 20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10:55.4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315 60,'-5'-1,"0"1,-1 0,1 1,-1-1,1 1,0 0,-1 0,1 1,0-1,0 1,0 0,0 1,0-1,0 1,1 0,-1 0,1 1,0-1,0 1,-90 100,51-46,-4-39,28-17</inkml:trace>
  <inkml:trace contextRef="#ctx0" brushRef="#br0" timeOffset="586.667">1 1,'81'38,"-70"-32,0 0,0 0,-1 1,0 0,0 1,0 0,-1 1,-1 0,8 10,81 107,-91-115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10:53.6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257 1,'-34'34,"-20"9,45-37,0 0,1 0,0 1,0 0,1 1,-1-1,2 1,-1 1,1-1,-1 4,-53 49,55-49</inkml:trace>
  <inkml:trace contextRef="#ctx0" brushRef="#br0" timeOffset="633.003">1 20,'0'3,"3"2,5-1,1 3,2 0,2-1,0 1,-3 4,0-1,-1 2,1 1,5 7,4 2,2-3,-3 0,-1-5,-3-3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10:59.2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296 2,'-4'-1,"0"1,0 0,0 0,0 0,0 0,0 1,0-1,0 1,0 0,0 0,0 1,0-1,1 1,-1 0,1 0,-1 0,1 0,-1 1,1 0,0-1,0 1,1 0,-1 0,0 1,1-1,0 0,0 1,-2 3,-65 83,-18 93,60-135,25-42</inkml:trace>
  <inkml:trace contextRef="#ctx0" brushRef="#br0" timeOffset="782.496">1 2,'6'1,"1"0,0 1,-1-1,1 1,-1 1,0-1,1 1,-1 1,-1-1,1 1,0 0,-1 0,0 0,0 1,0 0,2 3,16 12,-10-9,-1 0,0 0,-1 1,0 0,-1 1,-1 0,0 1,6 13,29 35,-35-54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11:52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335 143,'1'-18,"-1"15,1-1,-1 1,0-1,1 1,-2-1,1 1,0 0,-1-1,1 1,-1-1,0 1,0 0,0-1,-1 1,1 0,-1 0,0 0,0 0,0 0,0 1,0-1,-1 0,1 1,-6-4,0 0,-1 1,1 0,-1 1,0 0,0 0,0 1,-1 0,1 1,-1-1,0 2,0 0,1 0,-1 1,0 0,0 0,0 1,0 1,1-1,-1 2,1-1,-1 1,-6 4,10-4,1 1,-1-1,1 1,0 1,0-1,0 1,0 0,1 0,0 0,0 1,0-1,1 1,0 0,0 0,0 0,1 1,0-1,0 1,0-1,1 1,0 0,0-1,1 1,0 0,0-1,1 1,0 0,0-1,0 1,1 0,0-1,0 0,1 1,-1-1,1 0,1 0,1 2,31 45,-34-47,1 0,0 0,1 0,-1-1,1 0,0 0,0 0,1 0,-1 0,1-1,0 0,1 0,-1 0,0-1,1 0,0 0,2 1,32 11,-36-12,0 0,1-1,-1 0,1 0,0 0,-1 0,1-1,0 0,0 0,0 0,0 0,0-1,0 0,0 0,1 0,-1-1,0 0,0 0,-1 0,1 0,0-1,0 0,-1 0,1 0,3-3,-2-1,0 0,-1 0,0-1,0 1,-1-1,1 0,-1-1,-1 1,0-1,0 1,1-7,18-37,-17 42,-1-1,0 1,0-1,-1 0,-1 0,0 0,0 0,-1 0,0-1,-1-4,0-2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4:38:04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1,'-21'225,"21"691,0-133,0-800,0-1</inkml:trace>
  <inkml:trace contextRef="#ctx0" brushRef="#br0" timeOffset="1819.198">0 1105,'7'0,"0"-1,0 1,0 0,0 1,0-1,0 2,0-1,0 1,0 0,-1 0,1 0,-1 1,1 0,-1 1,0-1,-1 1,1 0,0 1,2 3,2 3,0-1,1 0,0 0,0-1,1-1,1 0,-1 0,9 3,74 34,182-43,277-2,-282-45,233 46,-262-15,-222 11,-2 0</inkml:trace>
  <inkml:trace contextRef="#ctx0" brushRef="#br0" timeOffset="4131.119">89 1061,'1'-4,"-1"-1,1 0,-1 0,1 0,1 1,-1-1,1 0,0 1,0-1,0 1,0 0,1 0,0 0,0 0,0 0,0 0,1 1,-1 0,1-1,0 1,0 1,1-1,86-99,-54 80,70-26,-93 47,-3 0,-1 0,1-1,-1 0,1-1,-1 0,1 0,-1-1,-1-1,8-3,-13 5,0 0,0 0,1 1,-1 0,1 0,0 0,-1 0,1 1,0-1,0 1,0 0,0 1,0-1,0 1,1 0,-1 1,0-1,0 1,0 0,0 0,0 1,-1-1,1 1,0 0,0 0,-1 1,0-1,1 1,-1 0,0 0,0 1,-1-1,3 4,4 4,0 0,-1 1,-1 0,0 1,-1 0,0 0,-1 1,0-1,-1 1,-1 1,0-1,-1 1,-1-1,0 1,-1 0,0 0,-1 0,-1 3,2-4,1 1,0-1,1 0,1 0,0-1,1 1,0-1,1 0,0 0,2 0,-1-1,1 0,1-1,6 8,36 56,-45-65,3 8,1-1,1 0,1 0,0-1,1-1,0 0,2-1,1 1,49 52,27 13,8-33,-94-43,0-1,1 1,-1-1,1 0,0 0,-1-1,1 0,0 0,1-1,-1 0,0 0,0 0,0-1,1 0,-1-1,0 1,0-2,0 1,0-1,0 0,0 0,0-1,0 1,-1-2,1 1,-1-1,0 0,0 0,-1-1,6-4,-2 0,0 1,0 0,0 0,1 1,1 0,-1 1,1 0,0 1,2 0,2-3,-1-1,1-1,-2 0,0 0,0-2,-1 1,0-2,-1 1,7-12,8-6,54-85,-27 35,-49 72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11:58.7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302 101,'-81'-36,"75"34,-122-18,124 20,1 0,0 0,-1 1,1-1,0 1,-1 0,1 0,0 0,0 0,-1 0,1 1,0 0,1-1,-1 1,0 0,0 0,1 1,-1-1,1 0,0 1,0-1,0 1,0 0,0 0,0 0,1 0,-1 0,1 0,0 0,0 1,0-1,1 0,-1 1,1-1,-1 4,0 2,-1 0,1 0,1 1,-1-1,2 1,-1-1,1 0,1 1,-1-1,2 0,-1 0,1 0,1 0,0-1,0 1,0-1,1 0,0 0,1-1,0 1,0-1,2 1,1-2,1-1,-1 0,1 0,0-1,0-1,0 0,0 0,1-1,-1 0,1 0,0-2,-1 1,1-1,0-1,-1 0,1 0,-1-1,2-1,-8 2,1-1,-1 0,0 0,0 0,0 0,0 0,0-1,0 0,-1 0,1 0,-1 0,0-1,0 1,0-1,0 0,-1 0,1 0,-1 0,0 0,-1 0,1-1,-1 1,1-1,-1 1,0-4,5-125,-7 100,0-57,1 81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4T05:12:35.0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398 141,'-43'-53,"-41"7,79 41,-1 1,-1-1,1 1,-1 1,1-1,-1 1,0 1,0-1,-1 1,1 0,0 0,-1 1,1 0,-1 1,1 0,-1 0,1 0,-1 1,1 0,0 0,-1 1,1 0,0 1,0-1,0 1,0 0,1 1,-1 0,1 0,0 0,-5 5,4 2,1-1,1 1,0 0,1 0,0 0,0 1,1 0,1-1,0 1,0 0,1 0,1 0,0 0,1 0,2 11,-1-19,0-1,0 1,0-1,0 0,1 0,0 0,0 0,0-1,0 1,0-1,0 0,0 1,1-1,-1-1,1 1,0-1,-1 1,1-1,0 0,0 0,0-1,0 1,0-1,0 0,-1 0,1 0,0 0,0-1,0 0,0 1,0-1,0-1,1 0,14 1,181-2,-197 3,1-1,-1 0,0 0,0 0,0 0,0 0,0 0,0-1,-1 1,1-1,0 0,-1 0,1 0,-1 0,0 0,1-1,-1 1,0-1,-1 1,1-1,0 0,-1 0,1 0,-1 1,0-2,0 1,0 0,-1 0,1 0,-1 0,1 0,-1-1,0 1,0 0,-1 0,1 0,-1 0,1-1,-2-1,3-2,-1 0,0 0,0 0,-1 0,0 0,0 0,-1 0,0 1,0-1,-1 0,1 1,-1-1,-1 1,1 0,-5-6,-1 2,0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03AA47F-06C3-4B01-84F1-540F0A7A477F}" type="datetimeFigureOut">
              <a:rPr lang="en-US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BD9712C-2537-4D23-813D-B4CEE16C4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5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7AC418-95C7-47A5-92D9-2CCECCBAC6E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67591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6759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9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782F1B-2AE8-4EF0-A1F9-84945F50E47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82948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2949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16</a:t>
            </a:r>
          </a:p>
        </p:txBody>
      </p:sp>
      <p:sp>
        <p:nvSpPr>
          <p:cNvPr id="82950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2951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295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5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C3E196-F327-413B-908B-9E73D8EA846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83972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3973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17</a:t>
            </a:r>
          </a:p>
        </p:txBody>
      </p:sp>
      <p:sp>
        <p:nvSpPr>
          <p:cNvPr id="83974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3975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397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BDC1E3-8DB8-4C14-A23B-D6A9F6ADBA4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4997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18</a:t>
            </a:r>
          </a:p>
        </p:txBody>
      </p:sp>
      <p:sp>
        <p:nvSpPr>
          <p:cNvPr id="84998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4999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500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50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744357-C1E0-407D-9739-26E4531FD60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AD960-DD58-491A-9A58-46CD6D3BDD1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68613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3</a:t>
            </a:r>
          </a:p>
        </p:txBody>
      </p:sp>
      <p:sp>
        <p:nvSpPr>
          <p:cNvPr id="68614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68615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6861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74EF02-A992-41D2-BBBD-A8A69F36DB1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69637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69639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6964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4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6187A8-CD4E-4886-BBFC-D9A45292ECF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70661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5</a:t>
            </a:r>
          </a:p>
        </p:txBody>
      </p:sp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70663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7066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0EEC37-9D61-4E20-8042-41DC7909914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1684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71685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6</a:t>
            </a:r>
          </a:p>
        </p:txBody>
      </p:sp>
      <p:sp>
        <p:nvSpPr>
          <p:cNvPr id="71686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71687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7168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821FEA-2BAB-40C1-93FC-93F3E1ECDAC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4756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74757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8</a:t>
            </a:r>
          </a:p>
        </p:txBody>
      </p:sp>
      <p:sp>
        <p:nvSpPr>
          <p:cNvPr id="74758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74759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7476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6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F4F3C9-C6ED-497A-BCF0-3D6E03F0EC8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8852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78853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12</a:t>
            </a:r>
          </a:p>
        </p:txBody>
      </p:sp>
      <p:sp>
        <p:nvSpPr>
          <p:cNvPr id="78854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78855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7885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D210CA-0C9F-461E-8BE8-697A4CE29A1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9876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79877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13</a:t>
            </a:r>
          </a:p>
        </p:txBody>
      </p:sp>
      <p:sp>
        <p:nvSpPr>
          <p:cNvPr id="79878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79879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7988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8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TITR 2003</a:t>
            </a:r>
            <a:r>
              <a:rPr lang="en-US" sz="1200" dirty="0"/>
              <a:t>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BDD816-4958-4D60-96E4-0AF9CAFECE3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80900" name="Rectangle 2"/>
          <p:cNvSpPr>
            <a:spLocks noChangeArrowheads="1"/>
          </p:cNvSpPr>
          <p:nvPr/>
        </p:nvSpPr>
        <p:spPr bwMode="auto">
          <a:xfrm>
            <a:off x="4618038" y="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0901" name="Rectangle 3"/>
          <p:cNvSpPr>
            <a:spLocks noChangeArrowheads="1"/>
          </p:cNvSpPr>
          <p:nvPr/>
        </p:nvSpPr>
        <p:spPr bwMode="auto">
          <a:xfrm>
            <a:off x="4618038" y="9721850"/>
            <a:ext cx="35306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772" tIns="46063" rIns="93772" bIns="46063" anchor="b"/>
          <a:lstStyle/>
          <a:p>
            <a:pPr algn="r" defTabSz="946150" eaLnBrk="0" hangingPunct="0"/>
            <a:r>
              <a:rPr lang="en-US" sz="1200">
                <a:latin typeface="Times New Roman" pitchFamily="18" charset="0"/>
              </a:rPr>
              <a:t>14</a:t>
            </a:r>
          </a:p>
        </p:txBody>
      </p:sp>
      <p:sp>
        <p:nvSpPr>
          <p:cNvPr id="80902" name="Rectangle 4"/>
          <p:cNvSpPr>
            <a:spLocks noChangeArrowheads="1"/>
          </p:cNvSpPr>
          <p:nvPr/>
        </p:nvSpPr>
        <p:spPr bwMode="auto">
          <a:xfrm>
            <a:off x="0" y="972185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0903" name="Rectangle 5"/>
          <p:cNvSpPr>
            <a:spLocks noChangeArrowheads="1"/>
          </p:cNvSpPr>
          <p:nvPr/>
        </p:nvSpPr>
        <p:spPr bwMode="auto">
          <a:xfrm>
            <a:off x="0" y="0"/>
            <a:ext cx="353218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endParaRPr lang="en-AU"/>
          </a:p>
        </p:txBody>
      </p:sp>
      <p:sp>
        <p:nvSpPr>
          <p:cNvPr id="8090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4860925"/>
            <a:ext cx="5207000" cy="4605338"/>
          </a:xfrm>
          <a:noFill/>
        </p:spPr>
        <p:txBody>
          <a:bodyPr wrap="square" lIns="93772" tIns="46063" rIns="93772" bIns="4606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43AF5B9-8D32-43EF-B5B9-D3EB9F8E0F91}" type="datetime1">
              <a:rPr lang="en-US" smtClean="0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FEF62-D581-4596-AE28-A85A71FC1BDC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/59</a:t>
            </a:r>
          </a:p>
        </p:txBody>
      </p:sp>
    </p:spTree>
  </p:cSld>
  <p:clrMapOvr>
    <a:masterClrMapping/>
  </p:clrMapOvr>
  <p:transition spd="slow" advTm="5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D2D9195-BCB3-4F75-9483-3544CEF2E486}" type="datetime1">
              <a:rPr lang="en-US" smtClean="0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A0FF-AE91-414D-9A8A-16F35EA50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26E241E-50F9-4221-B942-C72AE0D718F7}" type="datetime1">
              <a:rPr lang="en-US" smtClean="0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E2FBE-EBE8-4852-842E-F3D016949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6213"/>
            <a:ext cx="87630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0" y="1250950"/>
            <a:ext cx="8226425" cy="2222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00" y="3625850"/>
            <a:ext cx="8226425" cy="2222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2971800" y="6400800"/>
            <a:ext cx="189865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7F8D60C-B07E-4138-816D-EB2CFEE2777B}" type="datetime1">
              <a:rPr lang="en-US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7B82C-4B0A-4158-97AC-40C69CE1B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58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063625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063625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F366AC4-6C39-4889-979B-4AD4B1EBB046}" type="datetime1">
              <a:rPr lang="en-US" altLang="en-US"/>
              <a:pPr>
                <a:defRPr/>
              </a:pPr>
              <a:t>5/24/2022</a:t>
            </a:fld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0ABD5-3335-4155-9569-10612102B62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58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063625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91000" y="1063625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0" y="3692525"/>
            <a:ext cx="4038600" cy="247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FB9CD73-352C-4FF3-82F7-205172B6EC78}" type="datetime1">
              <a:rPr lang="en-US" altLang="en-US"/>
              <a:pPr>
                <a:defRPr/>
              </a:pPr>
              <a:t>5/24/2022</a:t>
            </a:fld>
            <a:endParaRPr lang="en-AU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F4BDB-137C-461B-9BFF-C0F3AB56D93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5586313-DA0B-4824-8CFA-0E3C802B9C77}" type="datetime1">
              <a:rPr lang="en-US" smtClean="0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/59</a:t>
            </a:r>
          </a:p>
        </p:txBody>
      </p:sp>
    </p:spTree>
  </p:cSld>
  <p:clrMapOvr>
    <a:masterClrMapping/>
  </p:clrMapOvr>
  <p:transition spd="slow" advTm="5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E866469-1584-4F7A-B749-E5A1E5A4A733}" type="datetime1">
              <a:rPr lang="en-US" smtClean="0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B604B-1939-458A-BFF4-002FD45F3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C851CEE-EB23-4C97-811B-5F2F25B08CAD}" type="datetime1">
              <a:rPr lang="en-US" smtClean="0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2C39-B533-4269-B73B-BAC8BDCA6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9D42D3C-78DD-4774-AE9C-AF6610CA5695}" type="datetime1">
              <a:rPr lang="en-US" smtClean="0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D7F3F-1563-44FB-8C7C-559FE26FB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C49C8A8-8BFB-401D-B6A9-00A179538CBE}" type="datetime1">
              <a:rPr lang="en-US" smtClean="0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6DA92-19B7-40E5-9353-FDF182094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097C5AE-454C-4F07-8DBA-18650E737947}" type="datetime1">
              <a:rPr lang="en-US" smtClean="0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244DE-1FED-4AA3-ACC5-A772B7C4A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8DB1C7E-215D-4B96-B167-A15E8772596A}" type="datetime1">
              <a:rPr lang="en-US" smtClean="0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C4E06-A47A-4AA5-AB54-8FF303C2A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0AA00AC-7229-4EF0-AEDA-AA7350CC9A15}" type="datetime1">
              <a:rPr lang="en-US" smtClean="0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7014C-BEAE-49EB-A200-5E3F66936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2" descr="ALL LONGHAND_Page_12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-133350" y="0"/>
            <a:ext cx="9277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title"/>
          </p:nvPr>
        </p:nvSpPr>
        <p:spPr bwMode="auto">
          <a:xfrm>
            <a:off x="927100" y="1733550"/>
            <a:ext cx="77597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276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27100" y="2624138"/>
            <a:ext cx="7759700" cy="320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356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700" y="61356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D30F7B-0D34-4AC2-A132-2256D4B54819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/59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transition spd="slow" advTm="5000">
    <p:wipe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6.png"/><Relationship Id="rId3" Type="http://schemas.openxmlformats.org/officeDocument/2006/relationships/image" Target="../media/image11.wmf"/><Relationship Id="rId7" Type="http://schemas.openxmlformats.org/officeDocument/2006/relationships/image" Target="../media/image13.png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2.png"/><Relationship Id="rId18" Type="http://schemas.openxmlformats.org/officeDocument/2006/relationships/customXml" Target="../ink/ink17.xml"/><Relationship Id="rId3" Type="http://schemas.openxmlformats.org/officeDocument/2006/relationships/image" Target="../media/image17.wmf"/><Relationship Id="rId7" Type="http://schemas.openxmlformats.org/officeDocument/2006/relationships/image" Target="../media/image19.png"/><Relationship Id="rId12" Type="http://schemas.openxmlformats.org/officeDocument/2006/relationships/customXml" Target="../ink/ink14.xm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customXml" Target="../ink/ink13.xml"/><Relationship Id="rId19" Type="http://schemas.openxmlformats.org/officeDocument/2006/relationships/image" Target="../media/image25.png"/><Relationship Id="rId4" Type="http://schemas.openxmlformats.org/officeDocument/2006/relationships/customXml" Target="../ink/ink10.xml"/><Relationship Id="rId9" Type="http://schemas.openxmlformats.org/officeDocument/2006/relationships/image" Target="../media/image20.png"/><Relationship Id="rId14" Type="http://schemas.openxmlformats.org/officeDocument/2006/relationships/customXml" Target="../ink/ink15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43.png"/><Relationship Id="rId21" Type="http://schemas.openxmlformats.org/officeDocument/2006/relationships/image" Target="../media/image34.png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4.xml"/><Relationship Id="rId16" Type="http://schemas.openxmlformats.org/officeDocument/2006/relationships/customXml" Target="../ink/ink21.xml"/><Relationship Id="rId29" Type="http://schemas.openxmlformats.org/officeDocument/2006/relationships/image" Target="../media/image38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9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42.png"/><Relationship Id="rId40" Type="http://schemas.openxmlformats.org/officeDocument/2006/relationships/customXml" Target="../ink/ink33.xml"/><Relationship Id="rId45" Type="http://schemas.openxmlformats.org/officeDocument/2006/relationships/image" Target="../media/image46.png"/><Relationship Id="rId5" Type="http://schemas.openxmlformats.org/officeDocument/2006/relationships/image" Target="../media/image26.wmf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10" Type="http://schemas.openxmlformats.org/officeDocument/2006/relationships/customXml" Target="../ink/ink18.xml"/><Relationship Id="rId19" Type="http://schemas.openxmlformats.org/officeDocument/2006/relationships/image" Target="../media/image33.png"/><Relationship Id="rId31" Type="http://schemas.openxmlformats.org/officeDocument/2006/relationships/image" Target="../media/image39.png"/><Relationship Id="rId44" Type="http://schemas.openxmlformats.org/officeDocument/2006/relationships/customXml" Target="../ink/ink35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28.w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37.png"/><Relationship Id="rId30" Type="http://schemas.openxmlformats.org/officeDocument/2006/relationships/customXml" Target="../ink/ink28.xml"/><Relationship Id="rId35" Type="http://schemas.openxmlformats.org/officeDocument/2006/relationships/image" Target="../media/image41.png"/><Relationship Id="rId43" Type="http://schemas.openxmlformats.org/officeDocument/2006/relationships/image" Target="../media/image45.png"/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12" Type="http://schemas.openxmlformats.org/officeDocument/2006/relationships/customXml" Target="../ink/ink19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32.xml"/><Relationship Id="rId20" Type="http://schemas.openxmlformats.org/officeDocument/2006/relationships/customXml" Target="../ink/ink23.xml"/><Relationship Id="rId41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12" Type="http://schemas.openxmlformats.org/officeDocument/2006/relationships/customXml" Target="../ink/ink40.xml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60.png"/><Relationship Id="rId3" Type="http://schemas.openxmlformats.org/officeDocument/2006/relationships/image" Target="../media/image54.wmf"/><Relationship Id="rId7" Type="http://schemas.openxmlformats.org/officeDocument/2006/relationships/image" Target="../media/image57.png"/><Relationship Id="rId12" Type="http://schemas.openxmlformats.org/officeDocument/2006/relationships/customXml" Target="../ink/ink4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1.xml"/><Relationship Id="rId11" Type="http://schemas.openxmlformats.org/officeDocument/2006/relationships/image" Target="../media/image59.png"/><Relationship Id="rId5" Type="http://schemas.openxmlformats.org/officeDocument/2006/relationships/image" Target="../media/image56.wmf"/><Relationship Id="rId10" Type="http://schemas.openxmlformats.org/officeDocument/2006/relationships/customXml" Target="../ink/ink43.xml"/><Relationship Id="rId4" Type="http://schemas.openxmlformats.org/officeDocument/2006/relationships/image" Target="../media/image55.wmf"/><Relationship Id="rId9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customXml" Target="../ink/ink48.xml"/><Relationship Id="rId1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73.png"/><Relationship Id="rId3" Type="http://schemas.openxmlformats.org/officeDocument/2006/relationships/image" Target="../media/image67.wmf"/><Relationship Id="rId7" Type="http://schemas.openxmlformats.org/officeDocument/2006/relationships/image" Target="../media/image70.png"/><Relationship Id="rId12" Type="http://schemas.openxmlformats.org/officeDocument/2006/relationships/customXml" Target="../ink/ink54.xml"/><Relationship Id="rId17" Type="http://schemas.openxmlformats.org/officeDocument/2006/relationships/image" Target="../media/image75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72.png"/><Relationship Id="rId5" Type="http://schemas.openxmlformats.org/officeDocument/2006/relationships/image" Target="../media/image69.wmf"/><Relationship Id="rId15" Type="http://schemas.openxmlformats.org/officeDocument/2006/relationships/image" Target="../media/image74.png"/><Relationship Id="rId10" Type="http://schemas.openxmlformats.org/officeDocument/2006/relationships/customXml" Target="../ink/ink53.xml"/><Relationship Id="rId4" Type="http://schemas.openxmlformats.org/officeDocument/2006/relationships/image" Target="../media/image68.wmf"/><Relationship Id="rId9" Type="http://schemas.openxmlformats.org/officeDocument/2006/relationships/image" Target="../media/image71.png"/><Relationship Id="rId14" Type="http://schemas.openxmlformats.org/officeDocument/2006/relationships/customXml" Target="../ink/ink5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3" Type="http://schemas.openxmlformats.org/officeDocument/2006/relationships/image" Target="../media/image76.wmf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58.xml"/><Relationship Id="rId5" Type="http://schemas.openxmlformats.org/officeDocument/2006/relationships/image" Target="../media/image77.png"/><Relationship Id="rId4" Type="http://schemas.openxmlformats.org/officeDocument/2006/relationships/customXml" Target="../ink/ink57.xml"/><Relationship Id="rId9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2.png"/><Relationship Id="rId5" Type="http://schemas.openxmlformats.org/officeDocument/2006/relationships/customXml" Target="../ink/ink60.xml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6.xml"/><Relationship Id="rId18" Type="http://schemas.openxmlformats.org/officeDocument/2006/relationships/image" Target="../media/image91.png"/><Relationship Id="rId26" Type="http://schemas.openxmlformats.org/officeDocument/2006/relationships/image" Target="../media/image95.png"/><Relationship Id="rId39" Type="http://schemas.openxmlformats.org/officeDocument/2006/relationships/customXml" Target="../ink/ink79.xml"/><Relationship Id="rId21" Type="http://schemas.openxmlformats.org/officeDocument/2006/relationships/customXml" Target="../ink/ink70.xml"/><Relationship Id="rId34" Type="http://schemas.openxmlformats.org/officeDocument/2006/relationships/image" Target="../media/image99.png"/><Relationship Id="rId42" Type="http://schemas.openxmlformats.org/officeDocument/2006/relationships/image" Target="../media/image103.png"/><Relationship Id="rId47" Type="http://schemas.openxmlformats.org/officeDocument/2006/relationships/customXml" Target="../ink/ink83.xml"/><Relationship Id="rId7" Type="http://schemas.openxmlformats.org/officeDocument/2006/relationships/customXml" Target="../ink/ink63.xml"/><Relationship Id="rId2" Type="http://schemas.openxmlformats.org/officeDocument/2006/relationships/image" Target="../media/image83.png"/><Relationship Id="rId16" Type="http://schemas.openxmlformats.org/officeDocument/2006/relationships/image" Target="../media/image90.png"/><Relationship Id="rId29" Type="http://schemas.openxmlformats.org/officeDocument/2006/relationships/customXml" Target="../ink/ink74.xml"/><Relationship Id="rId11" Type="http://schemas.openxmlformats.org/officeDocument/2006/relationships/customXml" Target="../ink/ink65.xml"/><Relationship Id="rId24" Type="http://schemas.openxmlformats.org/officeDocument/2006/relationships/image" Target="../media/image94.png"/><Relationship Id="rId32" Type="http://schemas.openxmlformats.org/officeDocument/2006/relationships/image" Target="../media/image98.png"/><Relationship Id="rId37" Type="http://schemas.openxmlformats.org/officeDocument/2006/relationships/customXml" Target="../ink/ink78.xml"/><Relationship Id="rId40" Type="http://schemas.openxmlformats.org/officeDocument/2006/relationships/image" Target="../media/image102.png"/><Relationship Id="rId45" Type="http://schemas.openxmlformats.org/officeDocument/2006/relationships/customXml" Target="../ink/ink82.xml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28" Type="http://schemas.openxmlformats.org/officeDocument/2006/relationships/image" Target="../media/image96.png"/><Relationship Id="rId36" Type="http://schemas.openxmlformats.org/officeDocument/2006/relationships/image" Target="../media/image100.png"/><Relationship Id="rId49" Type="http://schemas.openxmlformats.org/officeDocument/2006/relationships/customXml" Target="../ink/ink84.xml"/><Relationship Id="rId10" Type="http://schemas.openxmlformats.org/officeDocument/2006/relationships/image" Target="../media/image87.png"/><Relationship Id="rId19" Type="http://schemas.openxmlformats.org/officeDocument/2006/relationships/customXml" Target="../ink/ink69.xml"/><Relationship Id="rId31" Type="http://schemas.openxmlformats.org/officeDocument/2006/relationships/customXml" Target="../ink/ink75.xml"/><Relationship Id="rId44" Type="http://schemas.openxmlformats.org/officeDocument/2006/relationships/image" Target="../media/image104.png"/><Relationship Id="rId4" Type="http://schemas.openxmlformats.org/officeDocument/2006/relationships/image" Target="../media/image84.png"/><Relationship Id="rId9" Type="http://schemas.openxmlformats.org/officeDocument/2006/relationships/customXml" Target="../ink/ink64.xml"/><Relationship Id="rId14" Type="http://schemas.openxmlformats.org/officeDocument/2006/relationships/image" Target="../media/image89.png"/><Relationship Id="rId22" Type="http://schemas.openxmlformats.org/officeDocument/2006/relationships/image" Target="../media/image93.png"/><Relationship Id="rId27" Type="http://schemas.openxmlformats.org/officeDocument/2006/relationships/customXml" Target="../ink/ink73.xml"/><Relationship Id="rId30" Type="http://schemas.openxmlformats.org/officeDocument/2006/relationships/image" Target="../media/image97.png"/><Relationship Id="rId35" Type="http://schemas.openxmlformats.org/officeDocument/2006/relationships/customXml" Target="../ink/ink77.xml"/><Relationship Id="rId43" Type="http://schemas.openxmlformats.org/officeDocument/2006/relationships/customXml" Target="../ink/ink81.xml"/><Relationship Id="rId48" Type="http://schemas.openxmlformats.org/officeDocument/2006/relationships/image" Target="../media/image106.png"/><Relationship Id="rId8" Type="http://schemas.openxmlformats.org/officeDocument/2006/relationships/image" Target="../media/image86.png"/><Relationship Id="rId3" Type="http://schemas.openxmlformats.org/officeDocument/2006/relationships/customXml" Target="../ink/ink61.xml"/><Relationship Id="rId12" Type="http://schemas.openxmlformats.org/officeDocument/2006/relationships/image" Target="../media/image88.png"/><Relationship Id="rId17" Type="http://schemas.openxmlformats.org/officeDocument/2006/relationships/customXml" Target="../ink/ink68.xml"/><Relationship Id="rId25" Type="http://schemas.openxmlformats.org/officeDocument/2006/relationships/customXml" Target="../ink/ink72.xml"/><Relationship Id="rId33" Type="http://schemas.openxmlformats.org/officeDocument/2006/relationships/customXml" Target="../ink/ink76.xml"/><Relationship Id="rId38" Type="http://schemas.openxmlformats.org/officeDocument/2006/relationships/image" Target="../media/image101.png"/><Relationship Id="rId46" Type="http://schemas.openxmlformats.org/officeDocument/2006/relationships/image" Target="../media/image105.png"/><Relationship Id="rId20" Type="http://schemas.openxmlformats.org/officeDocument/2006/relationships/image" Target="../media/image92.png"/><Relationship Id="rId41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customXml" Target="../ink/ink89.xml"/><Relationship Id="rId18" Type="http://schemas.openxmlformats.org/officeDocument/2006/relationships/image" Target="../media/image119.png"/><Relationship Id="rId3" Type="http://schemas.openxmlformats.org/officeDocument/2006/relationships/image" Target="../media/image112.png"/><Relationship Id="rId7" Type="http://schemas.openxmlformats.org/officeDocument/2006/relationships/customXml" Target="../ink/ink86.xml"/><Relationship Id="rId12" Type="http://schemas.openxmlformats.org/officeDocument/2006/relationships/image" Target="../media/image116.png"/><Relationship Id="rId17" Type="http://schemas.openxmlformats.org/officeDocument/2006/relationships/customXml" Target="../ink/ink91.xml"/><Relationship Id="rId2" Type="http://schemas.openxmlformats.org/officeDocument/2006/relationships/image" Target="../media/image111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0.png"/><Relationship Id="rId11" Type="http://schemas.openxmlformats.org/officeDocument/2006/relationships/customXml" Target="../ink/ink88.xml"/><Relationship Id="rId5" Type="http://schemas.openxmlformats.org/officeDocument/2006/relationships/customXml" Target="../ink/ink85.xml"/><Relationship Id="rId15" Type="http://schemas.openxmlformats.org/officeDocument/2006/relationships/customXml" Target="../ink/ink90.xml"/><Relationship Id="rId10" Type="http://schemas.openxmlformats.org/officeDocument/2006/relationships/image" Target="../media/image115.png"/><Relationship Id="rId4" Type="http://schemas.openxmlformats.org/officeDocument/2006/relationships/image" Target="../media/image113.wmf"/><Relationship Id="rId9" Type="http://schemas.openxmlformats.org/officeDocument/2006/relationships/customXml" Target="../ink/ink87.xml"/><Relationship Id="rId14" Type="http://schemas.openxmlformats.org/officeDocument/2006/relationships/image" Target="../media/image1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w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AU"/>
          </a:p>
          <a:p>
            <a:pPr eaLnBrk="1" hangingPunct="1">
              <a:buFont typeface="Wingdings" pitchFamily="2" charset="2"/>
              <a:buNone/>
            </a:pPr>
            <a:endParaRPr lang="en-AU"/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395288" y="1974850"/>
            <a:ext cx="8640762" cy="19673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7000"/>
              </a:lnSpc>
            </a:pPr>
            <a:endParaRPr lang="en-AU" sz="2000" b="1" dirty="0">
              <a:solidFill>
                <a:srgbClr val="FFFF00"/>
              </a:solidFill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b="1" dirty="0">
                <a:latin typeface="Verdana" pitchFamily="34" charset="0"/>
              </a:rPr>
              <a:t>TEXTBOOK</a:t>
            </a: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b="1" dirty="0">
                <a:latin typeface="Verdana" pitchFamily="34" charset="0"/>
              </a:rPr>
              <a:t>Introductory Circuit Analysis, </a:t>
            </a:r>
            <a:r>
              <a:rPr lang="en-AU" sz="2000" b="1" dirty="0" err="1">
                <a:latin typeface="Verdana" pitchFamily="34" charset="0"/>
              </a:rPr>
              <a:t>Boylestad</a:t>
            </a:r>
            <a:r>
              <a:rPr lang="en-AU" sz="2000" b="1" dirty="0">
                <a:latin typeface="Verdana" pitchFamily="34" charset="0"/>
              </a:rPr>
              <a:t>,  12</a:t>
            </a:r>
            <a:r>
              <a:rPr lang="en-AU" sz="2000" b="1" baseline="30000" dirty="0">
                <a:latin typeface="Verdana" pitchFamily="34" charset="0"/>
              </a:rPr>
              <a:t>th</a:t>
            </a:r>
            <a:r>
              <a:rPr lang="en-AU" sz="2000" b="1" dirty="0">
                <a:latin typeface="Verdana" pitchFamily="34" charset="0"/>
              </a:rPr>
              <a:t> Ed</a:t>
            </a: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b="1" dirty="0">
                <a:latin typeface="Verdana" pitchFamily="34" charset="0"/>
              </a:rPr>
              <a:t>Lecture 8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393700" y="1139825"/>
            <a:ext cx="7632700" cy="467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AU" sz="2800" b="1" dirty="0">
                <a:latin typeface="Verdana" pitchFamily="34" charset="0"/>
              </a:rPr>
              <a:t>ENGG104 Electrical Systems</a:t>
            </a:r>
            <a:endParaRPr lang="en-US" sz="2800" b="1" dirty="0">
              <a:latin typeface="Verdan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7419A-9135-4A2B-8432-3CD396A1611C}" type="slidenum">
              <a:rPr lang="en-AU" altLang="en-US" smtClean="0"/>
              <a:pPr>
                <a:defRPr/>
              </a:pPr>
              <a:t>1</a:t>
            </a:fld>
            <a:r>
              <a:rPr lang="en-AU" altLang="en-US" dirty="0"/>
              <a:t>/28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56343"/>
            <a:ext cx="7759700" cy="684213"/>
          </a:xfrm>
        </p:spPr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757" y="1540556"/>
            <a:ext cx="7759700" cy="622073"/>
          </a:xfrm>
        </p:spPr>
        <p:txBody>
          <a:bodyPr/>
          <a:lstStyle/>
          <a:p>
            <a:r>
              <a:rPr lang="en-AU" dirty="0"/>
              <a:t>Determine </a:t>
            </a:r>
            <a:r>
              <a:rPr lang="en-AU" i="1" dirty="0" err="1"/>
              <a:t>V</a:t>
            </a:r>
            <a:r>
              <a:rPr lang="en-AU" i="1" baseline="-25000" dirty="0" err="1"/>
              <a:t>pp</a:t>
            </a:r>
            <a:r>
              <a:rPr lang="en-AU" dirty="0"/>
              <a:t>, </a:t>
            </a:r>
            <a:r>
              <a:rPr lang="en-AU" i="1" dirty="0" err="1"/>
              <a:t>V</a:t>
            </a:r>
            <a:r>
              <a:rPr lang="en-AU" i="1" baseline="-25000" dirty="0" err="1"/>
              <a:t>p</a:t>
            </a:r>
            <a:r>
              <a:rPr lang="en-AU" dirty="0"/>
              <a:t>, Period </a:t>
            </a:r>
            <a:r>
              <a:rPr lang="en-AU" i="1" dirty="0"/>
              <a:t>T</a:t>
            </a:r>
            <a:r>
              <a:rPr lang="en-AU" dirty="0"/>
              <a:t>, Frequency </a:t>
            </a:r>
            <a:r>
              <a:rPr lang="en-AU" i="1" dirty="0"/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10</a:t>
            </a:fld>
            <a:r>
              <a:rPr lang="en-US" dirty="0"/>
              <a:t>/28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78757" y="2693534"/>
            <a:ext cx="7378700" cy="3054350"/>
            <a:chOff x="256" y="1585"/>
            <a:chExt cx="4648" cy="1924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585"/>
              <a:ext cx="4648" cy="168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775" y="3317"/>
              <a:ext cx="14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13.7 </a:t>
              </a:r>
              <a:r>
                <a:rPr lang="en-US" i="1"/>
                <a:t>Example 13.1.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707230"/>
            <a:ext cx="7759700" cy="684213"/>
          </a:xfrm>
        </p:spPr>
        <p:txBody>
          <a:bodyPr/>
          <a:lstStyle/>
          <a:p>
            <a:r>
              <a:rPr lang="en-AU" sz="3200" dirty="0"/>
              <a:t>Relationship between Sine wave and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91443"/>
            <a:ext cx="7759700" cy="661307"/>
          </a:xfrm>
        </p:spPr>
        <p:txBody>
          <a:bodyPr/>
          <a:lstStyle/>
          <a:p>
            <a:r>
              <a:rPr lang="en-US" sz="2000" i="1" dirty="0"/>
              <a:t>Generating a sinusoidal waveform through the vertical projection of a rotating vector – (video)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11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06400" y="2052750"/>
            <a:ext cx="7378700" cy="4506913"/>
            <a:chOff x="256" y="868"/>
            <a:chExt cx="4648" cy="2839"/>
          </a:xfrm>
        </p:grpSpPr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868"/>
              <a:ext cx="2276" cy="283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28" y="980"/>
              <a:ext cx="2276" cy="259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p:transition spd="slow" advTm="5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833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833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93700" y="533400"/>
            <a:ext cx="7772400" cy="1143000"/>
          </a:xfrm>
        </p:spPr>
        <p:txBody>
          <a:bodyPr lIns="90487" tIns="44450" rIns="90487" bIns="44450"/>
          <a:lstStyle/>
          <a:p>
            <a:pPr eaLnBrk="1" hangingPunct="1"/>
            <a:r>
              <a:rPr lang="en-US" sz="3200"/>
              <a:t>Sinusoidal ac Voltage Characteristics and Definitions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3700" y="1676400"/>
            <a:ext cx="8328025" cy="2743200"/>
          </a:xfrm>
        </p:spPr>
        <p:txBody>
          <a:bodyPr lIns="90487" tIns="44450" rIns="90487" bIns="44450"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3200"/>
              <a:t> Defined polarities and direction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400"/>
              <a:t> The polarity and current direction will be for an instant in time in the positive portion of the sinusoidal waveform.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400"/>
              <a:t> In the figure, a lowercase letter is employed for polarity and current direction to indicate that the quantity is time dependent; that is, its magnitude will change with time.</a:t>
            </a:r>
          </a:p>
        </p:txBody>
      </p:sp>
      <p:pic>
        <p:nvPicPr>
          <p:cNvPr id="36870" name="Picture 6"/>
          <p:cNvPicPr>
            <a:picLocks noChangeArrowheads="1"/>
          </p:cNvPicPr>
          <p:nvPr/>
        </p:nvPicPr>
        <p:blipFill>
          <a:blip r:embed="rId3"/>
          <a:srcRect b="31250"/>
          <a:stretch>
            <a:fillRect/>
          </a:stretch>
        </p:blipFill>
        <p:spPr bwMode="auto">
          <a:xfrm>
            <a:off x="1752600" y="4343400"/>
            <a:ext cx="42672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F1696D-E507-4CDA-9287-99048FAF7E4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AD6D8E-ABE6-428D-B2F1-8871C897E717}"/>
                  </a:ext>
                </a:extLst>
              </p14:cNvPr>
              <p14:cNvContentPartPr/>
              <p14:nvPr/>
            </p14:nvContentPartPr>
            <p14:xfrm>
              <a:off x="7100233" y="5006567"/>
              <a:ext cx="282600" cy="499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AD6D8E-ABE6-428D-B2F1-8871C897E7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1233" y="4997927"/>
                <a:ext cx="300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B018A1-5B6E-456F-9E5B-50F263321B55}"/>
                  </a:ext>
                </a:extLst>
              </p14:cNvPr>
              <p14:cNvContentPartPr/>
              <p14:nvPr/>
            </p14:nvContentPartPr>
            <p14:xfrm>
              <a:off x="6845713" y="4274327"/>
              <a:ext cx="785880" cy="647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B018A1-5B6E-456F-9E5B-50F263321B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37073" y="4265687"/>
                <a:ext cx="80352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9CC4A8-18FD-48E1-9AC9-3DE97B74F27E}"/>
                  </a:ext>
                </a:extLst>
              </p14:cNvPr>
              <p14:cNvContentPartPr/>
              <p14:nvPr/>
            </p14:nvContentPartPr>
            <p14:xfrm>
              <a:off x="7903393" y="4346687"/>
              <a:ext cx="909360" cy="686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9CC4A8-18FD-48E1-9AC9-3DE97B74F2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94393" y="4337692"/>
                <a:ext cx="927000" cy="704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E5431E-DE93-4576-B11B-C7BA772C4AE3}"/>
                  </a:ext>
                </a:extLst>
              </p14:cNvPr>
              <p14:cNvContentPartPr/>
              <p14:nvPr/>
            </p14:nvContentPartPr>
            <p14:xfrm>
              <a:off x="7002313" y="5660687"/>
              <a:ext cx="368640" cy="970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E5431E-DE93-4576-B11B-C7BA772C4A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3673" y="5652047"/>
                <a:ext cx="386280" cy="9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3A8BA7E-DDC6-49B9-906F-21F4CFB534DD}"/>
                  </a:ext>
                </a:extLst>
              </p14:cNvPr>
              <p14:cNvContentPartPr/>
              <p14:nvPr/>
            </p14:nvContentPartPr>
            <p14:xfrm>
              <a:off x="8078353" y="5660687"/>
              <a:ext cx="802800" cy="693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3A8BA7E-DDC6-49B9-906F-21F4CFB534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69353" y="5652047"/>
                <a:ext cx="820440" cy="71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62833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124200" y="62833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 lIns="90487" tIns="44450" rIns="90487" bIns="44450"/>
          <a:lstStyle/>
          <a:p>
            <a:pPr eaLnBrk="1" hangingPunct="1"/>
            <a:r>
              <a:rPr lang="en-US" dirty="0"/>
              <a:t>The angular Velocity and Sine wave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305800" cy="4800600"/>
          </a:xfrm>
        </p:spPr>
        <p:txBody>
          <a:bodyPr lIns="90487" tIns="44450" rIns="90487" bIns="44450"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 dirty="0"/>
              <a:t> The sinusoidal wave form can be derived from the length of the </a:t>
            </a:r>
            <a:r>
              <a:rPr lang="en-US" i="1" dirty="0"/>
              <a:t>vertical projection </a:t>
            </a:r>
            <a:r>
              <a:rPr lang="en-US" dirty="0"/>
              <a:t>of a radius vector rotating in a uniform circular motion about a fixed point.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 dirty="0"/>
              <a:t> The velocity with which the radius vector rotates about the center, called the angular velocity, can be determined from the following equation:</a:t>
            </a:r>
          </a:p>
        </p:txBody>
      </p:sp>
      <p:pic>
        <p:nvPicPr>
          <p:cNvPr id="39942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495800"/>
            <a:ext cx="6146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86776-3C42-4377-8966-550A9D3CABF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38A3E7-43EE-494F-8E46-BF3E6DE6B0FB}"/>
                  </a:ext>
                </a:extLst>
              </p14:cNvPr>
              <p14:cNvContentPartPr/>
              <p14:nvPr/>
            </p14:nvContentPartPr>
            <p14:xfrm>
              <a:off x="4738993" y="3379007"/>
              <a:ext cx="5040" cy="17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38A3E7-43EE-494F-8E46-BF3E6DE6B0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9993" y="3370367"/>
                <a:ext cx="226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B2513D-E941-4CF7-97AE-2663BAEB54A7}"/>
                  </a:ext>
                </a:extLst>
              </p14:cNvPr>
              <p14:cNvContentPartPr/>
              <p14:nvPr/>
            </p14:nvContentPartPr>
            <p14:xfrm>
              <a:off x="4864633" y="3352727"/>
              <a:ext cx="186120" cy="275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B2513D-E941-4CF7-97AE-2663BAEB54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55633" y="3344087"/>
                <a:ext cx="2037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12433A-1EEC-4F5F-8510-E4A13606D591}"/>
                  </a:ext>
                </a:extLst>
              </p14:cNvPr>
              <p14:cNvContentPartPr/>
              <p14:nvPr/>
            </p14:nvContentPartPr>
            <p14:xfrm>
              <a:off x="5150833" y="3345527"/>
              <a:ext cx="122760" cy="19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12433A-1EEC-4F5F-8510-E4A13606D5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42193" y="3336527"/>
                <a:ext cx="140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3B9B82-A056-4760-9A4A-CD56D9D45B63}"/>
                  </a:ext>
                </a:extLst>
              </p14:cNvPr>
              <p14:cNvContentPartPr/>
              <p14:nvPr/>
            </p14:nvContentPartPr>
            <p14:xfrm>
              <a:off x="5340193" y="3260567"/>
              <a:ext cx="43560" cy="10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3B9B82-A056-4760-9A4A-CD56D9D45B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31193" y="3251567"/>
                <a:ext cx="612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D42FBD-5866-4540-B146-B532454041A3}"/>
                  </a:ext>
                </a:extLst>
              </p14:cNvPr>
              <p14:cNvContentPartPr/>
              <p14:nvPr/>
            </p14:nvContentPartPr>
            <p14:xfrm>
              <a:off x="5557993" y="3420407"/>
              <a:ext cx="141480" cy="2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D42FBD-5866-4540-B146-B532454041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48993" y="3411407"/>
                <a:ext cx="1591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79C14F-DA7E-47A3-9790-758A8AF938A4}"/>
                  </a:ext>
                </a:extLst>
              </p14:cNvPr>
              <p14:cNvContentPartPr/>
              <p14:nvPr/>
            </p14:nvContentPartPr>
            <p14:xfrm>
              <a:off x="5565553" y="3490607"/>
              <a:ext cx="150480" cy="7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79C14F-DA7E-47A3-9790-758A8AF938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56913" y="3481607"/>
                <a:ext cx="1681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2E2234-83BC-4410-81A1-0E430E7DC0D8}"/>
                  </a:ext>
                </a:extLst>
              </p14:cNvPr>
              <p14:cNvContentPartPr/>
              <p14:nvPr/>
            </p14:nvContentPartPr>
            <p14:xfrm>
              <a:off x="6225433" y="3209807"/>
              <a:ext cx="144360" cy="130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2E2234-83BC-4410-81A1-0E430E7DC0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16793" y="3201167"/>
                <a:ext cx="1620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11450D5-AA63-47EF-A0EC-1683A346FDE9}"/>
                  </a:ext>
                </a:extLst>
              </p14:cNvPr>
              <p14:cNvContentPartPr/>
              <p14:nvPr/>
            </p14:nvContentPartPr>
            <p14:xfrm>
              <a:off x="5860033" y="3379367"/>
              <a:ext cx="284040" cy="228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1450D5-AA63-47EF-A0EC-1683A346FD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51033" y="3370367"/>
                <a:ext cx="301680" cy="24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5588"/>
            <a:ext cx="7772400" cy="1447800"/>
          </a:xfrm>
        </p:spPr>
        <p:txBody>
          <a:bodyPr lIns="90487" tIns="44450" rIns="90487" bIns="44450"/>
          <a:lstStyle/>
          <a:p>
            <a:pPr eaLnBrk="1" hangingPunct="1"/>
            <a:r>
              <a:rPr lang="en-US" sz="3600" dirty="0"/>
              <a:t>Angular velocity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1600"/>
            <a:ext cx="7391400" cy="4876800"/>
          </a:xfrm>
        </p:spPr>
        <p:txBody>
          <a:bodyPr lIns="90487" tIns="44450" rIns="90487" bIns="44450"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 dirty="0"/>
              <a:t>The angular velocity (</a:t>
            </a:r>
            <a:r>
              <a:rPr lang="en-US" dirty="0">
                <a:latin typeface="Symbol" pitchFamily="18" charset="2"/>
              </a:rPr>
              <a:t></a:t>
            </a:r>
            <a:r>
              <a:rPr lang="en-US" dirty="0"/>
              <a:t>) is: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endParaRPr lang="en-US" dirty="0"/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_"/>
            </a:pPr>
            <a:endParaRPr lang="en-US" sz="3200" dirty="0"/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None/>
            </a:pPr>
            <a:endParaRPr lang="en-US" sz="1800" dirty="0"/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1800" dirty="0"/>
              <a:t>Since (</a:t>
            </a:r>
            <a:r>
              <a:rPr lang="en-US" sz="1800" dirty="0">
                <a:latin typeface="Symbol" pitchFamily="18" charset="2"/>
              </a:rPr>
              <a:t></a:t>
            </a:r>
            <a:r>
              <a:rPr lang="en-US" sz="1800" dirty="0"/>
              <a:t>) is typically provided in radians per second, the angle </a:t>
            </a:r>
            <a:r>
              <a:rPr lang="en-US" sz="1800" dirty="0">
                <a:latin typeface="Symbol" pitchFamily="18" charset="2"/>
              </a:rPr>
              <a:t></a:t>
            </a:r>
            <a:r>
              <a:rPr lang="en-US" sz="1800" dirty="0"/>
              <a:t> obtained using </a:t>
            </a:r>
            <a:r>
              <a:rPr lang="en-US" sz="1800" dirty="0">
                <a:latin typeface="Symbol" pitchFamily="18" charset="2"/>
              </a:rPr>
              <a:t></a:t>
            </a:r>
            <a:r>
              <a:rPr lang="en-US" sz="1800" dirty="0"/>
              <a:t> = </a:t>
            </a:r>
            <a:r>
              <a:rPr lang="en-US" sz="1800" dirty="0">
                <a:latin typeface="Symbol" pitchFamily="18" charset="2"/>
              </a:rPr>
              <a:t></a:t>
            </a:r>
            <a:r>
              <a:rPr lang="en-US" sz="1800" i="1" dirty="0"/>
              <a:t>t</a:t>
            </a:r>
            <a:r>
              <a:rPr lang="en-US" sz="1800" dirty="0"/>
              <a:t> is usually in radians.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 dirty="0"/>
              <a:t>For a full revolution or a complete period, the time required to complete one revolution is equal to the period (</a:t>
            </a:r>
            <a:r>
              <a:rPr lang="en-US" i="1" dirty="0"/>
              <a:t>T</a:t>
            </a:r>
            <a:r>
              <a:rPr lang="en-US" dirty="0"/>
              <a:t>) of the sinusoidal waveform.  The radians subtended in this time interval are 2</a:t>
            </a:r>
            <a:r>
              <a:rPr lang="en-US" dirty="0">
                <a:latin typeface="Symbol" pitchFamily="18" charset="2"/>
              </a:rPr>
              <a:t></a:t>
            </a:r>
            <a:r>
              <a:rPr lang="en-US" dirty="0"/>
              <a:t>. </a:t>
            </a:r>
          </a:p>
          <a:p>
            <a:pPr algn="ctr" eaLnBrk="1" hangingPunct="1">
              <a:lnSpc>
                <a:spcPct val="140000"/>
              </a:lnSpc>
              <a:buFontTx/>
              <a:buNone/>
            </a:pPr>
            <a:r>
              <a:rPr lang="en-US" sz="2000" dirty="0"/>
              <a:t>or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30650" y="1703388"/>
          <a:ext cx="1182688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4" imgW="431640" imgH="393480" progId="Equation.3">
                  <p:embed/>
                </p:oleObj>
              </mc:Choice>
              <mc:Fallback>
                <p:oleObj name="Equation" r:id="rId4" imgW="4316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1703388"/>
                        <a:ext cx="1182688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81225" y="5146675"/>
          <a:ext cx="12954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6" imgW="507960" imgH="393480" progId="Equation.3">
                  <p:embed/>
                </p:oleObj>
              </mc:Choice>
              <mc:Fallback>
                <p:oleObj name="Equation" r:id="rId6" imgW="5079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146675"/>
                        <a:ext cx="1295400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860698" y="5370513"/>
          <a:ext cx="1400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8" imgW="533160" imgH="203040" progId="Equation.3">
                  <p:embed/>
                </p:oleObj>
              </mc:Choice>
              <mc:Fallback>
                <p:oleObj name="Equation" r:id="rId8" imgW="5331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698" y="5370513"/>
                        <a:ext cx="14001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7309-ED7E-4A3D-B792-4BEBE3887D6F}" type="slidenum">
              <a:rPr lang="en-AU" altLang="en-US" smtClean="0"/>
              <a:pPr>
                <a:defRPr/>
              </a:pPr>
              <a:t>14</a:t>
            </a:fld>
            <a:endParaRPr lang="en-AU" alt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734957" y="1016000"/>
            <a:ext cx="1636486" cy="687388"/>
          </a:xfrm>
          <a:prstGeom prst="wedgeRoundRectCallout">
            <a:avLst>
              <a:gd name="adj1" fmla="val -81993"/>
              <a:gd name="adj2" fmla="val 941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Distance travelled on the circle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C1D16E-3214-4179-A61E-37210A9153FC}"/>
                  </a:ext>
                </a:extLst>
              </p14:cNvPr>
              <p14:cNvContentPartPr/>
              <p14:nvPr/>
            </p14:nvContentPartPr>
            <p14:xfrm>
              <a:off x="3824233" y="1828080"/>
              <a:ext cx="20448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C1D16E-3214-4179-A61E-37210A9153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15233" y="1819440"/>
                <a:ext cx="222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AE91AA-2286-4BCB-B9AD-05A4066BA345}"/>
                  </a:ext>
                </a:extLst>
              </p14:cNvPr>
              <p14:cNvContentPartPr/>
              <p14:nvPr/>
            </p14:nvContentPartPr>
            <p14:xfrm>
              <a:off x="3847993" y="1875960"/>
              <a:ext cx="19044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AE91AA-2286-4BCB-B9AD-05A4066BA3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39353" y="1867320"/>
                <a:ext cx="208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A5EA11-6745-4FA5-A89D-D9C4BB1D259C}"/>
                  </a:ext>
                </a:extLst>
              </p14:cNvPr>
              <p14:cNvContentPartPr/>
              <p14:nvPr/>
            </p14:nvContentPartPr>
            <p14:xfrm>
              <a:off x="3999193" y="2519280"/>
              <a:ext cx="173880" cy="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A5EA11-6745-4FA5-A89D-D9C4BB1D25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90193" y="2510640"/>
                <a:ext cx="1915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422FB0-792A-4C34-986E-C5E34B6F76DE}"/>
                  </a:ext>
                </a:extLst>
              </p14:cNvPr>
              <p14:cNvContentPartPr/>
              <p14:nvPr/>
            </p14:nvContentPartPr>
            <p14:xfrm>
              <a:off x="4022953" y="2567880"/>
              <a:ext cx="163800" cy="1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422FB0-792A-4C34-986E-C5E34B6F76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14313" y="2559240"/>
                <a:ext cx="1814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1FE823-2017-48F2-9F88-DB6DBF616C24}"/>
                  </a:ext>
                </a:extLst>
              </p14:cNvPr>
              <p14:cNvContentPartPr/>
              <p14:nvPr/>
            </p14:nvContentPartPr>
            <p14:xfrm>
              <a:off x="7378873" y="5341477"/>
              <a:ext cx="339840" cy="284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1FE823-2017-48F2-9F88-DB6DBF616C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69873" y="5332488"/>
                <a:ext cx="357480" cy="301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172671-0D4C-4FE0-BA6C-C6E2ABE786C1}"/>
                  </a:ext>
                </a:extLst>
              </p14:cNvPr>
              <p14:cNvContentPartPr/>
              <p14:nvPr/>
            </p14:nvContentPartPr>
            <p14:xfrm>
              <a:off x="7840033" y="5501317"/>
              <a:ext cx="122040" cy="16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172671-0D4C-4FE0-BA6C-C6E2ABE786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31033" y="5492317"/>
                <a:ext cx="1396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530EFC-54BA-4589-9598-7AD952E19526}"/>
                  </a:ext>
                </a:extLst>
              </p14:cNvPr>
              <p14:cNvContentPartPr/>
              <p14:nvPr/>
            </p14:nvContentPartPr>
            <p14:xfrm>
              <a:off x="7831753" y="5605357"/>
              <a:ext cx="13212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530EFC-54BA-4589-9598-7AD952E195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23113" y="5596357"/>
                <a:ext cx="149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EB9CB0B-3D64-49C2-B194-E5DC603D1404}"/>
                  </a:ext>
                </a:extLst>
              </p14:cNvPr>
              <p14:cNvContentPartPr/>
              <p14:nvPr/>
            </p14:nvContentPartPr>
            <p14:xfrm>
              <a:off x="8301193" y="5406277"/>
              <a:ext cx="8640" cy="222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EB9CB0B-3D64-49C2-B194-E5DC603D140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92193" y="5397637"/>
                <a:ext cx="262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19A3EF-73BA-4840-A352-E4BC78CF173B}"/>
                  </a:ext>
                </a:extLst>
              </p14:cNvPr>
              <p14:cNvContentPartPr/>
              <p14:nvPr/>
            </p14:nvContentPartPr>
            <p14:xfrm>
              <a:off x="8181673" y="5779957"/>
              <a:ext cx="293040" cy="8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19A3EF-73BA-4840-A352-E4BC78CF17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72673" y="5771317"/>
                <a:ext cx="3106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8AAA05A-6111-40B6-A7B1-5C9D5C70BAD3}"/>
                  </a:ext>
                </a:extLst>
              </p14:cNvPr>
              <p14:cNvContentPartPr/>
              <p14:nvPr/>
            </p14:nvContentPartPr>
            <p14:xfrm>
              <a:off x="8277073" y="5867077"/>
              <a:ext cx="178920" cy="311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8AAA05A-6111-40B6-A7B1-5C9D5C70BAD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68416" y="5858077"/>
                <a:ext cx="196596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6ACC956-5971-4794-814E-F10AA4D8FA85}"/>
                  </a:ext>
                </a:extLst>
              </p14:cNvPr>
              <p14:cNvContentPartPr/>
              <p14:nvPr/>
            </p14:nvContentPartPr>
            <p14:xfrm>
              <a:off x="7736713" y="6408157"/>
              <a:ext cx="131760" cy="8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6ACC956-5971-4794-814E-F10AA4D8FA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27713" y="6399157"/>
                <a:ext cx="1494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F9536D-033C-45F3-A1D7-2ACA70295E62}"/>
                  </a:ext>
                </a:extLst>
              </p14:cNvPr>
              <p14:cNvContentPartPr/>
              <p14:nvPr/>
            </p14:nvContentPartPr>
            <p14:xfrm>
              <a:off x="7752553" y="6471877"/>
              <a:ext cx="131760" cy="14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F9536D-033C-45F3-A1D7-2ACA70295E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3553" y="6463237"/>
                <a:ext cx="1494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7ADCB82-5E61-4428-B391-E6A81EAFDFC0}"/>
                  </a:ext>
                </a:extLst>
              </p14:cNvPr>
              <p14:cNvContentPartPr/>
              <p14:nvPr/>
            </p14:nvContentPartPr>
            <p14:xfrm>
              <a:off x="7306873" y="6239677"/>
              <a:ext cx="271440" cy="256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7ADCB82-5E61-4428-B391-E6A81EAFDF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98233" y="6230677"/>
                <a:ext cx="2890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BF0D1AC-3B84-4CEE-A059-4CA133FDC80B}"/>
                  </a:ext>
                </a:extLst>
              </p14:cNvPr>
              <p14:cNvContentPartPr/>
              <p14:nvPr/>
            </p14:nvContentPartPr>
            <p14:xfrm>
              <a:off x="8142073" y="6257317"/>
              <a:ext cx="9000" cy="167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BF0D1AC-3B84-4CEE-A059-4CA133FDC8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33073" y="6248677"/>
                <a:ext cx="266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CC9D240-96A2-44D2-AF0E-5A9D4B9523F4}"/>
                  </a:ext>
                </a:extLst>
              </p14:cNvPr>
              <p14:cNvContentPartPr/>
              <p14:nvPr/>
            </p14:nvContentPartPr>
            <p14:xfrm>
              <a:off x="8078353" y="6492757"/>
              <a:ext cx="259200" cy="35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CC9D240-96A2-44D2-AF0E-5A9D4B9523F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69353" y="6483757"/>
                <a:ext cx="276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2A35BBD-D091-478F-A332-EB9BE01E8BB0}"/>
                  </a:ext>
                </a:extLst>
              </p14:cNvPr>
              <p14:cNvContentPartPr/>
              <p14:nvPr/>
            </p14:nvContentPartPr>
            <p14:xfrm>
              <a:off x="8165833" y="6567277"/>
              <a:ext cx="151200" cy="155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2A35BBD-D091-478F-A332-EB9BE01E8BB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56833" y="6558277"/>
                <a:ext cx="1688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CC1DE07-38C0-48C6-B93C-A4D29C2A7296}"/>
                  </a:ext>
                </a:extLst>
              </p14:cNvPr>
              <p14:cNvContentPartPr/>
              <p14:nvPr/>
            </p14:nvContentPartPr>
            <p14:xfrm>
              <a:off x="1962673" y="5133757"/>
              <a:ext cx="1568160" cy="1132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CC1DE07-38C0-48C6-B93C-A4D29C2A729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54033" y="5125117"/>
                <a:ext cx="1585800" cy="11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99CDA51-75E6-4455-BA8A-1F8D5F7BA48A}"/>
                  </a:ext>
                </a:extLst>
              </p14:cNvPr>
              <p14:cNvContentPartPr/>
              <p14:nvPr/>
            </p14:nvContentPartPr>
            <p14:xfrm>
              <a:off x="4841953" y="5181637"/>
              <a:ext cx="1536480" cy="1161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99CDA51-75E6-4455-BA8A-1F8D5F7BA48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33313" y="5172997"/>
                <a:ext cx="1554120" cy="117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725714"/>
            <a:ext cx="7759700" cy="684213"/>
          </a:xfrm>
        </p:spPr>
        <p:txBody>
          <a:bodyPr/>
          <a:lstStyle/>
          <a:p>
            <a:r>
              <a:rPr lang="en-AU" dirty="0"/>
              <a:t>Angular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638640"/>
            <a:ext cx="7759700" cy="786719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15</a:t>
            </a:fld>
            <a:r>
              <a:rPr lang="en-US" dirty="0"/>
              <a:t>/28</a:t>
            </a:r>
          </a:p>
        </p:txBody>
      </p:sp>
      <p:pic>
        <p:nvPicPr>
          <p:cNvPr id="5" name="Picture 6"/>
          <p:cNvPicPr>
            <a:picLocks noChangeArrowheads="1"/>
          </p:cNvPicPr>
          <p:nvPr/>
        </p:nvPicPr>
        <p:blipFill>
          <a:blip r:embed="rId2"/>
          <a:srcRect b="18420"/>
          <a:stretch>
            <a:fillRect/>
          </a:stretch>
        </p:blipFill>
        <p:spPr bwMode="auto">
          <a:xfrm>
            <a:off x="4303486" y="2078490"/>
            <a:ext cx="45720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11175" y="1730375"/>
            <a:ext cx="4032250" cy="4187826"/>
            <a:chOff x="1330" y="1270"/>
            <a:chExt cx="2540" cy="2638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0" y="1270"/>
              <a:ext cx="2500" cy="231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398" y="3501"/>
              <a:ext cx="247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 dirty="0"/>
                <a:t>Demonstrating the effect of </a:t>
              </a:r>
              <a:r>
                <a:rPr lang="el-GR" i="1" dirty="0">
                  <a:cs typeface="Arial" charset="0"/>
                </a:rPr>
                <a:t>ω</a:t>
              </a:r>
              <a:r>
                <a:rPr lang="en-US" dirty="0"/>
                <a:t> </a:t>
              </a:r>
              <a:r>
                <a:rPr lang="en-US" i="1" dirty="0"/>
                <a:t>on the frequency and period.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15F012C-E668-4224-8255-F8414BED37F7}"/>
              </a:ext>
            </a:extLst>
          </p:cNvPr>
          <p:cNvSpPr txBox="1"/>
          <p:nvPr/>
        </p:nvSpPr>
        <p:spPr>
          <a:xfrm>
            <a:off x="5649686" y="5083629"/>
            <a:ext cx="174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 circles in 1 second</a:t>
            </a:r>
          </a:p>
          <a:p>
            <a:endParaRPr lang="en-US" sz="1200" dirty="0"/>
          </a:p>
          <a:p>
            <a:r>
              <a:rPr lang="en-US" sz="1200" dirty="0"/>
              <a:t>500 circles in 1 second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2A21A78-686F-40DE-8350-944463F10FF9}"/>
                  </a:ext>
                </a:extLst>
              </p14:cNvPr>
              <p14:cNvContentPartPr/>
              <p14:nvPr/>
            </p14:nvContentPartPr>
            <p14:xfrm>
              <a:off x="3998833" y="707510"/>
              <a:ext cx="682920" cy="224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2A21A78-686F-40DE-8350-944463F10F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9833" y="698870"/>
                <a:ext cx="7005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69B95A-B077-4379-A8C7-1F51D32747CF}"/>
                  </a:ext>
                </a:extLst>
              </p14:cNvPr>
              <p14:cNvContentPartPr/>
              <p14:nvPr/>
            </p14:nvContentPartPr>
            <p14:xfrm>
              <a:off x="4836193" y="730550"/>
              <a:ext cx="578520" cy="297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69B95A-B077-4379-A8C7-1F51D32747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7558" y="721550"/>
                <a:ext cx="596149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F3B97F6-956B-4506-8CE2-8055DC05C32B}"/>
                  </a:ext>
                </a:extLst>
              </p14:cNvPr>
              <p14:cNvContentPartPr/>
              <p14:nvPr/>
            </p14:nvContentPartPr>
            <p14:xfrm>
              <a:off x="3557113" y="625790"/>
              <a:ext cx="255960" cy="447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F3B97F6-956B-4506-8CE2-8055DC05C3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8113" y="616790"/>
                <a:ext cx="27360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C0154FD-DD4D-48F8-926F-85518E107623}"/>
                  </a:ext>
                </a:extLst>
              </p14:cNvPr>
              <p14:cNvContentPartPr/>
              <p14:nvPr/>
            </p14:nvContentPartPr>
            <p14:xfrm>
              <a:off x="6185833" y="518150"/>
              <a:ext cx="233640" cy="371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C0154FD-DD4D-48F8-926F-85518E1076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76833" y="509159"/>
                <a:ext cx="251280" cy="389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D6259FC-14AC-4143-9240-2A2E2BAF551B}"/>
                  </a:ext>
                </a:extLst>
              </p14:cNvPr>
              <p14:cNvContentPartPr/>
              <p14:nvPr/>
            </p14:nvContentPartPr>
            <p14:xfrm>
              <a:off x="5605153" y="594830"/>
              <a:ext cx="352080" cy="487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D6259FC-14AC-4143-9240-2A2E2BAF55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6513" y="586190"/>
                <a:ext cx="369720" cy="50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833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833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3263"/>
            <a:ext cx="7543800" cy="758825"/>
          </a:xfrm>
        </p:spPr>
        <p:txBody>
          <a:bodyPr lIns="90487" tIns="44450" rIns="90487" bIns="44450"/>
          <a:lstStyle/>
          <a:p>
            <a:pPr eaLnBrk="1" hangingPunct="1"/>
            <a:r>
              <a:rPr lang="en-US" sz="2800" dirty="0"/>
              <a:t>General Format for the Sinusoidal Voltage or Current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651000"/>
            <a:ext cx="4032250" cy="45974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1800" dirty="0"/>
              <a:t> </a:t>
            </a:r>
            <a:r>
              <a:rPr lang="en-US" dirty="0"/>
              <a:t>The basic mathematical format for the sinusoidal waveform is: </a:t>
            </a:r>
          </a:p>
          <a:p>
            <a:pPr lvl="1" eaLnBrk="1" hangingPunct="1">
              <a:buFont typeface="Comic Sans MS" pitchFamily="66" charset="0"/>
              <a:buNone/>
              <a:defRPr/>
            </a:pPr>
            <a:r>
              <a:rPr lang="en-US" sz="2000" dirty="0"/>
              <a:t>where:</a:t>
            </a:r>
          </a:p>
          <a:p>
            <a:pPr lvl="2" eaLnBrk="1" hangingPunct="1">
              <a:buFontTx/>
              <a:buNone/>
              <a:defRPr/>
            </a:pPr>
            <a:r>
              <a:rPr lang="en-US" sz="1600" dirty="0"/>
              <a:t>A</a:t>
            </a:r>
            <a:r>
              <a:rPr lang="en-US" sz="1050" i="1" baseline="-25000" dirty="0"/>
              <a:t>m</a:t>
            </a:r>
            <a:r>
              <a:rPr lang="en-US" sz="1600" dirty="0"/>
              <a:t> is the peak value of the waveform </a:t>
            </a:r>
          </a:p>
          <a:p>
            <a:pPr lvl="2" eaLnBrk="1" hangingPunct="1">
              <a:buFontTx/>
              <a:buNone/>
              <a:defRPr/>
            </a:pPr>
            <a:r>
              <a:rPr lang="en-US" sz="1600" dirty="0">
                <a:latin typeface="Symbol" pitchFamily="18" charset="2"/>
              </a:rPr>
              <a:t></a:t>
            </a:r>
            <a:r>
              <a:rPr lang="en-US" sz="1600" dirty="0"/>
              <a:t> is the unit of measure for the horizontal axis</a:t>
            </a:r>
          </a:p>
        </p:txBody>
      </p:sp>
      <p:pic>
        <p:nvPicPr>
          <p:cNvPr id="40966" name="Picture 6"/>
          <p:cNvPicPr>
            <a:picLocks noChangeArrowheads="1"/>
          </p:cNvPicPr>
          <p:nvPr/>
        </p:nvPicPr>
        <p:blipFill>
          <a:blip r:embed="rId3"/>
          <a:srcRect b="18518"/>
          <a:stretch>
            <a:fillRect/>
          </a:stretch>
        </p:blipFill>
        <p:spPr bwMode="auto">
          <a:xfrm>
            <a:off x="4419600" y="2209800"/>
            <a:ext cx="4419600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0967" name="Picture 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1000" y="4293961"/>
            <a:ext cx="18796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F17E0-0C29-403B-BB06-CC4ACF2B3C31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  <p:pic>
        <p:nvPicPr>
          <p:cNvPr id="10" name="Picture 6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25600" y="4889500"/>
            <a:ext cx="1905000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DEE1A38-CD60-4D7C-A91D-C7D0237DFF99}"/>
                  </a:ext>
                </a:extLst>
              </p14:cNvPr>
              <p14:cNvContentPartPr/>
              <p14:nvPr/>
            </p14:nvContentPartPr>
            <p14:xfrm>
              <a:off x="2328793" y="4989803"/>
              <a:ext cx="5229360" cy="1387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DEE1A38-CD60-4D7C-A91D-C7D0237DFF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9794" y="4981163"/>
                <a:ext cx="5246999" cy="14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3C775C7-3D72-449C-889D-56898B4FCB6C}"/>
                  </a:ext>
                </a:extLst>
              </p14:cNvPr>
              <p14:cNvContentPartPr/>
              <p14:nvPr/>
            </p14:nvContentPartPr>
            <p14:xfrm>
              <a:off x="4849873" y="3402563"/>
              <a:ext cx="1228680" cy="118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3C775C7-3D72-449C-889D-56898B4FCB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1230" y="3393923"/>
                <a:ext cx="1246325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F300573-B4C1-4BBA-8626-39FFADED45B8}"/>
                  </a:ext>
                </a:extLst>
              </p14:cNvPr>
              <p14:cNvContentPartPr/>
              <p14:nvPr/>
            </p14:nvContentPartPr>
            <p14:xfrm>
              <a:off x="4943113" y="4728443"/>
              <a:ext cx="1665720" cy="65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F300573-B4C1-4BBA-8626-39FFADED45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34115" y="4719803"/>
                <a:ext cx="1683356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F91CD5A-5D69-4F16-874B-FF8ECCE04949}"/>
                  </a:ext>
                </a:extLst>
              </p14:cNvPr>
              <p14:cNvContentPartPr/>
              <p14:nvPr/>
            </p14:nvContentPartPr>
            <p14:xfrm>
              <a:off x="4890193" y="4259003"/>
              <a:ext cx="2489040" cy="154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F91CD5A-5D69-4F16-874B-FF8ECCE049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81553" y="4250343"/>
                <a:ext cx="2506680" cy="17212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571500"/>
            <a:ext cx="7023100" cy="1143000"/>
          </a:xfrm>
        </p:spPr>
        <p:txBody>
          <a:bodyPr lIns="90487" tIns="44450" rIns="90487" bIns="44450"/>
          <a:lstStyle/>
          <a:p>
            <a:pPr eaLnBrk="1" hangingPunct="1"/>
            <a:r>
              <a:rPr lang="en-US" sz="3200" dirty="0"/>
              <a:t>General Format for the Sinusoidal Voltage or Current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41910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2800" dirty="0"/>
              <a:t>   For electrical quantities such as current and voltage, the   general format is: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dirty="0"/>
              <a:t>= </a:t>
            </a:r>
            <a:r>
              <a:rPr lang="en-US" sz="2800" i="1" dirty="0" err="1"/>
              <a:t>I</a:t>
            </a:r>
            <a:r>
              <a:rPr lang="en-US" sz="2000" i="1" baseline="-25000" dirty="0" err="1"/>
              <a:t>m</a:t>
            </a:r>
            <a:r>
              <a:rPr lang="en-US" sz="2800" dirty="0" err="1"/>
              <a:t>sin</a:t>
            </a:r>
            <a:r>
              <a:rPr lang="en-US" sz="2800" dirty="0" err="1">
                <a:latin typeface="Symbol" pitchFamily="18" charset="2"/>
              </a:rPr>
              <a:t></a:t>
            </a:r>
            <a:r>
              <a:rPr lang="en-US" sz="2800" i="1" dirty="0" err="1"/>
              <a:t>t</a:t>
            </a:r>
            <a:r>
              <a:rPr lang="en-US" sz="2800" dirty="0"/>
              <a:t> = </a:t>
            </a:r>
            <a:r>
              <a:rPr lang="en-US" sz="2800" i="1" dirty="0" err="1"/>
              <a:t>I</a:t>
            </a:r>
            <a:r>
              <a:rPr lang="en-US" sz="2000" i="1" baseline="-25000" dirty="0" err="1"/>
              <a:t>m</a:t>
            </a:r>
            <a:r>
              <a:rPr lang="en-US" sz="2800" dirty="0" err="1"/>
              <a:t>sin</a:t>
            </a:r>
            <a:r>
              <a:rPr lang="en-US" sz="2800" dirty="0">
                <a:latin typeface="Symbol" pitchFamily="18" charset="2"/>
              </a:rPr>
              <a:t></a:t>
            </a:r>
            <a:endParaRPr lang="en-US" sz="2800" dirty="0"/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2800" i="1" dirty="0"/>
              <a:t>e </a:t>
            </a:r>
            <a:r>
              <a:rPr lang="en-US" sz="2800" dirty="0"/>
              <a:t>= </a:t>
            </a:r>
            <a:r>
              <a:rPr lang="en-US" sz="2800" i="1" dirty="0" err="1"/>
              <a:t>E</a:t>
            </a:r>
            <a:r>
              <a:rPr lang="en-US" sz="2000" i="1" baseline="-25000" dirty="0" err="1"/>
              <a:t>m</a:t>
            </a:r>
            <a:r>
              <a:rPr lang="en-US" sz="2800" dirty="0" err="1"/>
              <a:t>sin</a:t>
            </a:r>
            <a:r>
              <a:rPr lang="en-US" sz="2800" dirty="0" err="1">
                <a:latin typeface="Symbol" pitchFamily="18" charset="2"/>
              </a:rPr>
              <a:t></a:t>
            </a:r>
            <a:r>
              <a:rPr lang="en-US" sz="2800" i="1" dirty="0" err="1"/>
              <a:t>t</a:t>
            </a:r>
            <a:r>
              <a:rPr lang="en-US" sz="2800" dirty="0"/>
              <a:t> = </a:t>
            </a:r>
            <a:r>
              <a:rPr lang="en-US" sz="2800" i="1" dirty="0" err="1"/>
              <a:t>E</a:t>
            </a:r>
            <a:r>
              <a:rPr lang="en-US" sz="2000" i="1" baseline="-25000" dirty="0" err="1"/>
              <a:t>m</a:t>
            </a:r>
            <a:r>
              <a:rPr lang="en-US" sz="2800" dirty="0" err="1"/>
              <a:t>sin</a:t>
            </a:r>
            <a:r>
              <a:rPr lang="en-US" sz="2800" dirty="0">
                <a:latin typeface="Symbol" pitchFamily="18" charset="2"/>
              </a:rPr>
              <a:t></a:t>
            </a:r>
            <a:endParaRPr lang="en-US" sz="2800" dirty="0"/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2000" dirty="0"/>
              <a:t>	where: the capital letters with the subscript </a:t>
            </a:r>
            <a:r>
              <a:rPr lang="en-US" sz="2000" i="1" dirty="0"/>
              <a:t>m</a:t>
            </a:r>
            <a:r>
              <a:rPr lang="en-US" sz="2000" dirty="0"/>
              <a:t> represent the amplitude, and the lower case letters </a:t>
            </a:r>
            <a:r>
              <a:rPr lang="en-US" sz="2000" i="1" dirty="0" err="1"/>
              <a:t>i</a:t>
            </a:r>
            <a:r>
              <a:rPr lang="en-US" sz="2000" dirty="0"/>
              <a:t> and </a:t>
            </a:r>
            <a:r>
              <a:rPr lang="en-US" sz="2000" i="1" dirty="0"/>
              <a:t>e</a:t>
            </a:r>
            <a:r>
              <a:rPr lang="en-US" sz="2000" dirty="0"/>
              <a:t> represent the instantaneous value of current and voltage, respectively, at any time </a:t>
            </a:r>
            <a:r>
              <a:rPr lang="en-US" sz="2000" i="1" dirty="0"/>
              <a:t>t</a:t>
            </a:r>
            <a:r>
              <a:rPr lang="en-US" sz="2000" dirty="0"/>
              <a:t>.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1524000"/>
            <a:ext cx="86868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AAE079-1C0A-40BD-90A0-A5AE22A589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B404D7-53BC-4277-BA3E-AFBBED5DB31B}"/>
                  </a:ext>
                </a:extLst>
              </p14:cNvPr>
              <p14:cNvContentPartPr/>
              <p14:nvPr/>
            </p14:nvContentPartPr>
            <p14:xfrm>
              <a:off x="6559513" y="2606619"/>
              <a:ext cx="819360" cy="4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B404D7-53BC-4277-BA3E-AFBBED5DB3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0873" y="2597619"/>
                <a:ext cx="837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6CC16E-2BA6-4D1E-AA79-1B60C7448371}"/>
                  </a:ext>
                </a:extLst>
              </p14:cNvPr>
              <p14:cNvContentPartPr/>
              <p14:nvPr/>
            </p14:nvContentPartPr>
            <p14:xfrm>
              <a:off x="6941113" y="2316099"/>
              <a:ext cx="18360" cy="24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6CC16E-2BA6-4D1E-AA79-1B60C74483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2113" y="2307099"/>
                <a:ext cx="360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50C1A2-D94D-4432-B502-52D8517005B2}"/>
                  </a:ext>
                </a:extLst>
              </p14:cNvPr>
              <p14:cNvContentPartPr/>
              <p14:nvPr/>
            </p14:nvContentPartPr>
            <p14:xfrm>
              <a:off x="6742753" y="2733699"/>
              <a:ext cx="380160" cy="250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50C1A2-D94D-4432-B502-52D8517005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33753" y="2725059"/>
                <a:ext cx="3978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89DA0B-A494-42E2-B913-55E0CBED85CE}"/>
                  </a:ext>
                </a:extLst>
              </p14:cNvPr>
              <p14:cNvContentPartPr/>
              <p14:nvPr/>
            </p14:nvContentPartPr>
            <p14:xfrm>
              <a:off x="7768033" y="2401059"/>
              <a:ext cx="986760" cy="631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89DA0B-A494-42E2-B913-55E0CBED85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59393" y="2392419"/>
                <a:ext cx="100440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4E13319-506A-4442-B2AD-765A7F2C8A35}"/>
                  </a:ext>
                </a:extLst>
              </p14:cNvPr>
              <p14:cNvContentPartPr/>
              <p14:nvPr/>
            </p14:nvContentPartPr>
            <p14:xfrm>
              <a:off x="6664273" y="3260019"/>
              <a:ext cx="468720" cy="798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4E13319-506A-4442-B2AD-765A7F2C8A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55273" y="3251023"/>
                <a:ext cx="486360" cy="816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A7896C5-032A-46B7-9233-9487762944AA}"/>
                  </a:ext>
                </a:extLst>
              </p14:cNvPr>
              <p14:cNvContentPartPr/>
              <p14:nvPr/>
            </p14:nvContentPartPr>
            <p14:xfrm>
              <a:off x="2932873" y="2694819"/>
              <a:ext cx="1949760" cy="1113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A7896C5-032A-46B7-9233-9487762944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23875" y="2685822"/>
                <a:ext cx="1967397" cy="113147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833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124200" y="62833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57213"/>
            <a:ext cx="7772400" cy="838200"/>
          </a:xfrm>
        </p:spPr>
        <p:txBody>
          <a:bodyPr lIns="90487" tIns="44450" rIns="90487" bIns="44450"/>
          <a:lstStyle/>
          <a:p>
            <a:pPr eaLnBrk="1" hangingPunct="1"/>
            <a:r>
              <a:rPr lang="en-US" dirty="0"/>
              <a:t>Phase Relations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3700" y="1395413"/>
            <a:ext cx="8521700" cy="5105400"/>
          </a:xfrm>
        </p:spPr>
        <p:txBody>
          <a:bodyPr lIns="90487" tIns="44450" rIns="90487" bIns="44450"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 dirty="0"/>
              <a:t>If the waveform is shifted to the right or left of 0°: 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dirty="0"/>
              <a:t>				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dirty="0"/>
              <a:t>	where: </a:t>
            </a:r>
            <a:r>
              <a:rPr lang="en-US" sz="1800" dirty="0">
                <a:latin typeface="Symbol" pitchFamily="18" charset="2"/>
              </a:rPr>
              <a:t></a:t>
            </a:r>
            <a:r>
              <a:rPr lang="en-US" sz="1800" dirty="0"/>
              <a:t> is the angle (in degrees or radians) that the waveform has been shifted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 dirty="0"/>
              <a:t>Shifting left - If the wave form passes through the horizontal axis with a </a:t>
            </a:r>
            <a:r>
              <a:rPr lang="en-US" i="1" dirty="0"/>
              <a:t>positive-going</a:t>
            </a:r>
            <a:r>
              <a:rPr lang="en-US" dirty="0"/>
              <a:t> (increasing with the time) slope </a:t>
            </a:r>
            <a:r>
              <a:rPr lang="en-US" i="1" dirty="0"/>
              <a:t>before </a:t>
            </a:r>
            <a:r>
              <a:rPr lang="en-US" dirty="0"/>
              <a:t>0°: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endParaRPr lang="en-US" dirty="0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endParaRPr lang="en-US" dirty="0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 dirty="0"/>
              <a:t>Shifting right - If the waveform passes through the horizontal axis with a positive-going slope </a:t>
            </a:r>
            <a:r>
              <a:rPr lang="en-US" i="1" dirty="0"/>
              <a:t>after </a:t>
            </a:r>
            <a:r>
              <a:rPr lang="en-US" dirty="0"/>
              <a:t>0°:</a:t>
            </a:r>
            <a:r>
              <a:rPr lang="en-US" sz="3200" dirty="0"/>
              <a:t> </a:t>
            </a:r>
          </a:p>
          <a:p>
            <a:pPr eaLnBrk="1" hangingPunct="1">
              <a:buFontTx/>
              <a:buNone/>
            </a:pPr>
            <a:r>
              <a:rPr lang="en-US" sz="2800" i="1" dirty="0"/>
              <a:t>				</a:t>
            </a:r>
          </a:p>
        </p:txBody>
      </p:sp>
      <p:pic>
        <p:nvPicPr>
          <p:cNvPr id="44038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8200" y="1816100"/>
            <a:ext cx="23876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4039" name="Picture 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00425" y="3797300"/>
            <a:ext cx="24003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4040" name="Picture 8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11538" y="5453063"/>
            <a:ext cx="25146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EBFA5-22F3-43D5-85F4-35966EEDA03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72230AD-3D10-4175-8EA5-70E964F924E2}"/>
                  </a:ext>
                </a:extLst>
              </p14:cNvPr>
              <p14:cNvContentPartPr/>
              <p14:nvPr/>
            </p14:nvContentPartPr>
            <p14:xfrm>
              <a:off x="4881913" y="4158094"/>
              <a:ext cx="192240" cy="47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72230AD-3D10-4175-8EA5-70E964F92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2913" y="4149454"/>
                <a:ext cx="2098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CF1EA57-9C1E-4B78-A4D3-EC3BC0367FD0}"/>
                  </a:ext>
                </a:extLst>
              </p14:cNvPr>
              <p14:cNvContentPartPr/>
              <p14:nvPr/>
            </p14:nvContentPartPr>
            <p14:xfrm>
              <a:off x="826513" y="3159391"/>
              <a:ext cx="1445400" cy="92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CF1EA57-9C1E-4B78-A4D3-EC3BC0367F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7513" y="3150751"/>
                <a:ext cx="14630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7550A67-B9CB-4B67-9EB6-269DA2610455}"/>
                  </a:ext>
                </a:extLst>
              </p14:cNvPr>
              <p14:cNvContentPartPr/>
              <p14:nvPr/>
            </p14:nvContentPartPr>
            <p14:xfrm>
              <a:off x="6774073" y="4078722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550A67-B9CB-4B67-9EB6-269DA26104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5433" y="40700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3F7FD61-71F2-42C1-A22E-24152D95C1F5}"/>
                  </a:ext>
                </a:extLst>
              </p14:cNvPr>
              <p14:cNvContentPartPr/>
              <p14:nvPr/>
            </p14:nvContentPartPr>
            <p14:xfrm>
              <a:off x="786913" y="4841703"/>
              <a:ext cx="1542600" cy="48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3F7FD61-71F2-42C1-A22E-24152D95C1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7913" y="4832703"/>
                <a:ext cx="1560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AC47642-CADD-4916-900E-526509F771D4}"/>
                  </a:ext>
                </a:extLst>
              </p14:cNvPr>
              <p14:cNvContentPartPr/>
              <p14:nvPr/>
            </p14:nvContentPartPr>
            <p14:xfrm>
              <a:off x="4855633" y="5572237"/>
              <a:ext cx="362160" cy="303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AC47642-CADD-4916-900E-526509F771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46633" y="5563237"/>
                <a:ext cx="3798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4A00B6D-A33A-4BB0-8FA4-D5F6E2FE5BCE}"/>
                  </a:ext>
                </a:extLst>
              </p14:cNvPr>
              <p14:cNvContentPartPr/>
              <p14:nvPr/>
            </p14:nvContentPartPr>
            <p14:xfrm>
              <a:off x="4103233" y="549454"/>
              <a:ext cx="5013360" cy="3155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4A00B6D-A33A-4BB0-8FA4-D5F6E2FE5B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94592" y="540454"/>
                <a:ext cx="5031001" cy="317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62833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124200" y="62833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 lIns="90487" tIns="44450" rIns="90487" bIns="44450"/>
          <a:lstStyle/>
          <a:p>
            <a:pPr eaLnBrk="1" hangingPunct="1"/>
            <a:r>
              <a:rPr lang="en-US"/>
              <a:t>Phase Relations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229600" cy="24384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800"/>
              <a:t>The terms </a:t>
            </a:r>
            <a:r>
              <a:rPr lang="en-US" sz="2800" i="1"/>
              <a:t>lead</a:t>
            </a:r>
            <a:r>
              <a:rPr lang="en-US" sz="2800"/>
              <a:t> and </a:t>
            </a:r>
            <a:r>
              <a:rPr lang="en-US" sz="2800" i="1"/>
              <a:t>lag</a:t>
            </a:r>
            <a:r>
              <a:rPr lang="en-US" sz="2800"/>
              <a:t> are used to indicate the relationship between two sinusoidal waveforms of the </a:t>
            </a:r>
            <a:r>
              <a:rPr lang="en-US" sz="2800" i="1"/>
              <a:t>same frequency</a:t>
            </a:r>
            <a:r>
              <a:rPr lang="en-US" sz="2800"/>
              <a:t> plotted on the same set of axes.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000"/>
              <a:t>The cosine curve is said to </a:t>
            </a:r>
            <a:r>
              <a:rPr lang="en-US" sz="2000" i="1"/>
              <a:t>lead</a:t>
            </a:r>
            <a:r>
              <a:rPr lang="en-US" sz="2000"/>
              <a:t> the sine curve by 90.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000"/>
              <a:t>The sine curve is said to </a:t>
            </a:r>
            <a:r>
              <a:rPr lang="en-US" sz="2000" i="1"/>
              <a:t>lag</a:t>
            </a:r>
            <a:r>
              <a:rPr lang="en-US" sz="2000"/>
              <a:t> the cosine curve by 90.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000"/>
              <a:t>90</a:t>
            </a:r>
            <a:r>
              <a:rPr lang="en-US" sz="2000">
                <a:latin typeface="Symbol" pitchFamily="18" charset="2"/>
              </a:rPr>
              <a:t> </a:t>
            </a:r>
            <a:r>
              <a:rPr lang="en-US" sz="2000"/>
              <a:t>is referred to as the phase angle between the two waveforms.</a:t>
            </a:r>
          </a:p>
        </p:txBody>
      </p:sp>
      <p:pic>
        <p:nvPicPr>
          <p:cNvPr id="45062" name="Picture 6"/>
          <p:cNvPicPr>
            <a:picLocks noChangeArrowheads="1"/>
          </p:cNvPicPr>
          <p:nvPr/>
        </p:nvPicPr>
        <p:blipFill>
          <a:blip r:embed="rId3"/>
          <a:srcRect b="30556"/>
          <a:stretch>
            <a:fillRect/>
          </a:stretch>
        </p:blipFill>
        <p:spPr bwMode="auto">
          <a:xfrm>
            <a:off x="1524000" y="4214813"/>
            <a:ext cx="44958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F7D99-36AF-4532-87A3-45450D22FD4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31DF4F2-379D-401B-8028-44DAAFCC03AB}"/>
                  </a:ext>
                </a:extLst>
              </p14:cNvPr>
              <p14:cNvContentPartPr/>
              <p14:nvPr/>
            </p14:nvContentPartPr>
            <p14:xfrm>
              <a:off x="5136433" y="3823983"/>
              <a:ext cx="3586680" cy="1198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31DF4F2-379D-401B-8028-44DAAFCC03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7433" y="3814983"/>
                <a:ext cx="3604320" cy="12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A7B7029-FA26-438A-9578-D1AFF81390D7}"/>
                  </a:ext>
                </a:extLst>
              </p14:cNvPr>
              <p14:cNvContentPartPr/>
              <p14:nvPr/>
            </p14:nvContentPartPr>
            <p14:xfrm>
              <a:off x="6040393" y="5626143"/>
              <a:ext cx="1894680" cy="396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A7B7029-FA26-438A-9578-D1AFF81390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1393" y="5617151"/>
                <a:ext cx="1912320" cy="414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056" name="Ink 45055">
                <a:extLst>
                  <a:ext uri="{FF2B5EF4-FFF2-40B4-BE49-F238E27FC236}">
                    <a16:creationId xmlns:a16="http://schemas.microsoft.com/office/drawing/2014/main" id="{36EDA47A-F49C-42DC-B54D-0C0D3612FC4E}"/>
                  </a:ext>
                </a:extLst>
              </p14:cNvPr>
              <p14:cNvContentPartPr/>
              <p14:nvPr/>
            </p14:nvContentPartPr>
            <p14:xfrm>
              <a:off x="7432873" y="6090543"/>
              <a:ext cx="1807200" cy="561960"/>
            </p14:xfrm>
          </p:contentPart>
        </mc:Choice>
        <mc:Fallback>
          <p:pic>
            <p:nvPicPr>
              <p:cNvPr id="45056" name="Ink 45055">
                <a:extLst>
                  <a:ext uri="{FF2B5EF4-FFF2-40B4-BE49-F238E27FC236}">
                    <a16:creationId xmlns:a16="http://schemas.microsoft.com/office/drawing/2014/main" id="{36EDA47A-F49C-42DC-B54D-0C0D3612FC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4231" y="6081549"/>
                <a:ext cx="1824844" cy="57958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89" y="707230"/>
            <a:ext cx="7759700" cy="684213"/>
          </a:xfrm>
        </p:spPr>
        <p:txBody>
          <a:bodyPr/>
          <a:lstStyle/>
          <a:p>
            <a:r>
              <a:rPr lang="en-AU" dirty="0"/>
              <a:t>Lecture 8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89" y="1391443"/>
            <a:ext cx="8025618" cy="370825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AU" dirty="0"/>
              <a:t>(</a:t>
            </a:r>
            <a:r>
              <a:rPr lang="en-AU" dirty="0" err="1"/>
              <a:t>Boylestad</a:t>
            </a:r>
            <a:r>
              <a:rPr lang="en-AU" dirty="0"/>
              <a:t> – Chapter 13)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Char char="•"/>
            </a:pPr>
            <a:r>
              <a:rPr lang="en-AU" dirty="0"/>
              <a:t>Sinusoidal Alternating Waveforms</a:t>
            </a:r>
          </a:p>
          <a:p>
            <a:pPr>
              <a:buFontTx/>
              <a:buChar char="•"/>
            </a:pPr>
            <a:endParaRPr lang="en-AU" dirty="0"/>
          </a:p>
          <a:p>
            <a:pPr>
              <a:buFontTx/>
              <a:buChar char="•"/>
            </a:pPr>
            <a:r>
              <a:rPr lang="en-AU" dirty="0"/>
              <a:t> Phase relationships</a:t>
            </a:r>
          </a:p>
          <a:p>
            <a:pPr eaLnBrk="1" hangingPunct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</a:t>
            </a:fld>
            <a:r>
              <a:rPr lang="en-US" dirty="0"/>
              <a:t>/28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52475"/>
            <a:ext cx="7543800" cy="758825"/>
          </a:xfrm>
        </p:spPr>
        <p:txBody>
          <a:bodyPr/>
          <a:lstStyle/>
          <a:p>
            <a:pPr eaLnBrk="1" hangingPunct="1"/>
            <a:r>
              <a:rPr lang="en-US" sz="3200"/>
              <a:t>Phase Relationships</a:t>
            </a:r>
            <a:br>
              <a:rPr lang="en-US" sz="3200"/>
            </a:br>
            <a:endParaRPr lang="en-AU" sz="280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0975" y="1131888"/>
            <a:ext cx="8175625" cy="1473200"/>
          </a:xfrm>
        </p:spPr>
        <p:txBody>
          <a:bodyPr/>
          <a:lstStyle/>
          <a:p>
            <a:pPr eaLnBrk="1" hangingPunct="1"/>
            <a:r>
              <a:rPr lang="en-US" sz="2000"/>
              <a:t>As sinusoidal voltages and currents pass through circuits they may exhibit a shift in time (we will learn this process soon) </a:t>
            </a:r>
          </a:p>
          <a:p>
            <a:pPr eaLnBrk="1" hangingPunct="1"/>
            <a:r>
              <a:rPr lang="en-US" sz="2000"/>
              <a:t>This shifting in time can also be interpreted as a phase shift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</p:txBody>
      </p:sp>
      <p:sp>
        <p:nvSpPr>
          <p:cNvPr id="46084" name="Text Box 9"/>
          <p:cNvSpPr txBox="1">
            <a:spLocks noChangeArrowheads="1"/>
          </p:cNvSpPr>
          <p:nvPr/>
        </p:nvSpPr>
        <p:spPr bwMode="auto">
          <a:xfrm>
            <a:off x="330200" y="2806700"/>
            <a:ext cx="5124450" cy="1016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The sinusoidal wave </a:t>
            </a:r>
            <a:r>
              <a:rPr lang="en-US" sz="2000">
                <a:solidFill>
                  <a:srgbClr val="CC0000"/>
                </a:solidFill>
              </a:rPr>
              <a:t>A</a:t>
            </a:r>
            <a:r>
              <a:rPr lang="en-US" sz="2000" baseline="-25000">
                <a:solidFill>
                  <a:srgbClr val="CC0000"/>
                </a:solidFill>
              </a:rPr>
              <a:t>m</a:t>
            </a:r>
            <a:r>
              <a:rPr lang="en-US" sz="2000">
                <a:solidFill>
                  <a:srgbClr val="CC0000"/>
                </a:solidFill>
              </a:rPr>
              <a:t> sin (</a:t>
            </a:r>
            <a:r>
              <a:rPr lang="en-US" sz="2000">
                <a:solidFill>
                  <a:srgbClr val="CC0000"/>
                </a:solidFill>
                <a:latin typeface="Symbol" pitchFamily="18" charset="2"/>
              </a:rPr>
              <a:t>w</a:t>
            </a:r>
            <a:r>
              <a:rPr lang="en-US" sz="2000">
                <a:solidFill>
                  <a:srgbClr val="CC0000"/>
                </a:solidFill>
              </a:rPr>
              <a:t>t + </a:t>
            </a:r>
            <a:r>
              <a:rPr lang="en-US" sz="2000">
                <a:solidFill>
                  <a:srgbClr val="CC0000"/>
                </a:solidFill>
                <a:sym typeface="Symbol" pitchFamily="18" charset="2"/>
              </a:rPr>
              <a:t></a:t>
            </a:r>
            <a:r>
              <a:rPr lang="en-US" sz="2000">
                <a:solidFill>
                  <a:srgbClr val="CC0000"/>
                </a:solidFill>
              </a:rPr>
              <a:t>)</a:t>
            </a:r>
            <a:r>
              <a:rPr lang="en-US" sz="2000"/>
              <a:t> is said to be leading the sinusoidal wave </a:t>
            </a:r>
            <a:r>
              <a:rPr lang="en-US" sz="2000">
                <a:solidFill>
                  <a:srgbClr val="0033CC"/>
                </a:solidFill>
              </a:rPr>
              <a:t>A</a:t>
            </a:r>
            <a:r>
              <a:rPr lang="en-US" sz="2000" baseline="-25000">
                <a:solidFill>
                  <a:srgbClr val="0033CC"/>
                </a:solidFill>
              </a:rPr>
              <a:t>m</a:t>
            </a:r>
            <a:r>
              <a:rPr lang="en-US" sz="2000">
                <a:solidFill>
                  <a:srgbClr val="0033CC"/>
                </a:solidFill>
              </a:rPr>
              <a:t> sin (</a:t>
            </a:r>
            <a:r>
              <a:rPr lang="en-US" sz="2000">
                <a:solidFill>
                  <a:srgbClr val="0033CC"/>
                </a:solidFill>
                <a:latin typeface="Symbol" pitchFamily="18" charset="2"/>
              </a:rPr>
              <a:t>w</a:t>
            </a:r>
            <a:r>
              <a:rPr lang="en-US" sz="2000">
                <a:solidFill>
                  <a:srgbClr val="0033CC"/>
                </a:solidFill>
              </a:rPr>
              <a:t>t)</a:t>
            </a:r>
            <a:endParaRPr lang="en-AU" sz="2000">
              <a:solidFill>
                <a:srgbClr val="0033CC"/>
              </a:solidFill>
            </a:endParaRPr>
          </a:p>
        </p:txBody>
      </p:sp>
      <p:sp>
        <p:nvSpPr>
          <p:cNvPr id="46085" name="Text Box 10"/>
          <p:cNvSpPr txBox="1">
            <a:spLocks noChangeArrowheads="1"/>
          </p:cNvSpPr>
          <p:nvPr/>
        </p:nvSpPr>
        <p:spPr bwMode="auto">
          <a:xfrm>
            <a:off x="457200" y="4826000"/>
            <a:ext cx="5219700" cy="708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The sinusoidal wave </a:t>
            </a:r>
            <a:r>
              <a:rPr lang="en-US" sz="2000">
                <a:solidFill>
                  <a:srgbClr val="CC0000"/>
                </a:solidFill>
              </a:rPr>
              <a:t>A</a:t>
            </a:r>
            <a:r>
              <a:rPr lang="en-US" sz="2000" baseline="-25000">
                <a:solidFill>
                  <a:srgbClr val="CC0000"/>
                </a:solidFill>
              </a:rPr>
              <a:t>m</a:t>
            </a:r>
            <a:r>
              <a:rPr lang="en-US" sz="2000">
                <a:solidFill>
                  <a:srgbClr val="CC0000"/>
                </a:solidFill>
              </a:rPr>
              <a:t> sin (</a:t>
            </a:r>
            <a:r>
              <a:rPr lang="en-US" sz="2000">
                <a:solidFill>
                  <a:srgbClr val="CC0000"/>
                </a:solidFill>
                <a:latin typeface="Symbol" pitchFamily="18" charset="2"/>
              </a:rPr>
              <a:t>w</a:t>
            </a:r>
            <a:r>
              <a:rPr lang="en-US" sz="2000">
                <a:solidFill>
                  <a:srgbClr val="CC0000"/>
                </a:solidFill>
              </a:rPr>
              <a:t>t - </a:t>
            </a:r>
            <a:r>
              <a:rPr lang="en-US" sz="2000">
                <a:solidFill>
                  <a:srgbClr val="CC0000"/>
                </a:solidFill>
                <a:sym typeface="Symbol" pitchFamily="18" charset="2"/>
              </a:rPr>
              <a:t></a:t>
            </a:r>
            <a:r>
              <a:rPr lang="en-US" sz="2000">
                <a:solidFill>
                  <a:srgbClr val="CC0000"/>
                </a:solidFill>
              </a:rPr>
              <a:t>)</a:t>
            </a:r>
            <a:r>
              <a:rPr lang="en-US" sz="2000"/>
              <a:t> is said to be lagging the sinusoidal wave </a:t>
            </a:r>
            <a:r>
              <a:rPr lang="en-US" sz="2000">
                <a:solidFill>
                  <a:srgbClr val="0033CC"/>
                </a:solidFill>
              </a:rPr>
              <a:t>A</a:t>
            </a:r>
            <a:r>
              <a:rPr lang="en-US" sz="2000" baseline="-25000">
                <a:solidFill>
                  <a:srgbClr val="0033CC"/>
                </a:solidFill>
              </a:rPr>
              <a:t>m</a:t>
            </a:r>
            <a:r>
              <a:rPr lang="en-US" sz="2000">
                <a:solidFill>
                  <a:srgbClr val="0033CC"/>
                </a:solidFill>
              </a:rPr>
              <a:t> sin (</a:t>
            </a:r>
            <a:r>
              <a:rPr lang="en-US" sz="2000">
                <a:solidFill>
                  <a:srgbClr val="0033CC"/>
                </a:solidFill>
                <a:latin typeface="Symbol" pitchFamily="18" charset="2"/>
              </a:rPr>
              <a:t>w</a:t>
            </a:r>
            <a:r>
              <a:rPr lang="en-US" sz="2000">
                <a:solidFill>
                  <a:srgbClr val="0033CC"/>
                </a:solidFill>
              </a:rPr>
              <a:t>t)</a:t>
            </a:r>
            <a:endParaRPr lang="en-AU" sz="2000">
              <a:solidFill>
                <a:srgbClr val="0033CC"/>
              </a:solidFill>
            </a:endParaRPr>
          </a:p>
        </p:txBody>
      </p:sp>
      <p:pic>
        <p:nvPicPr>
          <p:cNvPr id="4608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4650" y="2187575"/>
            <a:ext cx="37020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9725" y="4086225"/>
            <a:ext cx="37623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8" name="Text Box 14"/>
          <p:cNvSpPr txBox="1">
            <a:spLocks noChangeArrowheads="1"/>
          </p:cNvSpPr>
          <p:nvPr/>
        </p:nvSpPr>
        <p:spPr bwMode="auto">
          <a:xfrm>
            <a:off x="3098800" y="5842000"/>
            <a:ext cx="3327400" cy="2778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400"/>
              <a:t>Boylestad, Prentice Hall 2007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389E0-F80B-4367-8419-64DAEDE6BE76}" type="slidenum">
              <a:rPr lang="en-AU" altLang="en-US" smtClean="0"/>
              <a:pPr>
                <a:defRPr/>
              </a:pPr>
              <a:t>20</a:t>
            </a:fld>
            <a:endParaRPr lang="en-AU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5FDD499-3A79-4D4B-A9EC-B24991370543}"/>
                  </a:ext>
                </a:extLst>
              </p14:cNvPr>
              <p14:cNvContentPartPr/>
              <p14:nvPr/>
            </p14:nvContentPartPr>
            <p14:xfrm>
              <a:off x="4309384" y="2007248"/>
              <a:ext cx="4451400" cy="4011358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5FDD499-3A79-4D4B-A9EC-B249913705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0384" y="1998608"/>
                <a:ext cx="4469040" cy="402899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Example 4</a:t>
            </a:r>
          </a:p>
        </p:txBody>
      </p:sp>
      <p:pic>
        <p:nvPicPr>
          <p:cNvPr id="471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88988" y="1365250"/>
            <a:ext cx="6305550" cy="21240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E7F45E-C55C-4449-9204-3FF42557472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36CC49E-8490-40AD-B884-564D36521C26}"/>
                  </a:ext>
                </a:extLst>
              </p14:cNvPr>
              <p14:cNvContentPartPr/>
              <p14:nvPr/>
            </p14:nvContentPartPr>
            <p14:xfrm>
              <a:off x="4621504" y="1757760"/>
              <a:ext cx="2524320" cy="909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36CC49E-8490-40AD-B884-564D36521C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2504" y="1748760"/>
                <a:ext cx="254196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CD01CB8-C04B-4EFD-A2F3-E470D20BBC1D}"/>
                  </a:ext>
                </a:extLst>
              </p14:cNvPr>
              <p14:cNvContentPartPr/>
              <p14:nvPr/>
            </p14:nvContentPartPr>
            <p14:xfrm>
              <a:off x="4757944" y="2742000"/>
              <a:ext cx="452160" cy="248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CD01CB8-C04B-4EFD-A2F3-E470D20BBC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8951" y="2733360"/>
                <a:ext cx="469786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BFD649E-B5F3-4385-AC5E-ECAA0877C96D}"/>
                  </a:ext>
                </a:extLst>
              </p14:cNvPr>
              <p14:cNvContentPartPr/>
              <p14:nvPr/>
            </p14:nvContentPartPr>
            <p14:xfrm>
              <a:off x="1274944" y="3848604"/>
              <a:ext cx="128880" cy="194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BFD649E-B5F3-4385-AC5E-ECAA0877C9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5944" y="3839964"/>
                <a:ext cx="1465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6CA60BA-D14C-4F9A-91AB-F38317955522}"/>
                  </a:ext>
                </a:extLst>
              </p14:cNvPr>
              <p14:cNvContentPartPr/>
              <p14:nvPr/>
            </p14:nvContentPartPr>
            <p14:xfrm>
              <a:off x="1279984" y="3735204"/>
              <a:ext cx="324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6CA60BA-D14C-4F9A-91AB-F383179555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0984" y="3726564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66164F4-6C9E-4244-B479-DBF9548CA0B5}"/>
                  </a:ext>
                </a:extLst>
              </p14:cNvPr>
              <p14:cNvContentPartPr/>
              <p14:nvPr/>
            </p14:nvContentPartPr>
            <p14:xfrm>
              <a:off x="1552144" y="3919524"/>
              <a:ext cx="99000" cy="21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66164F4-6C9E-4244-B479-DBF9548CA0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43144" y="3910524"/>
                <a:ext cx="1166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8350B48-0C0B-4FF9-A1BC-6F7EECA6485A}"/>
                  </a:ext>
                </a:extLst>
              </p14:cNvPr>
              <p14:cNvContentPartPr/>
              <p14:nvPr/>
            </p14:nvContentPartPr>
            <p14:xfrm>
              <a:off x="1573384" y="3999804"/>
              <a:ext cx="94680" cy="12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8350B48-0C0B-4FF9-A1BC-6F7EECA6485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64384" y="3991164"/>
                <a:ext cx="1123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D5D67D7-F1D9-4D7B-B450-E7D7F8EA8E6E}"/>
                  </a:ext>
                </a:extLst>
              </p14:cNvPr>
              <p14:cNvContentPartPr/>
              <p14:nvPr/>
            </p14:nvContentPartPr>
            <p14:xfrm>
              <a:off x="1818904" y="3856524"/>
              <a:ext cx="215280" cy="262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D5D67D7-F1D9-4D7B-B450-E7D7F8EA8E6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10264" y="3847524"/>
                <a:ext cx="2329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B1F5DD3-5114-4091-BBEE-4E885A88B65F}"/>
                  </a:ext>
                </a:extLst>
              </p14:cNvPr>
              <p14:cNvContentPartPr/>
              <p14:nvPr/>
            </p14:nvContentPartPr>
            <p14:xfrm>
              <a:off x="2113384" y="3947604"/>
              <a:ext cx="162000" cy="171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B1F5DD3-5114-4091-BBEE-4E885A88B65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04384" y="3938964"/>
                <a:ext cx="1796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C75AFF-B523-473B-B401-EE492EE65E35}"/>
                  </a:ext>
                </a:extLst>
              </p14:cNvPr>
              <p14:cNvContentPartPr/>
              <p14:nvPr/>
            </p14:nvContentPartPr>
            <p14:xfrm>
              <a:off x="2381944" y="3969204"/>
              <a:ext cx="233640" cy="184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C75AFF-B523-473B-B401-EE492EE65E3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2958" y="3960564"/>
                <a:ext cx="251253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1196D5F-604C-4ED8-BD29-1DA8AF57A20F}"/>
                  </a:ext>
                </a:extLst>
              </p14:cNvPr>
              <p14:cNvContentPartPr/>
              <p14:nvPr/>
            </p14:nvContentPartPr>
            <p14:xfrm>
              <a:off x="2790184" y="3840324"/>
              <a:ext cx="94680" cy="276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1196D5F-604C-4ED8-BD29-1DA8AF57A20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1544" y="3831324"/>
                <a:ext cx="1123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ACAF08F-5424-4344-BC58-8CEC69708FEA}"/>
                  </a:ext>
                </a:extLst>
              </p14:cNvPr>
              <p14:cNvContentPartPr/>
              <p14:nvPr/>
            </p14:nvContentPartPr>
            <p14:xfrm>
              <a:off x="3004384" y="3946884"/>
              <a:ext cx="255600" cy="165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ACAF08F-5424-4344-BC58-8CEC69708FE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95744" y="3938244"/>
                <a:ext cx="273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994CE46-91F5-47CF-A221-9D75AF68AB1D}"/>
                  </a:ext>
                </a:extLst>
              </p14:cNvPr>
              <p14:cNvContentPartPr/>
              <p14:nvPr/>
            </p14:nvContentPartPr>
            <p14:xfrm>
              <a:off x="3905104" y="3890364"/>
              <a:ext cx="348480" cy="187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994CE46-91F5-47CF-A221-9D75AF68AB1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96104" y="3881724"/>
                <a:ext cx="3661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DF4CD5A-D969-4243-A70F-501977946422}"/>
                  </a:ext>
                </a:extLst>
              </p14:cNvPr>
              <p14:cNvContentPartPr/>
              <p14:nvPr/>
            </p14:nvContentPartPr>
            <p14:xfrm>
              <a:off x="3388144" y="3841404"/>
              <a:ext cx="396720" cy="238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DF4CD5A-D969-4243-A70F-50197794642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79504" y="3832764"/>
                <a:ext cx="4143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F86B2F1-DABD-4F00-89DF-9CD90F149200}"/>
                  </a:ext>
                </a:extLst>
              </p14:cNvPr>
              <p14:cNvContentPartPr/>
              <p14:nvPr/>
            </p14:nvContentPartPr>
            <p14:xfrm>
              <a:off x="4704664" y="3735204"/>
              <a:ext cx="606960" cy="430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F86B2F1-DABD-4F00-89DF-9CD90F14920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96024" y="3726564"/>
                <a:ext cx="62460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72B6175-AC99-461C-B76C-49A537BD5B77}"/>
                  </a:ext>
                </a:extLst>
              </p14:cNvPr>
              <p14:cNvContentPartPr/>
              <p14:nvPr/>
            </p14:nvContentPartPr>
            <p14:xfrm>
              <a:off x="4380304" y="3891084"/>
              <a:ext cx="191160" cy="246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72B6175-AC99-461C-B76C-49A537BD5B7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71664" y="3882444"/>
                <a:ext cx="2088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598DEAF-6539-40E2-A2DE-0BE0A3448018}"/>
                  </a:ext>
                </a:extLst>
              </p14:cNvPr>
              <p14:cNvContentPartPr/>
              <p14:nvPr/>
            </p14:nvContentPartPr>
            <p14:xfrm>
              <a:off x="2189704" y="4366284"/>
              <a:ext cx="164160" cy="199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598DEAF-6539-40E2-A2DE-0BE0A344801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181064" y="4357284"/>
                <a:ext cx="1818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7105" name="Ink 47104">
                <a:extLst>
                  <a:ext uri="{FF2B5EF4-FFF2-40B4-BE49-F238E27FC236}">
                    <a16:creationId xmlns:a16="http://schemas.microsoft.com/office/drawing/2014/main" id="{BE25991F-EFD9-4D55-A6FC-DA7DFEB7167A}"/>
                  </a:ext>
                </a:extLst>
              </p14:cNvPr>
              <p14:cNvContentPartPr/>
              <p14:nvPr/>
            </p14:nvContentPartPr>
            <p14:xfrm>
              <a:off x="4195624" y="4330644"/>
              <a:ext cx="21960" cy="260280"/>
            </p14:xfrm>
          </p:contentPart>
        </mc:Choice>
        <mc:Fallback>
          <p:pic>
            <p:nvPicPr>
              <p:cNvPr id="47105" name="Ink 47104">
                <a:extLst>
                  <a:ext uri="{FF2B5EF4-FFF2-40B4-BE49-F238E27FC236}">
                    <a16:creationId xmlns:a16="http://schemas.microsoft.com/office/drawing/2014/main" id="{BE25991F-EFD9-4D55-A6FC-DA7DFEB7167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86624" y="4321644"/>
                <a:ext cx="396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7111" name="Ink 47110">
                <a:extLst>
                  <a:ext uri="{FF2B5EF4-FFF2-40B4-BE49-F238E27FC236}">
                    <a16:creationId xmlns:a16="http://schemas.microsoft.com/office/drawing/2014/main" id="{C61C13A5-DE11-4D11-9733-CFB948887AF2}"/>
                  </a:ext>
                </a:extLst>
              </p14:cNvPr>
              <p14:cNvContentPartPr/>
              <p14:nvPr/>
            </p14:nvContentPartPr>
            <p14:xfrm>
              <a:off x="4334944" y="4231284"/>
              <a:ext cx="507600" cy="394200"/>
            </p14:xfrm>
          </p:contentPart>
        </mc:Choice>
        <mc:Fallback>
          <p:pic>
            <p:nvPicPr>
              <p:cNvPr id="47111" name="Ink 47110">
                <a:extLst>
                  <a:ext uri="{FF2B5EF4-FFF2-40B4-BE49-F238E27FC236}">
                    <a16:creationId xmlns:a16="http://schemas.microsoft.com/office/drawing/2014/main" id="{C61C13A5-DE11-4D11-9733-CFB948887AF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26298" y="4222284"/>
                <a:ext cx="525253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7112" name="Ink 47111">
                <a:extLst>
                  <a:ext uri="{FF2B5EF4-FFF2-40B4-BE49-F238E27FC236}">
                    <a16:creationId xmlns:a16="http://schemas.microsoft.com/office/drawing/2014/main" id="{DB20EE0F-7C85-4130-B8F0-69A4CE4B35E1}"/>
                  </a:ext>
                </a:extLst>
              </p14:cNvPr>
              <p14:cNvContentPartPr/>
              <p14:nvPr/>
            </p14:nvContentPartPr>
            <p14:xfrm>
              <a:off x="3905464" y="4302204"/>
              <a:ext cx="138600" cy="244080"/>
            </p14:xfrm>
          </p:contentPart>
        </mc:Choice>
        <mc:Fallback>
          <p:pic>
            <p:nvPicPr>
              <p:cNvPr id="47112" name="Ink 47111">
                <a:extLst>
                  <a:ext uri="{FF2B5EF4-FFF2-40B4-BE49-F238E27FC236}">
                    <a16:creationId xmlns:a16="http://schemas.microsoft.com/office/drawing/2014/main" id="{DB20EE0F-7C85-4130-B8F0-69A4CE4B35E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96464" y="4293564"/>
                <a:ext cx="1562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7113" name="Ink 47112">
                <a:extLst>
                  <a:ext uri="{FF2B5EF4-FFF2-40B4-BE49-F238E27FC236}">
                    <a16:creationId xmlns:a16="http://schemas.microsoft.com/office/drawing/2014/main" id="{BDE94AAC-7AD7-481B-BA19-B6836B319211}"/>
                  </a:ext>
                </a:extLst>
              </p14:cNvPr>
              <p14:cNvContentPartPr/>
              <p14:nvPr/>
            </p14:nvContentPartPr>
            <p14:xfrm>
              <a:off x="2834824" y="4293564"/>
              <a:ext cx="901800" cy="370800"/>
            </p14:xfrm>
          </p:contentPart>
        </mc:Choice>
        <mc:Fallback>
          <p:pic>
            <p:nvPicPr>
              <p:cNvPr id="47113" name="Ink 47112">
                <a:extLst>
                  <a:ext uri="{FF2B5EF4-FFF2-40B4-BE49-F238E27FC236}">
                    <a16:creationId xmlns:a16="http://schemas.microsoft.com/office/drawing/2014/main" id="{BDE94AAC-7AD7-481B-BA19-B6836B31921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25824" y="4284924"/>
                <a:ext cx="9194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7114" name="Ink 47113">
                <a:extLst>
                  <a:ext uri="{FF2B5EF4-FFF2-40B4-BE49-F238E27FC236}">
                    <a16:creationId xmlns:a16="http://schemas.microsoft.com/office/drawing/2014/main" id="{DAAFF8B8-8B4F-4237-ACAE-B8568A2DFDA7}"/>
                  </a:ext>
                </a:extLst>
              </p14:cNvPr>
              <p14:cNvContentPartPr/>
              <p14:nvPr/>
            </p14:nvContentPartPr>
            <p14:xfrm>
              <a:off x="2430904" y="4343244"/>
              <a:ext cx="192240" cy="226800"/>
            </p14:xfrm>
          </p:contentPart>
        </mc:Choice>
        <mc:Fallback>
          <p:pic>
            <p:nvPicPr>
              <p:cNvPr id="47114" name="Ink 47113">
                <a:extLst>
                  <a:ext uri="{FF2B5EF4-FFF2-40B4-BE49-F238E27FC236}">
                    <a16:creationId xmlns:a16="http://schemas.microsoft.com/office/drawing/2014/main" id="{DAAFF8B8-8B4F-4237-ACAE-B8568A2DFDA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422264" y="4334244"/>
                <a:ext cx="2098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7115" name="Ink 47114">
                <a:extLst>
                  <a:ext uri="{FF2B5EF4-FFF2-40B4-BE49-F238E27FC236}">
                    <a16:creationId xmlns:a16="http://schemas.microsoft.com/office/drawing/2014/main" id="{C9E0F18E-6BBA-48C0-A242-D7A96E14E2B9}"/>
                  </a:ext>
                </a:extLst>
              </p14:cNvPr>
              <p14:cNvContentPartPr/>
              <p14:nvPr/>
            </p14:nvContentPartPr>
            <p14:xfrm>
              <a:off x="1587424" y="4272324"/>
              <a:ext cx="453960" cy="301320"/>
            </p14:xfrm>
          </p:contentPart>
        </mc:Choice>
        <mc:Fallback>
          <p:pic>
            <p:nvPicPr>
              <p:cNvPr id="47115" name="Ink 47114">
                <a:extLst>
                  <a:ext uri="{FF2B5EF4-FFF2-40B4-BE49-F238E27FC236}">
                    <a16:creationId xmlns:a16="http://schemas.microsoft.com/office/drawing/2014/main" id="{C9E0F18E-6BBA-48C0-A242-D7A96E14E2B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578417" y="4263684"/>
                <a:ext cx="471614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7116" name="Ink 47115">
                <a:extLst>
                  <a:ext uri="{FF2B5EF4-FFF2-40B4-BE49-F238E27FC236}">
                    <a16:creationId xmlns:a16="http://schemas.microsoft.com/office/drawing/2014/main" id="{F710F6FE-E4DC-4DE9-85E8-580D67B9AE4C}"/>
                  </a:ext>
                </a:extLst>
              </p14:cNvPr>
              <p14:cNvContentPartPr/>
              <p14:nvPr/>
            </p14:nvContentPartPr>
            <p14:xfrm>
              <a:off x="1245064" y="4273764"/>
              <a:ext cx="126720" cy="284040"/>
            </p14:xfrm>
          </p:contentPart>
        </mc:Choice>
        <mc:Fallback>
          <p:pic>
            <p:nvPicPr>
              <p:cNvPr id="47116" name="Ink 47115">
                <a:extLst>
                  <a:ext uri="{FF2B5EF4-FFF2-40B4-BE49-F238E27FC236}">
                    <a16:creationId xmlns:a16="http://schemas.microsoft.com/office/drawing/2014/main" id="{F710F6FE-E4DC-4DE9-85E8-580D67B9AE4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36424" y="4265124"/>
                <a:ext cx="1443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7117" name="Ink 47116">
                <a:extLst>
                  <a:ext uri="{FF2B5EF4-FFF2-40B4-BE49-F238E27FC236}">
                    <a16:creationId xmlns:a16="http://schemas.microsoft.com/office/drawing/2014/main" id="{2BB513E4-DE07-4797-AE28-B480A47C8394}"/>
                  </a:ext>
                </a:extLst>
              </p14:cNvPr>
              <p14:cNvContentPartPr/>
              <p14:nvPr/>
            </p14:nvContentPartPr>
            <p14:xfrm>
              <a:off x="1301224" y="4203204"/>
              <a:ext cx="3240" cy="360"/>
            </p14:xfrm>
          </p:contentPart>
        </mc:Choice>
        <mc:Fallback>
          <p:pic>
            <p:nvPicPr>
              <p:cNvPr id="47117" name="Ink 47116">
                <a:extLst>
                  <a:ext uri="{FF2B5EF4-FFF2-40B4-BE49-F238E27FC236}">
                    <a16:creationId xmlns:a16="http://schemas.microsoft.com/office/drawing/2014/main" id="{2BB513E4-DE07-4797-AE28-B480A47C83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2224" y="4194204"/>
                <a:ext cx="2088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711200"/>
            <a:ext cx="7759700" cy="684213"/>
          </a:xfrm>
        </p:spPr>
        <p:txBody>
          <a:bodyPr/>
          <a:lstStyle/>
          <a:p>
            <a:r>
              <a:rPr lang="en-AU" dirty="0"/>
              <a:t>Example 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22</a:t>
            </a:fld>
            <a:r>
              <a:rPr lang="en-US" dirty="0"/>
              <a:t>/28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676275" y="1785938"/>
            <a:ext cx="6837363" cy="4238624"/>
            <a:chOff x="426" y="1315"/>
            <a:chExt cx="4307" cy="2670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6" y="1315"/>
              <a:ext cx="4307" cy="222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314" y="3578"/>
              <a:ext cx="248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/>
                <a:t>FIG. 13.31 </a:t>
              </a:r>
              <a:r>
                <a:rPr lang="en-US" i="1" dirty="0"/>
                <a:t>Example 13.12(a): </a:t>
              </a:r>
              <a:r>
                <a:rPr lang="en-US" i="1" dirty="0" err="1"/>
                <a:t>i</a:t>
              </a:r>
              <a:r>
                <a:rPr lang="en-US" i="1" dirty="0"/>
                <a:t> leads v</a:t>
              </a:r>
              <a:r>
                <a:rPr lang="en-US" dirty="0"/>
                <a:t> </a:t>
              </a:r>
              <a:r>
                <a:rPr lang="en-US" i="1" dirty="0"/>
                <a:t>by 40°.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56343"/>
            <a:ext cx="7759700" cy="684213"/>
          </a:xfrm>
        </p:spPr>
        <p:txBody>
          <a:bodyPr/>
          <a:lstStyle/>
          <a:p>
            <a:r>
              <a:rPr lang="en-AU" dirty="0"/>
              <a:t>Example 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71" y="1857829"/>
            <a:ext cx="7759700" cy="3208337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23</a:t>
            </a:fld>
            <a:r>
              <a:rPr lang="en-US" dirty="0"/>
              <a:t>/28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699986" y="1857829"/>
            <a:ext cx="4904014" cy="3175238"/>
            <a:chOff x="256" y="1843"/>
            <a:chExt cx="2276" cy="144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843"/>
              <a:ext cx="2276" cy="116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09" y="3118"/>
              <a:ext cx="218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 dirty="0"/>
                <a:t>Example 13.12(b): </a:t>
              </a:r>
              <a:r>
                <a:rPr lang="en-US" i="1" dirty="0" err="1"/>
                <a:t>i</a:t>
              </a:r>
              <a:r>
                <a:rPr lang="en-US" i="1" dirty="0"/>
                <a:t> leads v</a:t>
              </a:r>
              <a:r>
                <a:rPr lang="en-US" dirty="0"/>
                <a:t> </a:t>
              </a:r>
              <a:r>
                <a:rPr lang="en-US" i="1" dirty="0"/>
                <a:t>by 80°.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27314"/>
            <a:ext cx="7759700" cy="684213"/>
          </a:xfrm>
        </p:spPr>
        <p:txBody>
          <a:bodyPr/>
          <a:lstStyle/>
          <a:p>
            <a:r>
              <a:rPr lang="en-AU" dirty="0"/>
              <a:t>Example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24</a:t>
            </a:fld>
            <a:r>
              <a:rPr lang="en-US" dirty="0"/>
              <a:t>/28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553028" y="1728787"/>
            <a:ext cx="5646057" cy="3644054"/>
            <a:chOff x="2624" y="1870"/>
            <a:chExt cx="2280" cy="1435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28" y="1870"/>
              <a:ext cx="2276" cy="111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24" y="3160"/>
              <a:ext cx="224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 dirty="0"/>
                <a:t>Example 13.12(c): </a:t>
              </a:r>
              <a:r>
                <a:rPr lang="en-US" i="1" dirty="0" err="1"/>
                <a:t>i</a:t>
              </a:r>
              <a:r>
                <a:rPr lang="en-US" i="1" dirty="0"/>
                <a:t> leads v</a:t>
              </a:r>
              <a:r>
                <a:rPr lang="en-US" dirty="0"/>
                <a:t> </a:t>
              </a:r>
              <a:r>
                <a:rPr lang="en-US" i="1" dirty="0"/>
                <a:t>by 110°.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3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81063"/>
            <a:ext cx="7543800" cy="758825"/>
          </a:xfrm>
        </p:spPr>
        <p:txBody>
          <a:bodyPr/>
          <a:lstStyle/>
          <a:p>
            <a:r>
              <a:rPr lang="en-US" sz="3200" dirty="0"/>
              <a:t>PHASE RELATIONS</a:t>
            </a:r>
            <a:br>
              <a:rPr lang="en-US" sz="3200" dirty="0"/>
            </a:br>
            <a:r>
              <a:rPr lang="en-US" sz="2800" dirty="0"/>
              <a:t>The Oscilloscope</a:t>
            </a:r>
          </a:p>
        </p:txBody>
      </p:sp>
      <p:sp>
        <p:nvSpPr>
          <p:cNvPr id="214938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1012"/>
            <a:ext cx="3581400" cy="5106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b="1" dirty="0"/>
              <a:t>oscilloscope </a:t>
            </a:r>
            <a:r>
              <a:rPr lang="en-US" sz="2800" dirty="0"/>
              <a:t>of is an instrument that will display the sinusoidal alternating waveform in a way that will permit the reviewing of all of the waveform’s characteristics.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71950" y="2611439"/>
            <a:ext cx="3613150" cy="2563813"/>
            <a:chOff x="2628" y="1795"/>
            <a:chExt cx="2276" cy="1615"/>
          </a:xfrm>
        </p:grpSpPr>
        <p:pic>
          <p:nvPicPr>
            <p:cNvPr id="214938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28" y="1795"/>
              <a:ext cx="2276" cy="118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149383" name="Rectangle 7"/>
            <p:cNvSpPr>
              <a:spLocks noChangeArrowheads="1"/>
            </p:cNvSpPr>
            <p:nvPr/>
          </p:nvSpPr>
          <p:spPr bwMode="auto">
            <a:xfrm>
              <a:off x="2842" y="3003"/>
              <a:ext cx="202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 dirty="0"/>
                <a:t>Digital storage oscilloscope. </a:t>
              </a:r>
              <a:r>
                <a:rPr lang="en-US" dirty="0"/>
                <a:t>(Courtesy BK Precision.)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8" name="Rectangle 28"/>
          <p:cNvSpPr>
            <a:spLocks noGrp="1" noChangeArrowheads="1"/>
          </p:cNvSpPr>
          <p:nvPr>
            <p:ph type="title"/>
          </p:nvPr>
        </p:nvSpPr>
        <p:spPr>
          <a:xfrm>
            <a:off x="592138" y="522514"/>
            <a:ext cx="7759700" cy="684213"/>
          </a:xfrm>
        </p:spPr>
        <p:txBody>
          <a:bodyPr/>
          <a:lstStyle/>
          <a:p>
            <a:r>
              <a:rPr lang="en-US" sz="2800" dirty="0"/>
              <a:t>PHASE RELATIONS </a:t>
            </a:r>
            <a:r>
              <a:rPr lang="en-US" sz="2400" dirty="0"/>
              <a:t>The Oscilloscope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790575" y="1383619"/>
            <a:ext cx="2844800" cy="3309937"/>
            <a:chOff x="498" y="1539"/>
            <a:chExt cx="1792" cy="2085"/>
          </a:xfrm>
        </p:grpSpPr>
        <p:pic>
          <p:nvPicPr>
            <p:cNvPr id="2150426" name="Picture 2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8" y="1539"/>
              <a:ext cx="1792" cy="177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150430" name="Rectangle 30"/>
            <p:cNvSpPr>
              <a:spLocks noChangeArrowheads="1"/>
            </p:cNvSpPr>
            <p:nvPr/>
          </p:nvSpPr>
          <p:spPr bwMode="auto">
            <a:xfrm>
              <a:off x="623" y="3432"/>
              <a:ext cx="14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13.38 </a:t>
              </a:r>
              <a:r>
                <a:rPr lang="en-US" i="1"/>
                <a:t>Example 13.13.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471988" y="1384300"/>
            <a:ext cx="3011487" cy="3841750"/>
            <a:chOff x="2817" y="1132"/>
            <a:chExt cx="1897" cy="2420"/>
          </a:xfrm>
        </p:grpSpPr>
        <p:pic>
          <p:nvPicPr>
            <p:cNvPr id="2150427" name="Picture 2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17" y="1132"/>
              <a:ext cx="1897" cy="179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150431" name="Rectangle 31"/>
            <p:cNvSpPr>
              <a:spLocks noChangeArrowheads="1"/>
            </p:cNvSpPr>
            <p:nvPr/>
          </p:nvSpPr>
          <p:spPr bwMode="auto">
            <a:xfrm>
              <a:off x="2823" y="3092"/>
              <a:ext cx="1885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/>
                <a:t>FIG. 13.39 </a:t>
              </a:r>
              <a:r>
                <a:rPr lang="en-US" i="1" dirty="0"/>
                <a:t>Finding the phase angle between waveforms using a dual-trace oscilloscope.</a:t>
              </a:r>
            </a:p>
          </p:txBody>
        </p:sp>
      </p:grpSp>
      <p:pic>
        <p:nvPicPr>
          <p:cNvPr id="9" name="Picture 4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913" y="5563734"/>
            <a:ext cx="4292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F6D8B0-FA67-489E-9825-DC1C0EF9E2FF}"/>
                  </a:ext>
                </a:extLst>
              </p14:cNvPr>
              <p14:cNvContentPartPr/>
              <p14:nvPr/>
            </p14:nvContentPartPr>
            <p14:xfrm>
              <a:off x="2352000" y="3280840"/>
              <a:ext cx="3124440" cy="3354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F6D8B0-FA67-489E-9825-DC1C0EF9E2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3000" y="3272200"/>
                <a:ext cx="3142080" cy="33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E58CAB-5F81-4B4B-9820-B46EE701D47D}"/>
                  </a:ext>
                </a:extLst>
              </p14:cNvPr>
              <p14:cNvContentPartPr/>
              <p14:nvPr/>
            </p14:nvContentPartPr>
            <p14:xfrm>
              <a:off x="2452144" y="2445159"/>
              <a:ext cx="113760" cy="100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E58CAB-5F81-4B4B-9820-B46EE701D4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3504" y="2436519"/>
                <a:ext cx="1314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733F52-0F73-484A-9958-3AD9ECD9E60C}"/>
                  </a:ext>
                </a:extLst>
              </p14:cNvPr>
              <p14:cNvContentPartPr/>
              <p14:nvPr/>
            </p14:nvContentPartPr>
            <p14:xfrm>
              <a:off x="2204104" y="2423919"/>
              <a:ext cx="92520" cy="84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733F52-0F73-484A-9958-3AD9ECD9E6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95464" y="2415279"/>
                <a:ext cx="1101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0E56B8E-C19E-4261-9708-4A0FF5F4C38D}"/>
                  </a:ext>
                </a:extLst>
              </p14:cNvPr>
              <p14:cNvContentPartPr/>
              <p14:nvPr/>
            </p14:nvContentPartPr>
            <p14:xfrm>
              <a:off x="2161624" y="2196399"/>
              <a:ext cx="106920" cy="137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0E56B8E-C19E-4261-9708-4A0FF5F4C3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52984" y="2187759"/>
                <a:ext cx="1245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2EC2008-6D7E-4890-9075-B5899EDDA41F}"/>
                  </a:ext>
                </a:extLst>
              </p14:cNvPr>
              <p14:cNvContentPartPr/>
              <p14:nvPr/>
            </p14:nvContentPartPr>
            <p14:xfrm>
              <a:off x="4741744" y="2486057"/>
              <a:ext cx="150120" cy="149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2EC2008-6D7E-4890-9075-B5899EDDA4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32744" y="2477417"/>
                <a:ext cx="167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0E75EC-B542-4BB7-9FA2-ED556F51147C}"/>
                  </a:ext>
                </a:extLst>
              </p14:cNvPr>
              <p14:cNvContentPartPr/>
              <p14:nvPr/>
            </p14:nvContentPartPr>
            <p14:xfrm>
              <a:off x="5335024" y="2501177"/>
              <a:ext cx="123840" cy="130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0E75EC-B542-4BB7-9FA2-ED556F51147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6024" y="2492177"/>
                <a:ext cx="1414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BCF1706-C6CB-4C4E-8427-39012ADC16AD}"/>
                  </a:ext>
                </a:extLst>
              </p14:cNvPr>
              <p14:cNvContentPartPr/>
              <p14:nvPr/>
            </p14:nvContentPartPr>
            <p14:xfrm>
              <a:off x="6229264" y="2500806"/>
              <a:ext cx="146160" cy="104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BCF1706-C6CB-4C4E-8427-39012ADC16A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0264" y="2492166"/>
                <a:ext cx="163800" cy="12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89" y="707230"/>
            <a:ext cx="7759700" cy="684213"/>
          </a:xfrm>
        </p:spPr>
        <p:txBody>
          <a:bodyPr/>
          <a:lstStyle/>
          <a:p>
            <a:r>
              <a:rPr lang="en-AU" dirty="0"/>
              <a:t>Lecture 8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89" y="1391443"/>
            <a:ext cx="8025618" cy="370825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27</a:t>
            </a:fld>
            <a:r>
              <a:rPr lang="en-US" dirty="0"/>
              <a:t>/28</a:t>
            </a:r>
          </a:p>
        </p:txBody>
      </p:sp>
      <p:sp>
        <p:nvSpPr>
          <p:cNvPr id="5" name="Rectangle 4"/>
          <p:cNvSpPr/>
          <p:nvPr/>
        </p:nvSpPr>
        <p:spPr>
          <a:xfrm>
            <a:off x="689428" y="164011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AU" dirty="0"/>
              <a:t>Sinusoidal Alternating Waveforms</a:t>
            </a:r>
          </a:p>
          <a:p>
            <a:pPr>
              <a:buFontTx/>
              <a:buChar char="•"/>
            </a:pPr>
            <a:endParaRPr lang="en-AU" dirty="0"/>
          </a:p>
          <a:p>
            <a:pPr>
              <a:buFontTx/>
              <a:buChar char="•"/>
            </a:pPr>
            <a:r>
              <a:rPr lang="en-AU" dirty="0"/>
              <a:t> Phase relationships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1838"/>
            <a:ext cx="8763000" cy="762000"/>
          </a:xfrm>
        </p:spPr>
        <p:txBody>
          <a:bodyPr lIns="90487" tIns="44450" rIns="90487" bIns="44450"/>
          <a:lstStyle/>
          <a:p>
            <a:pPr eaLnBrk="1" hangingPunct="1"/>
            <a:r>
              <a:rPr lang="en-US"/>
              <a:t>13.1 - Introduction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1981200"/>
          </a:xfrm>
        </p:spPr>
        <p:txBody>
          <a:bodyPr lIns="90487" tIns="44450" rIns="90487" bIns="44450"/>
          <a:lstStyle/>
          <a:p>
            <a:pPr algn="ctr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/>
              <a:t>Alternating waveforms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000"/>
              <a:t>The term alternating indicates only that the waveform alternates between two prescribed levels in a set time sequence.</a:t>
            </a:r>
          </a:p>
        </p:txBody>
      </p:sp>
      <p:pic>
        <p:nvPicPr>
          <p:cNvPr id="25604" name="Picture 4"/>
          <p:cNvPicPr>
            <a:picLocks noChangeArrowheads="1"/>
          </p:cNvPicPr>
          <p:nvPr/>
        </p:nvPicPr>
        <p:blipFill>
          <a:blip r:embed="rId3"/>
          <a:srcRect b="28261"/>
          <a:stretch>
            <a:fillRect/>
          </a:stretch>
        </p:blipFill>
        <p:spPr bwMode="auto">
          <a:xfrm>
            <a:off x="1403350" y="3810000"/>
            <a:ext cx="63373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58A966-5571-4920-A958-1D9E679057D6}" type="slidenum">
              <a:rPr lang="en-US" smtClean="0"/>
              <a:pPr>
                <a:defRPr/>
              </a:pPr>
              <a:t>3</a:t>
            </a:fld>
            <a:r>
              <a:rPr lang="en-US" dirty="0"/>
              <a:t>/28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5C2D10-F2C5-463E-AC6A-FA27D61122AF}"/>
                  </a:ext>
                </a:extLst>
              </p14:cNvPr>
              <p14:cNvContentPartPr/>
              <p14:nvPr/>
            </p14:nvContentPartPr>
            <p14:xfrm>
              <a:off x="5221080" y="474048"/>
              <a:ext cx="776160" cy="46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5C2D10-F2C5-463E-AC6A-FA27D61122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2440" y="465055"/>
                <a:ext cx="793800" cy="478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021890-E4D7-4267-9FB3-0B71A27B125C}"/>
                  </a:ext>
                </a:extLst>
              </p14:cNvPr>
              <p14:cNvContentPartPr/>
              <p14:nvPr/>
            </p14:nvContentPartPr>
            <p14:xfrm>
              <a:off x="5385600" y="1042128"/>
              <a:ext cx="367560" cy="416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021890-E4D7-4267-9FB3-0B71A27B12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6600" y="1033481"/>
                <a:ext cx="385200" cy="434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F23A60-1269-4989-AB53-25FBCB35DFEC}"/>
                  </a:ext>
                </a:extLst>
              </p14:cNvPr>
              <p14:cNvContentPartPr/>
              <p14:nvPr/>
            </p14:nvContentPartPr>
            <p14:xfrm>
              <a:off x="6683760" y="218808"/>
              <a:ext cx="2111760" cy="138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F23A60-1269-4989-AB53-25FBCB35DF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75120" y="210168"/>
                <a:ext cx="2129400" cy="13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125E64F-6303-434A-99C4-F6BFBB33B792}"/>
                  </a:ext>
                </a:extLst>
              </p14:cNvPr>
              <p14:cNvContentPartPr/>
              <p14:nvPr/>
            </p14:nvContentPartPr>
            <p14:xfrm>
              <a:off x="4224240" y="529848"/>
              <a:ext cx="541800" cy="1332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125E64F-6303-434A-99C4-F6BFBB33B7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15240" y="521208"/>
                <a:ext cx="559440" cy="135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06400" y="798286"/>
            <a:ext cx="7759700" cy="684213"/>
          </a:xfrm>
        </p:spPr>
        <p:txBody>
          <a:bodyPr/>
          <a:lstStyle/>
          <a:p>
            <a:r>
              <a:rPr lang="en-AU" dirty="0"/>
              <a:t>Generating AC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6C7-4F1C-43DD-AF2C-A5C78C5450EE}" type="slidenum">
              <a:rPr lang="en-US" smtClean="0"/>
              <a:pPr>
                <a:defRPr/>
              </a:pPr>
              <a:t>4</a:t>
            </a:fld>
            <a:r>
              <a:rPr lang="en-US" dirty="0"/>
              <a:t>/28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06400" y="2206625"/>
            <a:ext cx="7378700" cy="3340100"/>
            <a:chOff x="256" y="1540"/>
            <a:chExt cx="4648" cy="2104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540"/>
              <a:ext cx="4648" cy="17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13" y="3318"/>
              <a:ext cx="439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13.2 </a:t>
              </a:r>
              <a:r>
                <a:rPr lang="en-US" i="1"/>
                <a:t>Various sources of ac power: (a) generating plant; (b) portable ac generator; (c) wind-power station; (d) solar panel; (e) function generator</a:t>
              </a:r>
            </a:p>
          </p:txBody>
        </p:sp>
      </p:grp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27100" y="2206625"/>
            <a:ext cx="7759700" cy="3208337"/>
          </a:xfrm>
        </p:spPr>
        <p:txBody>
          <a:bodyPr/>
          <a:lstStyle/>
          <a:p>
            <a:endParaRPr lang="en-AU" dirty="0"/>
          </a:p>
        </p:txBody>
      </p:sp>
    </p:spTree>
  </p:cSld>
  <p:clrMapOvr>
    <a:masterClrMapping/>
  </p:clrMapOvr>
  <p:transition spd="slow" advTm="5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685800" y="62833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3124200" y="62833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96963"/>
            <a:ext cx="7543800" cy="758825"/>
          </a:xfrm>
        </p:spPr>
        <p:txBody>
          <a:bodyPr lIns="90487" tIns="44450" rIns="90487" bIns="44450"/>
          <a:lstStyle/>
          <a:p>
            <a:pPr eaLnBrk="1" hangingPunct="1"/>
            <a:r>
              <a:rPr lang="en-US"/>
              <a:t>13.2 – Sinusoidal ac Voltage Characteristics and Definitions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2124075"/>
            <a:ext cx="8064500" cy="3724275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000"/>
              <a:t> </a:t>
            </a:r>
            <a:r>
              <a:rPr lang="en-US" sz="2800"/>
              <a:t>Generation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000"/>
              <a:t>An ac generator (or </a:t>
            </a:r>
            <a:r>
              <a:rPr lang="en-US" sz="2000" i="1"/>
              <a:t>alternator</a:t>
            </a:r>
            <a:r>
              <a:rPr lang="en-US" sz="2000"/>
              <a:t>) powered by water power, gas, or nuclear fusion is the primary component in the energy-conversion process.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000"/>
              <a:t> The energy source turns a rotor (constructed of alternating magnetic poles) inside a set of windings housed in the stator (the stationary part of the dynamo) and will induce voltage across the windings of the stator.</a:t>
            </a: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511550" y="4568825"/>
          <a:ext cx="19812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4" imgW="609480" imgH="393480" progId="Equation.3">
                  <p:embed/>
                </p:oleObj>
              </mc:Choice>
              <mc:Fallback>
                <p:oleObj name="Equation" r:id="rId4" imgW="6094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4568825"/>
                        <a:ext cx="1981200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B7FF8-4C27-4191-AC8D-AFA286699297}" type="slidenum">
              <a:rPr lang="en-AU" altLang="en-US" smtClean="0"/>
              <a:pPr>
                <a:defRPr/>
              </a:pPr>
              <a:t>5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833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833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93700" y="492125"/>
            <a:ext cx="8750300" cy="1143000"/>
          </a:xfrm>
        </p:spPr>
        <p:txBody>
          <a:bodyPr lIns="90487" tIns="44450" rIns="90487" bIns="44450"/>
          <a:lstStyle/>
          <a:p>
            <a:pPr eaLnBrk="1" hangingPunct="1"/>
            <a:r>
              <a:rPr lang="en-US" sz="3200"/>
              <a:t>Sinusoidal ac Voltage Characteristics and Definitions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3700" y="2005013"/>
            <a:ext cx="8610600" cy="44958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</a:t>
            </a:r>
            <a:r>
              <a:rPr lang="en-US" sz="2000"/>
              <a:t>Generation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400"/>
              <a:t> Wind power and solar power energy are receiving increased interest from various districts of the world.</a:t>
            </a:r>
          </a:p>
          <a:p>
            <a:pPr lvl="2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000"/>
              <a:t>The turning propellers of the wind-power station are connected directly to the shaft of an ac generator.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400"/>
              <a:t>Light energy in the form of photons can be absorbed by solar cells.  Solar cells produce dc, which can be electronically converted to ac with an </a:t>
            </a:r>
            <a:r>
              <a:rPr lang="en-US" sz="2400" i="1"/>
              <a:t>inverter.</a:t>
            </a:r>
            <a:endParaRPr lang="en-US" sz="2400"/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400"/>
              <a:t> A </a:t>
            </a:r>
            <a:r>
              <a:rPr lang="en-US" sz="2400" i="1"/>
              <a:t>function generator</a:t>
            </a:r>
            <a:r>
              <a:rPr lang="en-US" sz="2400"/>
              <a:t>, as used in the lab, can generate and control alternating waveforms.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62E55-B730-40C8-A629-54BBE5296FED}" type="slidenum">
              <a:rPr lang="en-US" smtClean="0"/>
              <a:pPr>
                <a:defRPr/>
              </a:pPr>
              <a:t>6</a:t>
            </a:fld>
            <a:r>
              <a:rPr lang="en-US" dirty="0"/>
              <a:t>/28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The Sine wave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7</a:t>
            </a:fld>
            <a:r>
              <a:rPr lang="en-US" dirty="0"/>
              <a:t>/28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811213" y="1978025"/>
            <a:ext cx="6569075" cy="3763963"/>
            <a:chOff x="511" y="1336"/>
            <a:chExt cx="4138" cy="2371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1" y="1336"/>
              <a:ext cx="4138" cy="218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21" y="3515"/>
              <a:ext cx="29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13.3 </a:t>
              </a:r>
              <a:r>
                <a:rPr lang="en-US" i="1"/>
                <a:t>Important parameters for a sinusoidal voltage.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 lIns="90487" tIns="44450" rIns="90487" bIns="44450"/>
          <a:lstStyle/>
          <a:p>
            <a:pPr eaLnBrk="1" hangingPunct="1"/>
            <a:r>
              <a:rPr lang="en-US" sz="3200"/>
              <a:t>Sinusoidal ac Voltage Characteristics and Definitions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495800"/>
          </a:xfrm>
        </p:spPr>
        <p:txBody>
          <a:bodyPr lIns="90487" tIns="44450" rIns="90487" bIns="44450"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</a:t>
            </a:r>
            <a:r>
              <a:rPr lang="en-US" sz="2000"/>
              <a:t>Definitions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400"/>
              <a:t> Waveform:  The path traced by a quantity, such as voltage, plotted as a function of some variable such as time, position, degree, radius, temperature and so on.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400"/>
              <a:t> Instantaneous value:  The magnitude of a waveform at any instant of time; denoted by the lowercase letters (</a:t>
            </a:r>
            <a:r>
              <a:rPr lang="en-US" sz="2400" i="1"/>
              <a:t>e</a:t>
            </a:r>
            <a:r>
              <a:rPr lang="en-US" sz="1200" baseline="-18000"/>
              <a:t>1</a:t>
            </a:r>
            <a:r>
              <a:rPr lang="en-US" sz="2400"/>
              <a:t>, </a:t>
            </a:r>
            <a:r>
              <a:rPr lang="en-US" sz="2400" i="1"/>
              <a:t>e</a:t>
            </a:r>
            <a:r>
              <a:rPr lang="en-US" sz="1200" baseline="-18000"/>
              <a:t>2</a:t>
            </a:r>
            <a:r>
              <a:rPr lang="en-US" sz="2400"/>
              <a:t>).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 sz="2400"/>
              <a:t>Peak amplitude:  The maximum value of the waveform as measured from its </a:t>
            </a:r>
            <a:r>
              <a:rPr lang="en-US" sz="2400" i="1"/>
              <a:t>average</a:t>
            </a:r>
            <a:r>
              <a:rPr lang="en-US" sz="2400"/>
              <a:t> (or </a:t>
            </a:r>
            <a:r>
              <a:rPr lang="en-US" sz="2400" i="1"/>
              <a:t>mean</a:t>
            </a:r>
            <a:r>
              <a:rPr lang="en-US" sz="2400"/>
              <a:t>) value, denoted by the uppercase letters E</a:t>
            </a:r>
            <a:r>
              <a:rPr lang="en-US" sz="1200" i="1" baseline="-20000"/>
              <a:t>m</a:t>
            </a:r>
            <a:r>
              <a:rPr lang="en-US" sz="2400"/>
              <a:t> (source of voltage) and V</a:t>
            </a:r>
            <a:r>
              <a:rPr lang="en-US" sz="1200" i="1" baseline="-20000"/>
              <a:t>m</a:t>
            </a:r>
            <a:r>
              <a:rPr lang="en-US" sz="2400"/>
              <a:t> (voltage drop across a load).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C823A-286C-4B12-95B9-2544B8A9DD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833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833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393700" y="520700"/>
            <a:ext cx="7772400" cy="1143000"/>
          </a:xfrm>
        </p:spPr>
        <p:txBody>
          <a:bodyPr lIns="90487" tIns="44450" rIns="90487" bIns="44450"/>
          <a:lstStyle/>
          <a:p>
            <a:pPr eaLnBrk="1" hangingPunct="1"/>
            <a:r>
              <a:rPr lang="en-US" sz="3200"/>
              <a:t>Sinusoidal ac Voltage Characteristics and Definitions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28813"/>
            <a:ext cx="8153400" cy="45720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Definitions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Peak value:  The maximum instantaneous value of a function as measured from zero-volt level.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 Peak-to-peak value:  Denoted by E</a:t>
            </a:r>
            <a:r>
              <a:rPr lang="en-US" sz="1400" i="1" baseline="-20000"/>
              <a:t>p-p</a:t>
            </a:r>
            <a:r>
              <a:rPr lang="en-US"/>
              <a:t> or V</a:t>
            </a:r>
            <a:r>
              <a:rPr lang="en-US" sz="1400" i="1" baseline="-20000"/>
              <a:t>p-p</a:t>
            </a:r>
            <a:r>
              <a:rPr lang="en-US"/>
              <a:t>, the full voltage between positive and negative peaks of the waveform, that is, the sum of the magnitude of the positive and negative peaks.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_"/>
            </a:pPr>
            <a:r>
              <a:rPr lang="en-US"/>
              <a:t>Periodic waveform:  A waveform that continually repeats itself after the same time interval.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00655-52DB-4B63-A43B-859B7A2983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60874</TotalTime>
  <Words>1307</Words>
  <Application>Microsoft Office PowerPoint</Application>
  <PresentationFormat>On-screen Show (4:3)</PresentationFormat>
  <Paragraphs>185</Paragraphs>
  <Slides>27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Comic Sans MS</vt:lpstr>
      <vt:lpstr>Symbol</vt:lpstr>
      <vt:lpstr>Times New Roman</vt:lpstr>
      <vt:lpstr>Verdana</vt:lpstr>
      <vt:lpstr>Wingdings</vt:lpstr>
      <vt:lpstr>Office Theme</vt:lpstr>
      <vt:lpstr>Equation</vt:lpstr>
      <vt:lpstr>PowerPoint Presentation</vt:lpstr>
      <vt:lpstr>Lecture 8 summary</vt:lpstr>
      <vt:lpstr>13.1 - Introduction</vt:lpstr>
      <vt:lpstr>Generating AC</vt:lpstr>
      <vt:lpstr>13.2 – Sinusoidal ac Voltage Characteristics and Definitions</vt:lpstr>
      <vt:lpstr>Sinusoidal ac Voltage Characteristics and Definitions</vt:lpstr>
      <vt:lpstr>The Sine wave</vt:lpstr>
      <vt:lpstr>Sinusoidal ac Voltage Characteristics and Definitions</vt:lpstr>
      <vt:lpstr>Sinusoidal ac Voltage Characteristics and Definitions</vt:lpstr>
      <vt:lpstr>Example</vt:lpstr>
      <vt:lpstr>Relationship between Sine wave and Circle</vt:lpstr>
      <vt:lpstr>Sinusoidal ac Voltage Characteristics and Definitions</vt:lpstr>
      <vt:lpstr>The angular Velocity and Sine wave</vt:lpstr>
      <vt:lpstr>Angular velocity</vt:lpstr>
      <vt:lpstr>Angular velocity</vt:lpstr>
      <vt:lpstr>General Format for the Sinusoidal Voltage or Current</vt:lpstr>
      <vt:lpstr>General Format for the Sinusoidal Voltage or Current</vt:lpstr>
      <vt:lpstr>Phase Relations</vt:lpstr>
      <vt:lpstr>Phase Relations</vt:lpstr>
      <vt:lpstr>Phase Relationships </vt:lpstr>
      <vt:lpstr>Example 4</vt:lpstr>
      <vt:lpstr>Example (a)</vt:lpstr>
      <vt:lpstr>Example (b)</vt:lpstr>
      <vt:lpstr>Example (c)</vt:lpstr>
      <vt:lpstr>PHASE RELATIONS The Oscilloscope</vt:lpstr>
      <vt:lpstr>PHASE RELATIONS The Oscilloscope</vt:lpstr>
      <vt:lpstr>Lecture 8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Curtis</dc:creator>
  <cp:lastModifiedBy>Mohamed Fareq Malek</cp:lastModifiedBy>
  <cp:revision>231</cp:revision>
  <cp:lastPrinted>2010-06-29T02:03:54Z</cp:lastPrinted>
  <dcterms:created xsi:type="dcterms:W3CDTF">2011-12-01T23:09:04Z</dcterms:created>
  <dcterms:modified xsi:type="dcterms:W3CDTF">2022-05-24T05:13:10Z</dcterms:modified>
</cp:coreProperties>
</file>